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3"/>
  </p:sldMasterIdLst>
  <p:notesMasterIdLst>
    <p:notesMasterId r:id="rId5"/>
  </p:notesMasterIdLst>
  <p:handoutMasterIdLst>
    <p:handoutMasterId r:id="rId16"/>
  </p:handoutMasterIdLst>
  <p:sldIdLst>
    <p:sldId id="264" r:id="rId4"/>
    <p:sldId id="265" r:id="rId6"/>
    <p:sldId id="299" r:id="rId7"/>
    <p:sldId id="304" r:id="rId8"/>
    <p:sldId id="312" r:id="rId9"/>
    <p:sldId id="313" r:id="rId10"/>
    <p:sldId id="315" r:id="rId11"/>
    <p:sldId id="278" r:id="rId12"/>
    <p:sldId id="303" r:id="rId13"/>
    <p:sldId id="311" r:id="rId14"/>
    <p:sldId id="286"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65A6FA"/>
    <a:srgbClr val="4289E1"/>
    <a:srgbClr val="FB99B5"/>
    <a:srgbClr val="F47667"/>
    <a:srgbClr val="1F1E24"/>
    <a:srgbClr val="6690D6"/>
    <a:srgbClr val="000032"/>
    <a:srgbClr val="010C4C"/>
    <a:srgbClr val="010A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10"/>
  </p:normalViewPr>
  <p:slideViewPr>
    <p:cSldViewPr snapToGrid="0" snapToObjects="1">
      <p:cViewPr varScale="1">
        <p:scale>
          <a:sx n="85" d="100"/>
          <a:sy n="85" d="100"/>
        </p:scale>
        <p:origin x="7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365027-0004-410D-9D39-03CB502A9C9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3EA5A7-8E67-4822-BCD6-946695DA551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0252D-CAE7-4E3E-8280-B5BD8FEBA8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65409-0D99-4B37-9C2B-A7D7E4E7B83C}"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565409-0D99-4B37-9C2B-A7D7E4E7B83C}" type="slidenum">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3565409-0D99-4B37-9C2B-A7D7E4E7B83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3565409-0D99-4B37-9C2B-A7D7E4E7B83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3565409-0D99-4B37-9C2B-A7D7E4E7B83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3565409-0D99-4B37-9C2B-A7D7E4E7B83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3565409-0D99-4B37-9C2B-A7D7E4E7B83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3565409-0D99-4B37-9C2B-A7D7E4E7B83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3.png"/><Relationship Id="rId12" Type="http://schemas.openxmlformats.org/officeDocument/2006/relationships/image" Target="../media/image9.jpeg"/><Relationship Id="rId11" Type="http://schemas.openxmlformats.org/officeDocument/2006/relationships/image" Target="../media/image4.png"/><Relationship Id="rId10"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3.png"/><Relationship Id="rId12" Type="http://schemas.openxmlformats.org/officeDocument/2006/relationships/image" Target="../media/image9.jpeg"/><Relationship Id="rId11" Type="http://schemas.openxmlformats.org/officeDocument/2006/relationships/image" Target="../media/image4.png"/><Relationship Id="rId10" Type="http://schemas.openxmlformats.org/officeDocument/2006/relationships/image" Target="../media/image2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7" Type="http://schemas.openxmlformats.org/officeDocument/2006/relationships/image" Target="../media/image9.jpeg"/><Relationship Id="rId6" Type="http://schemas.openxmlformats.org/officeDocument/2006/relationships/image" Target="../media/image4.png"/><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9.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封面">
    <p:spTree>
      <p:nvGrpSpPr>
        <p:cNvPr id="1" name=""/>
        <p:cNvGrpSpPr/>
        <p:nvPr/>
      </p:nvGrpSpPr>
      <p:grpSpPr>
        <a:xfrm>
          <a:off x="0" y="0"/>
          <a:ext cx="0" cy="0"/>
          <a:chOff x="0" y="0"/>
          <a:chExt cx="0" cy="0"/>
        </a:xfrm>
      </p:grpSpPr>
      <p:grpSp>
        <p:nvGrpSpPr>
          <p:cNvPr id="18" name="组合 17"/>
          <p:cNvGrpSpPr/>
          <p:nvPr userDrawn="1"/>
        </p:nvGrpSpPr>
        <p:grpSpPr>
          <a:xfrm>
            <a:off x="0" y="1621220"/>
            <a:ext cx="9669517" cy="3615560"/>
            <a:chOff x="0" y="1621220"/>
            <a:chExt cx="9669517" cy="3615560"/>
          </a:xfrm>
        </p:grpSpPr>
        <p:sp>
          <p:nvSpPr>
            <p:cNvPr id="2" name="矩形 1"/>
            <p:cNvSpPr/>
            <p:nvPr userDrawn="1"/>
          </p:nvSpPr>
          <p:spPr>
            <a:xfrm>
              <a:off x="0" y="1621220"/>
              <a:ext cx="9669517" cy="3615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nvGrpSpPr>
          <p:grpSpPr>
            <a:xfrm>
              <a:off x="8324193" y="1629103"/>
              <a:ext cx="1345324" cy="3594538"/>
              <a:chOff x="7035897" y="1629103"/>
              <a:chExt cx="2633620" cy="3594538"/>
            </a:xfrm>
          </p:grpSpPr>
          <p:sp>
            <p:nvSpPr>
              <p:cNvPr id="16" name="任意多边形: 形状 15"/>
              <p:cNvSpPr/>
              <p:nvPr/>
            </p:nvSpPr>
            <p:spPr>
              <a:xfrm>
                <a:off x="7052441"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flipV="1">
                <a:off x="7035897"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矩形 2"/>
          <p:cNvSpPr/>
          <p:nvPr userDrawn="1"/>
        </p:nvSpPr>
        <p:spPr>
          <a:xfrm>
            <a:off x="9921493" y="1621220"/>
            <a:ext cx="2270508" cy="3615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a:off x="2113831" y="2560320"/>
            <a:ext cx="0" cy="8001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占位符 9"/>
          <p:cNvSpPr>
            <a:spLocks noGrp="1"/>
          </p:cNvSpPr>
          <p:nvPr>
            <p:ph type="body" sz="quarter" idx="10" hasCustomPrompt="1"/>
          </p:nvPr>
        </p:nvSpPr>
        <p:spPr>
          <a:xfrm>
            <a:off x="2282406" y="2488630"/>
            <a:ext cx="2441694" cy="701731"/>
          </a:xfrm>
          <a:prstGeom prst="rect">
            <a:avLst/>
          </a:prstGeom>
        </p:spPr>
        <p:txBody>
          <a:bodyPr wrap="none">
            <a:spAutoFit/>
          </a:bodyPr>
          <a:lstStyle>
            <a:lvl1pPr marL="0" indent="0">
              <a:buFont typeface="Arial" panose="020B0604020202020204" pitchFamily="34" charset="0"/>
              <a:buNone/>
              <a:defRPr lang="zh-CN" altLang="en-US" sz="4400" b="1" dirty="0">
                <a:solidFill>
                  <a:schemeClr val="bg1"/>
                </a:solidFill>
              </a:defRPr>
            </a:lvl1pPr>
          </a:lstStyle>
          <a:p>
            <a:pPr marL="0" lvl="0" defTabSz="914400"/>
            <a:r>
              <a:rPr lang="zh-CN" altLang="en-US" dirty="0"/>
              <a:t>输入标题</a:t>
            </a:r>
            <a:endParaRPr lang="zh-CN" altLang="en-US" dirty="0"/>
          </a:p>
        </p:txBody>
      </p:sp>
      <p:sp>
        <p:nvSpPr>
          <p:cNvPr id="20" name="文本占位符 9"/>
          <p:cNvSpPr>
            <a:spLocks noGrp="1"/>
          </p:cNvSpPr>
          <p:nvPr>
            <p:ph type="body" sz="quarter" idx="11" hasCustomPrompt="1"/>
          </p:nvPr>
        </p:nvSpPr>
        <p:spPr>
          <a:xfrm>
            <a:off x="2282406" y="3107071"/>
            <a:ext cx="1107996" cy="341632"/>
          </a:xfrm>
          <a:prstGeom prst="rect">
            <a:avLst/>
          </a:prstGeom>
        </p:spPr>
        <p:txBody>
          <a:bodyPr wrap="none">
            <a:spAutoFit/>
          </a:bodyPr>
          <a:lstStyle>
            <a:lvl1pPr marL="0" indent="0">
              <a:buFont typeface="Arial" panose="020B0604020202020204" pitchFamily="34" charset="0"/>
              <a:buNone/>
              <a:defRPr lang="zh-CN" altLang="en-US" sz="1800" dirty="0">
                <a:solidFill>
                  <a:schemeClr val="bg1">
                    <a:alpha val="67000"/>
                  </a:schemeClr>
                </a:solidFill>
              </a:defRPr>
            </a:lvl1pPr>
          </a:lstStyle>
          <a:p>
            <a:pPr marL="0" lvl="0" defTabSz="914400"/>
            <a:r>
              <a:rPr lang="zh-CN" altLang="en-US" dirty="0"/>
              <a:t>输入标题</a:t>
            </a:r>
            <a:endParaRPr lang="zh-CN" altLang="en-US" dirty="0"/>
          </a:p>
        </p:txBody>
      </p:sp>
      <p:sp>
        <p:nvSpPr>
          <p:cNvPr id="21" name="文本占位符 9"/>
          <p:cNvSpPr>
            <a:spLocks noGrp="1"/>
          </p:cNvSpPr>
          <p:nvPr>
            <p:ph type="body" sz="quarter" idx="12" hasCustomPrompt="1"/>
          </p:nvPr>
        </p:nvSpPr>
        <p:spPr>
          <a:xfrm>
            <a:off x="2282406" y="3987190"/>
            <a:ext cx="2270814" cy="341632"/>
          </a:xfrm>
          <a:prstGeom prst="rect">
            <a:avLst/>
          </a:prstGeom>
        </p:spPr>
        <p:txBody>
          <a:bodyPr wrap="none">
            <a:spAutoFit/>
          </a:bodyPr>
          <a:lstStyle>
            <a:lvl1pPr marL="0" indent="0">
              <a:buFont typeface="Arial" panose="020B0604020202020204" pitchFamily="34" charset="0"/>
              <a:buNone/>
              <a:defRPr lang="zh-CN" altLang="en-US" sz="1800" dirty="0">
                <a:solidFill>
                  <a:schemeClr val="bg1"/>
                </a:solidFill>
              </a:defRPr>
            </a:lvl1pPr>
          </a:lstStyle>
          <a:p>
            <a:r>
              <a:rPr lang="zh-CN" altLang="en-US" dirty="0">
                <a:solidFill>
                  <a:schemeClr val="bg1"/>
                </a:solidFill>
              </a:rPr>
              <a:t>指导老师：</a:t>
            </a:r>
            <a:r>
              <a:rPr lang="en-US" altLang="zh-CN" dirty="0" err="1">
                <a:solidFill>
                  <a:schemeClr val="bg1"/>
                </a:solidFill>
              </a:rPr>
              <a:t>OfficeAid</a:t>
            </a:r>
            <a:endParaRPr lang="en-US" altLang="zh-CN" dirty="0">
              <a:solidFill>
                <a:schemeClr val="bg1"/>
              </a:solidFill>
            </a:endParaRPr>
          </a:p>
        </p:txBody>
      </p:sp>
      <p:sp>
        <p:nvSpPr>
          <p:cNvPr id="22" name="文本占位符 9"/>
          <p:cNvSpPr>
            <a:spLocks noGrp="1"/>
          </p:cNvSpPr>
          <p:nvPr>
            <p:ph type="body" sz="quarter" idx="13" hasCustomPrompt="1"/>
          </p:nvPr>
        </p:nvSpPr>
        <p:spPr>
          <a:xfrm>
            <a:off x="2282406" y="4268401"/>
            <a:ext cx="1809150" cy="341632"/>
          </a:xfrm>
          <a:prstGeom prst="rect">
            <a:avLst/>
          </a:prstGeom>
        </p:spPr>
        <p:txBody>
          <a:bodyPr wrap="none">
            <a:spAutoFit/>
          </a:bodyPr>
          <a:lstStyle>
            <a:lvl1pPr marL="0" indent="0">
              <a:buFont typeface="Arial" panose="020B0604020202020204" pitchFamily="34" charset="0"/>
              <a:buNone/>
              <a:defRPr lang="zh-CN" altLang="en-US" sz="1800" dirty="0">
                <a:solidFill>
                  <a:schemeClr val="bg1"/>
                </a:solidFill>
              </a:defRPr>
            </a:lvl1pPr>
          </a:lstStyle>
          <a:p>
            <a:r>
              <a:rPr lang="zh-CN" altLang="en-US" dirty="0">
                <a:solidFill>
                  <a:schemeClr val="bg1"/>
                </a:solidFill>
              </a:rPr>
              <a:t>学生：</a:t>
            </a:r>
            <a:r>
              <a:rPr lang="en-US" altLang="zh-CN" dirty="0" err="1">
                <a:solidFill>
                  <a:schemeClr val="bg1"/>
                </a:solidFill>
              </a:rPr>
              <a:t>OfficeAid</a:t>
            </a:r>
            <a:endParaRPr lang="en-US" altLang="zh-CN" dirty="0">
              <a:solidFill>
                <a:schemeClr val="bg1"/>
              </a:solidFill>
            </a:endParaRPr>
          </a:p>
        </p:txBody>
      </p:sp>
      <p:pic>
        <p:nvPicPr>
          <p:cNvPr id="1026" name="Picture 2" descr="https://www.buaa.edu.cn/__local/B/CD/A6/968D8F6600C0B8195CD59008BF5_9249A080_12AB7.jpg?e=.jpg"/>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0" b="100000" l="0" r="99667"/>
                    </a14:imgEffect>
                  </a14:imgLayer>
                </a14:imgProps>
              </a:ext>
              <a:ext uri="{28A0092B-C50C-407E-A947-70E740481C1C}">
                <a14:useLocalDpi xmlns:a14="http://schemas.microsoft.com/office/drawing/2010/main" val="0"/>
              </a:ext>
            </a:extLst>
          </a:blip>
          <a:srcRect/>
          <a:stretch>
            <a:fillRect/>
          </a:stretch>
        </p:blipFill>
        <p:spPr bwMode="auto">
          <a:xfrm>
            <a:off x="915014" y="2488630"/>
            <a:ext cx="1021697" cy="1021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宣传页1">
    <p:spTree>
      <p:nvGrpSpPr>
        <p:cNvPr id="1" name=""/>
        <p:cNvGrpSpPr/>
        <p:nvPr/>
      </p:nvGrpSpPr>
      <p:grpSpPr>
        <a:xfrm>
          <a:off x="0" y="0"/>
          <a:ext cx="0" cy="0"/>
          <a:chOff x="0" y="0"/>
          <a:chExt cx="0" cy="0"/>
        </a:xfrm>
      </p:grpSpPr>
      <p:pic>
        <p:nvPicPr>
          <p:cNvPr id="31" name="图片 30"/>
          <p:cNvPicPr>
            <a:picLocks noChangeAspect="1"/>
          </p:cNvPicPr>
          <p:nvPr userDrawn="1"/>
        </p:nvPicPr>
        <p:blipFill>
          <a:blip r:embed="rId2"/>
          <a:stretch>
            <a:fillRect/>
          </a:stretch>
        </p:blipFill>
        <p:spPr>
          <a:xfrm>
            <a:off x="0" y="0"/>
            <a:ext cx="12192000" cy="6858000"/>
          </a:xfrm>
          <a:prstGeom prst="rect">
            <a:avLst/>
          </a:prstGeom>
        </p:spPr>
      </p:pic>
      <p:sp>
        <p:nvSpPr>
          <p:cNvPr id="10" name="矩形 9"/>
          <p:cNvSpPr/>
          <p:nvPr userDrawn="1"/>
        </p:nvSpPr>
        <p:spPr>
          <a:xfrm>
            <a:off x="1524000" y="1586203"/>
            <a:ext cx="9144000" cy="4702629"/>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69" name="直接连接符 268"/>
          <p:cNvCxnSpPr/>
          <p:nvPr userDrawn="1"/>
        </p:nvCxnSpPr>
        <p:spPr>
          <a:xfrm>
            <a:off x="1524000" y="2152459"/>
            <a:ext cx="9144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524000" y="1602857"/>
            <a:ext cx="9144000" cy="549602"/>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5" name="文本框 4"/>
          <p:cNvSpPr txBox="1"/>
          <p:nvPr userDrawn="1"/>
        </p:nvSpPr>
        <p:spPr>
          <a:xfrm>
            <a:off x="3810759" y="1680275"/>
            <a:ext cx="4570482" cy="369332"/>
          </a:xfrm>
          <a:prstGeom prst="rect">
            <a:avLst/>
          </a:prstGeom>
        </p:spPr>
        <p:txBody>
          <a:bodyPr vert="horz" wrap="non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666666"/>
                </a:solidFill>
                <a:latin typeface="+mn-lt"/>
                <a:ea typeface="+mn-ea"/>
                <a:cs typeface="+mn-ea"/>
                <a:sym typeface="+mn-lt"/>
              </a:rPr>
              <a:t>智能的设计工具，让你告别繁琐的设计流程</a:t>
            </a:r>
            <a:endParaRPr lang="zh-CN" altLang="en-US" dirty="0">
              <a:solidFill>
                <a:srgbClr val="666666"/>
              </a:solidFill>
              <a:latin typeface="+mn-lt"/>
              <a:ea typeface="+mn-ea"/>
              <a:cs typeface="+mn-ea"/>
              <a:sym typeface="+mn-lt"/>
            </a:endParaRPr>
          </a:p>
        </p:txBody>
      </p:sp>
      <p:sp>
        <p:nvSpPr>
          <p:cNvPr id="8" name="文本框 7"/>
          <p:cNvSpPr txBox="1"/>
          <p:nvPr userDrawn="1"/>
        </p:nvSpPr>
        <p:spPr>
          <a:xfrm>
            <a:off x="2286947" y="3287359"/>
            <a:ext cx="1107996" cy="369332"/>
          </a:xfrm>
          <a:prstGeom prst="rect">
            <a:avLst/>
          </a:prstGeom>
        </p:spPr>
        <p:txBody>
          <a:bodyPr vert="horz" wrap="non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段落统一</a:t>
            </a:r>
            <a:endParaRPr lang="zh-CN" altLang="en-US" dirty="0"/>
          </a:p>
        </p:txBody>
      </p:sp>
      <p:sp>
        <p:nvSpPr>
          <p:cNvPr id="27" name="文本框 26"/>
          <p:cNvSpPr txBox="1"/>
          <p:nvPr userDrawn="1"/>
        </p:nvSpPr>
        <p:spPr>
          <a:xfrm>
            <a:off x="4459816" y="3287359"/>
            <a:ext cx="1107996" cy="369332"/>
          </a:xfrm>
          <a:prstGeom prst="rect">
            <a:avLst/>
          </a:prstGeom>
        </p:spPr>
        <p:txBody>
          <a:bodyPr vert="horz" wrap="square" lIns="91440" tIns="45720" rIns="91440" bIns="45720" rtlCol="0" anchor="ctr">
            <a:spAutoFit/>
          </a:bodyPr>
          <a:lstStyle/>
          <a:p>
            <a:pPr algn="ctr"/>
            <a:r>
              <a:rPr lang="zh-CN" altLang="en-US" dirty="0">
                <a:latin typeface="+mn-lt"/>
                <a:ea typeface="+mn-ea"/>
                <a:cs typeface="+mn-ea"/>
                <a:sym typeface="+mn-lt"/>
              </a:rPr>
              <a:t>画中画</a:t>
            </a:r>
            <a:endParaRPr lang="zh-CN" altLang="en-US" dirty="0">
              <a:latin typeface="+mn-lt"/>
              <a:ea typeface="+mn-ea"/>
              <a:cs typeface="+mn-ea"/>
              <a:sym typeface="+mn-lt"/>
            </a:endParaRPr>
          </a:p>
        </p:txBody>
      </p:sp>
      <p:sp>
        <p:nvSpPr>
          <p:cNvPr id="46" name="文本框 45"/>
          <p:cNvSpPr txBox="1"/>
          <p:nvPr userDrawn="1"/>
        </p:nvSpPr>
        <p:spPr>
          <a:xfrm>
            <a:off x="6742696" y="3287358"/>
            <a:ext cx="1107996"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三维折图</a:t>
            </a:r>
            <a:endParaRPr lang="zh-CN" altLang="en-US" dirty="0">
              <a:latin typeface="+mn-lt"/>
              <a:ea typeface="+mn-ea"/>
              <a:cs typeface="+mn-ea"/>
              <a:sym typeface="+mn-lt"/>
            </a:endParaRPr>
          </a:p>
        </p:txBody>
      </p:sp>
      <p:sp>
        <p:nvSpPr>
          <p:cNvPr id="47" name="文本框 46"/>
          <p:cNvSpPr txBox="1"/>
          <p:nvPr userDrawn="1"/>
        </p:nvSpPr>
        <p:spPr>
          <a:xfrm>
            <a:off x="8970098" y="3289417"/>
            <a:ext cx="1107996"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色彩统一</a:t>
            </a:r>
            <a:endParaRPr lang="zh-CN" altLang="en-US" dirty="0">
              <a:latin typeface="+mn-lt"/>
              <a:ea typeface="+mn-ea"/>
              <a:cs typeface="+mn-ea"/>
              <a:sym typeface="+mn-lt"/>
            </a:endParaRPr>
          </a:p>
        </p:txBody>
      </p:sp>
      <p:sp>
        <p:nvSpPr>
          <p:cNvPr id="63" name="文本框 62"/>
          <p:cNvSpPr txBox="1"/>
          <p:nvPr userDrawn="1"/>
        </p:nvSpPr>
        <p:spPr>
          <a:xfrm>
            <a:off x="2307539" y="4786036"/>
            <a:ext cx="1107996"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图形裁图</a:t>
            </a:r>
            <a:endParaRPr lang="zh-CN" altLang="en-US" dirty="0">
              <a:latin typeface="+mn-lt"/>
              <a:ea typeface="+mn-ea"/>
              <a:cs typeface="+mn-ea"/>
              <a:sym typeface="+mn-lt"/>
            </a:endParaRPr>
          </a:p>
        </p:txBody>
      </p:sp>
      <p:sp>
        <p:nvSpPr>
          <p:cNvPr id="64" name="文本框 63"/>
          <p:cNvSpPr txBox="1"/>
          <p:nvPr userDrawn="1"/>
        </p:nvSpPr>
        <p:spPr>
          <a:xfrm>
            <a:off x="4480408" y="4786036"/>
            <a:ext cx="1107996"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背景虚化</a:t>
            </a:r>
            <a:endParaRPr lang="zh-CN" altLang="en-US" dirty="0">
              <a:latin typeface="+mn-lt"/>
              <a:ea typeface="+mn-ea"/>
              <a:cs typeface="+mn-ea"/>
              <a:sym typeface="+mn-lt"/>
            </a:endParaRPr>
          </a:p>
        </p:txBody>
      </p:sp>
      <p:sp>
        <p:nvSpPr>
          <p:cNvPr id="65" name="文本框 64"/>
          <p:cNvSpPr txBox="1"/>
          <p:nvPr userDrawn="1"/>
        </p:nvSpPr>
        <p:spPr>
          <a:xfrm>
            <a:off x="6763288" y="4786035"/>
            <a:ext cx="1107996"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字体统一</a:t>
            </a:r>
            <a:endParaRPr lang="zh-CN" altLang="en-US" dirty="0">
              <a:latin typeface="+mn-lt"/>
              <a:ea typeface="+mn-ea"/>
              <a:cs typeface="+mn-ea"/>
              <a:sym typeface="+mn-lt"/>
            </a:endParaRPr>
          </a:p>
        </p:txBody>
      </p:sp>
      <p:sp>
        <p:nvSpPr>
          <p:cNvPr id="66" name="文本框 65"/>
          <p:cNvSpPr txBox="1"/>
          <p:nvPr userDrawn="1"/>
        </p:nvSpPr>
        <p:spPr>
          <a:xfrm>
            <a:off x="8990690" y="4788094"/>
            <a:ext cx="1107996" cy="369332"/>
          </a:xfrm>
          <a:prstGeom prst="rect">
            <a:avLst/>
          </a:prstGeom>
        </p:spPr>
        <p:txBody>
          <a:bodyPr vert="horz" wrap="none" lIns="91440" tIns="45720" rIns="91440" bIns="45720" rtlCol="0" anchor="ctr">
            <a:spAutoFit/>
          </a:bodyPr>
          <a:lstStyle/>
          <a:p>
            <a:r>
              <a:rPr lang="en-US" altLang="zh-CN" dirty="0">
                <a:latin typeface="+mn-lt"/>
                <a:ea typeface="+mn-ea"/>
                <a:cs typeface="+mn-ea"/>
                <a:sym typeface="+mn-lt"/>
              </a:rPr>
              <a:t>PPT</a:t>
            </a:r>
            <a:r>
              <a:rPr lang="zh-CN" altLang="en-US" dirty="0">
                <a:latin typeface="+mn-lt"/>
                <a:ea typeface="+mn-ea"/>
                <a:cs typeface="+mn-ea"/>
                <a:sym typeface="+mn-lt"/>
              </a:rPr>
              <a:t>瘦身</a:t>
            </a:r>
            <a:endParaRPr lang="zh-CN" altLang="en-US" dirty="0">
              <a:latin typeface="+mn-lt"/>
              <a:ea typeface="+mn-ea"/>
              <a:cs typeface="+mn-ea"/>
              <a:sym typeface="+mn-lt"/>
            </a:endParaRPr>
          </a:p>
        </p:txBody>
      </p:sp>
      <p:sp>
        <p:nvSpPr>
          <p:cNvPr id="11" name="文本框 10"/>
          <p:cNvSpPr txBox="1"/>
          <p:nvPr userDrawn="1"/>
        </p:nvSpPr>
        <p:spPr>
          <a:xfrm>
            <a:off x="1861102" y="3695660"/>
            <a:ext cx="2000869" cy="276999"/>
          </a:xfrm>
          <a:prstGeom prst="rect">
            <a:avLst/>
          </a:prstGeom>
        </p:spPr>
        <p:txBody>
          <a:bodyPr vert="horz" wrap="non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999999"/>
                </a:solidFill>
                <a:latin typeface="+mn-ea"/>
                <a:ea typeface="+mn-ea"/>
                <a:cs typeface="+mn-ea"/>
                <a:sym typeface="+mn-lt"/>
              </a:rPr>
              <a:t>一键统一</a:t>
            </a:r>
            <a:r>
              <a:rPr lang="en-US" altLang="zh-CN" sz="1200" dirty="0">
                <a:solidFill>
                  <a:srgbClr val="999999"/>
                </a:solidFill>
                <a:latin typeface="+mn-ea"/>
                <a:ea typeface="+mn-ea"/>
                <a:cs typeface="+mn-ea"/>
                <a:sym typeface="+mn-lt"/>
              </a:rPr>
              <a:t>PPT</a:t>
            </a:r>
            <a:r>
              <a:rPr lang="zh-CN" altLang="en-US" sz="1200" dirty="0">
                <a:solidFill>
                  <a:srgbClr val="999999"/>
                </a:solidFill>
                <a:latin typeface="+mn-ea"/>
                <a:ea typeface="+mn-ea"/>
                <a:cs typeface="+mn-ea"/>
                <a:sym typeface="+mn-lt"/>
              </a:rPr>
              <a:t>所有页面字体</a:t>
            </a:r>
            <a:endParaRPr lang="zh-CN" altLang="en-US" sz="1200" dirty="0">
              <a:solidFill>
                <a:srgbClr val="999999"/>
              </a:solidFill>
              <a:latin typeface="+mn-ea"/>
              <a:ea typeface="+mn-ea"/>
              <a:cs typeface="+mn-ea"/>
              <a:sym typeface="+mn-lt"/>
            </a:endParaRPr>
          </a:p>
        </p:txBody>
      </p:sp>
      <p:sp>
        <p:nvSpPr>
          <p:cNvPr id="71" name="文本框 70"/>
          <p:cNvSpPr txBox="1"/>
          <p:nvPr userDrawn="1"/>
        </p:nvSpPr>
        <p:spPr>
          <a:xfrm>
            <a:off x="4382872" y="3695660"/>
            <a:ext cx="1261884" cy="276999"/>
          </a:xfrm>
          <a:prstGeom prst="rect">
            <a:avLst/>
          </a:prstGeom>
        </p:spPr>
        <p:txBody>
          <a:bodyPr vert="horz" wrap="none" lIns="91440" tIns="45720" rIns="91440" bIns="45720" rtlCol="0" anchor="ctr">
            <a:spAutoFit/>
          </a:bodyPr>
          <a:lstStyle/>
          <a:p>
            <a:pPr algn="l"/>
            <a:r>
              <a:rPr lang="zh-CN" altLang="en-US" sz="1200" dirty="0">
                <a:solidFill>
                  <a:srgbClr val="999999"/>
                </a:solidFill>
                <a:cs typeface="+mn-ea"/>
                <a:sym typeface="+mn-lt"/>
              </a:rPr>
              <a:t>让图片更加高级</a:t>
            </a:r>
            <a:endParaRPr lang="zh-CN" altLang="en-US" sz="1200" dirty="0">
              <a:solidFill>
                <a:srgbClr val="999999"/>
              </a:solidFill>
              <a:cs typeface="+mn-ea"/>
              <a:sym typeface="+mn-lt"/>
            </a:endParaRPr>
          </a:p>
        </p:txBody>
      </p:sp>
      <p:sp>
        <p:nvSpPr>
          <p:cNvPr id="72" name="文本框 71"/>
          <p:cNvSpPr txBox="1"/>
          <p:nvPr userDrawn="1"/>
        </p:nvSpPr>
        <p:spPr>
          <a:xfrm>
            <a:off x="6492476" y="3695660"/>
            <a:ext cx="1723549" cy="276999"/>
          </a:xfrm>
          <a:prstGeom prst="rect">
            <a:avLst/>
          </a:prstGeom>
        </p:spPr>
        <p:txBody>
          <a:bodyPr vert="horz" wrap="none" lIns="91440" tIns="45720" rIns="91440" bIns="45720" rtlCol="0" anchor="ctr">
            <a:spAutoFit/>
          </a:bodyPr>
          <a:lstStyle/>
          <a:p>
            <a:pPr algn="l"/>
            <a:r>
              <a:rPr lang="zh-CN" altLang="en-US" sz="1200" dirty="0">
                <a:solidFill>
                  <a:srgbClr val="999999"/>
                </a:solidFill>
                <a:cs typeface="+mn-ea"/>
                <a:sym typeface="+mn-lt"/>
              </a:rPr>
              <a:t>快速让图片具有立体感</a:t>
            </a:r>
            <a:endParaRPr lang="zh-CN" altLang="en-US" sz="1200" dirty="0">
              <a:solidFill>
                <a:srgbClr val="999999"/>
              </a:solidFill>
              <a:cs typeface="+mn-ea"/>
              <a:sym typeface="+mn-lt"/>
            </a:endParaRPr>
          </a:p>
        </p:txBody>
      </p:sp>
      <p:sp>
        <p:nvSpPr>
          <p:cNvPr id="74" name="文本框 73"/>
          <p:cNvSpPr txBox="1"/>
          <p:nvPr userDrawn="1"/>
        </p:nvSpPr>
        <p:spPr>
          <a:xfrm>
            <a:off x="8533032" y="3695660"/>
            <a:ext cx="2023311" cy="276999"/>
          </a:xfrm>
          <a:prstGeom prst="rect">
            <a:avLst/>
          </a:prstGeom>
        </p:spPr>
        <p:txBody>
          <a:bodyPr vert="horz" wrap="none" lIns="91440" tIns="45720" rIns="91440" bIns="45720" rtlCol="0" anchor="ctr">
            <a:spAutoFit/>
          </a:bodyPr>
          <a:lstStyle/>
          <a:p>
            <a:pPr algn="l"/>
            <a:r>
              <a:rPr lang="zh-CN" altLang="en-US" sz="1200" dirty="0">
                <a:solidFill>
                  <a:srgbClr val="999999"/>
                </a:solidFill>
                <a:cs typeface="+mn-ea"/>
                <a:sym typeface="+mn-lt"/>
              </a:rPr>
              <a:t>一键统一</a:t>
            </a:r>
            <a:r>
              <a:rPr lang="en-US" altLang="zh-CN" sz="1200" dirty="0">
                <a:solidFill>
                  <a:srgbClr val="999999"/>
                </a:solidFill>
                <a:cs typeface="+mn-ea"/>
                <a:sym typeface="+mn-lt"/>
              </a:rPr>
              <a:t>PPT</a:t>
            </a:r>
            <a:r>
              <a:rPr lang="zh-CN" altLang="en-US" sz="1200" dirty="0">
                <a:solidFill>
                  <a:srgbClr val="999999"/>
                </a:solidFill>
                <a:cs typeface="+mn-ea"/>
                <a:sym typeface="+mn-lt"/>
              </a:rPr>
              <a:t>所有页面色彩</a:t>
            </a:r>
            <a:endParaRPr lang="zh-CN" altLang="en-US" sz="1200" dirty="0">
              <a:solidFill>
                <a:srgbClr val="999999"/>
              </a:solidFill>
              <a:cs typeface="+mn-ea"/>
              <a:sym typeface="+mn-lt"/>
            </a:endParaRPr>
          </a:p>
        </p:txBody>
      </p:sp>
      <p:sp>
        <p:nvSpPr>
          <p:cNvPr id="91" name="文本框 90"/>
          <p:cNvSpPr txBox="1"/>
          <p:nvPr userDrawn="1"/>
        </p:nvSpPr>
        <p:spPr>
          <a:xfrm>
            <a:off x="2153650" y="5224921"/>
            <a:ext cx="1415772" cy="276999"/>
          </a:xfrm>
          <a:prstGeom prst="rect">
            <a:avLst/>
          </a:prstGeom>
        </p:spPr>
        <p:txBody>
          <a:bodyPr vert="horz" wrap="none" lIns="91440" tIns="45720" rIns="91440" bIns="45720" rtlCol="0" anchor="ctr">
            <a:spAutoFit/>
          </a:bodyPr>
          <a:lstStyle/>
          <a:p>
            <a:pPr algn="l"/>
            <a:r>
              <a:rPr lang="zh-CN" altLang="zh-CN" sz="1200" dirty="0">
                <a:solidFill>
                  <a:srgbClr val="999999"/>
                </a:solidFill>
                <a:cs typeface="+mn-ea"/>
                <a:sym typeface="+mn-lt"/>
              </a:rPr>
              <a:t>极速裁剪图片大小</a:t>
            </a:r>
            <a:endParaRPr lang="zh-CN" altLang="zh-CN" sz="1200" dirty="0">
              <a:solidFill>
                <a:srgbClr val="999999"/>
              </a:solidFill>
              <a:cs typeface="+mn-ea"/>
              <a:sym typeface="+mn-lt"/>
            </a:endParaRPr>
          </a:p>
        </p:txBody>
      </p:sp>
      <p:sp>
        <p:nvSpPr>
          <p:cNvPr id="92" name="文本框 91"/>
          <p:cNvSpPr txBox="1"/>
          <p:nvPr userDrawn="1"/>
        </p:nvSpPr>
        <p:spPr>
          <a:xfrm>
            <a:off x="4198279" y="5224921"/>
            <a:ext cx="1672253" cy="276999"/>
          </a:xfrm>
          <a:prstGeom prst="rect">
            <a:avLst/>
          </a:prstGeom>
        </p:spPr>
        <p:txBody>
          <a:bodyPr vert="horz" wrap="none" lIns="91440" tIns="45720" rIns="91440" bIns="45720" rtlCol="0" anchor="ctr">
            <a:spAutoFit/>
          </a:bodyPr>
          <a:lstStyle/>
          <a:p>
            <a:pPr algn="l"/>
            <a:r>
              <a:rPr lang="zh-CN" altLang="en-US" sz="1200" dirty="0">
                <a:solidFill>
                  <a:srgbClr val="999999"/>
                </a:solidFill>
                <a:cs typeface="+mn-ea"/>
                <a:sym typeface="+mn-lt"/>
              </a:rPr>
              <a:t>让图片具有</a:t>
            </a:r>
            <a:r>
              <a:rPr lang="en-US" altLang="zh-CN" sz="1200" dirty="0">
                <a:solidFill>
                  <a:srgbClr val="999999"/>
                </a:solidFill>
                <a:cs typeface="+mn-ea"/>
                <a:sym typeface="+mn-lt"/>
              </a:rPr>
              <a:t>“</a:t>
            </a:r>
            <a:r>
              <a:rPr lang="zh-CN" altLang="en-US" sz="1200" dirty="0">
                <a:solidFill>
                  <a:srgbClr val="999999"/>
                </a:solidFill>
                <a:cs typeface="+mn-ea"/>
                <a:sym typeface="+mn-lt"/>
              </a:rPr>
              <a:t>大片</a:t>
            </a:r>
            <a:r>
              <a:rPr lang="en-US" altLang="zh-CN" sz="1200" dirty="0">
                <a:solidFill>
                  <a:srgbClr val="999999"/>
                </a:solidFill>
                <a:cs typeface="+mn-ea"/>
                <a:sym typeface="+mn-lt"/>
              </a:rPr>
              <a:t>”</a:t>
            </a:r>
            <a:r>
              <a:rPr lang="zh-CN" altLang="en-US" sz="1200" dirty="0">
                <a:solidFill>
                  <a:srgbClr val="999999"/>
                </a:solidFill>
                <a:cs typeface="+mn-ea"/>
                <a:sym typeface="+mn-lt"/>
              </a:rPr>
              <a:t>特质</a:t>
            </a:r>
            <a:endParaRPr lang="zh-CN" altLang="en-US" sz="1200" dirty="0">
              <a:solidFill>
                <a:srgbClr val="999999"/>
              </a:solidFill>
              <a:cs typeface="+mn-ea"/>
              <a:sym typeface="+mn-lt"/>
            </a:endParaRPr>
          </a:p>
        </p:txBody>
      </p:sp>
      <p:sp>
        <p:nvSpPr>
          <p:cNvPr id="93" name="文本框 92"/>
          <p:cNvSpPr txBox="1"/>
          <p:nvPr userDrawn="1"/>
        </p:nvSpPr>
        <p:spPr>
          <a:xfrm>
            <a:off x="6419538" y="5224921"/>
            <a:ext cx="1869423" cy="276999"/>
          </a:xfrm>
          <a:prstGeom prst="rect">
            <a:avLst/>
          </a:prstGeom>
        </p:spPr>
        <p:txBody>
          <a:bodyPr vert="horz" wrap="none" lIns="91440" tIns="45720" rIns="91440" bIns="45720" rtlCol="0" anchor="ctr">
            <a:spAutoFit/>
          </a:bodyPr>
          <a:lstStyle/>
          <a:p>
            <a:pPr algn="l"/>
            <a:r>
              <a:rPr lang="zh-CN" altLang="en-US" sz="1200" dirty="0">
                <a:solidFill>
                  <a:srgbClr val="999999"/>
                </a:solidFill>
                <a:cs typeface="+mn-ea"/>
                <a:sym typeface="+mn-lt"/>
              </a:rPr>
              <a:t>一键统一</a:t>
            </a:r>
            <a:r>
              <a:rPr lang="en-US" altLang="zh-CN" sz="1200" dirty="0">
                <a:solidFill>
                  <a:srgbClr val="999999"/>
                </a:solidFill>
                <a:cs typeface="+mn-ea"/>
                <a:sym typeface="+mn-lt"/>
              </a:rPr>
              <a:t>PPT</a:t>
            </a:r>
            <a:r>
              <a:rPr lang="zh-CN" altLang="en-US" sz="1200" dirty="0">
                <a:solidFill>
                  <a:srgbClr val="999999"/>
                </a:solidFill>
                <a:cs typeface="+mn-ea"/>
                <a:sym typeface="+mn-lt"/>
              </a:rPr>
              <a:t>所有页字体</a:t>
            </a:r>
            <a:endParaRPr lang="zh-CN" altLang="en-US" sz="1200" dirty="0">
              <a:solidFill>
                <a:srgbClr val="999999"/>
              </a:solidFill>
              <a:cs typeface="+mn-ea"/>
              <a:sym typeface="+mn-lt"/>
            </a:endParaRPr>
          </a:p>
        </p:txBody>
      </p:sp>
      <p:sp>
        <p:nvSpPr>
          <p:cNvPr id="94" name="文本框 93"/>
          <p:cNvSpPr txBox="1"/>
          <p:nvPr userDrawn="1"/>
        </p:nvSpPr>
        <p:spPr>
          <a:xfrm>
            <a:off x="8837967" y="5224921"/>
            <a:ext cx="1407758" cy="276999"/>
          </a:xfrm>
          <a:prstGeom prst="rect">
            <a:avLst/>
          </a:prstGeom>
        </p:spPr>
        <p:txBody>
          <a:bodyPr vert="horz" wrap="none" lIns="91440" tIns="45720" rIns="91440" bIns="45720" rtlCol="0" anchor="ctr">
            <a:spAutoFit/>
          </a:bodyPr>
          <a:lstStyle/>
          <a:p>
            <a:pPr algn="l"/>
            <a:r>
              <a:rPr lang="zh-CN" altLang="en-US" sz="1200" dirty="0">
                <a:solidFill>
                  <a:srgbClr val="999999"/>
                </a:solidFill>
                <a:cs typeface="+mn-ea"/>
                <a:sym typeface="+mn-lt"/>
              </a:rPr>
              <a:t>快速精简</a:t>
            </a:r>
            <a:r>
              <a:rPr lang="en-US" altLang="zh-CN" sz="1200" dirty="0">
                <a:solidFill>
                  <a:srgbClr val="999999"/>
                </a:solidFill>
                <a:cs typeface="+mn-ea"/>
                <a:sym typeface="+mn-lt"/>
              </a:rPr>
              <a:t>PPT</a:t>
            </a:r>
            <a:r>
              <a:rPr lang="zh-CN" altLang="en-US" sz="1200" dirty="0">
                <a:solidFill>
                  <a:srgbClr val="999999"/>
                </a:solidFill>
                <a:cs typeface="+mn-ea"/>
                <a:sym typeface="+mn-lt"/>
              </a:rPr>
              <a:t>空间</a:t>
            </a:r>
            <a:endParaRPr lang="zh-CN" altLang="en-US" sz="1200" dirty="0">
              <a:solidFill>
                <a:srgbClr val="999999"/>
              </a:solidFill>
              <a:cs typeface="+mn-ea"/>
              <a:sym typeface="+mn-lt"/>
            </a:endParaRPr>
          </a:p>
        </p:txBody>
      </p:sp>
      <p:pic>
        <p:nvPicPr>
          <p:cNvPr id="9" name="图片 8"/>
          <p:cNvPicPr>
            <a:picLocks noChangeAspect="1"/>
          </p:cNvPicPr>
          <p:nvPr userDrawn="1"/>
        </p:nvPicPr>
        <p:blipFill>
          <a:blip r:embed="rId3"/>
          <a:stretch>
            <a:fillRect/>
          </a:stretch>
        </p:blipFill>
        <p:spPr>
          <a:xfrm>
            <a:off x="7049449" y="4095097"/>
            <a:ext cx="609600" cy="609600"/>
          </a:xfrm>
          <a:prstGeom prst="rect">
            <a:avLst/>
          </a:prstGeom>
        </p:spPr>
      </p:pic>
      <p:pic>
        <p:nvPicPr>
          <p:cNvPr id="14" name="图片 13"/>
          <p:cNvPicPr>
            <a:picLocks noChangeAspect="1"/>
          </p:cNvPicPr>
          <p:nvPr userDrawn="1"/>
        </p:nvPicPr>
        <p:blipFill>
          <a:blip r:embed="rId4"/>
          <a:stretch>
            <a:fillRect/>
          </a:stretch>
        </p:blipFill>
        <p:spPr>
          <a:xfrm>
            <a:off x="9237046" y="4095097"/>
            <a:ext cx="609600" cy="609600"/>
          </a:xfrm>
          <a:prstGeom prst="rect">
            <a:avLst/>
          </a:prstGeom>
        </p:spPr>
      </p:pic>
      <p:pic>
        <p:nvPicPr>
          <p:cNvPr id="18" name="图片 17"/>
          <p:cNvPicPr>
            <a:picLocks noChangeAspect="1"/>
          </p:cNvPicPr>
          <p:nvPr userDrawn="1"/>
        </p:nvPicPr>
        <p:blipFill>
          <a:blip r:embed="rId5"/>
          <a:stretch>
            <a:fillRect/>
          </a:stretch>
        </p:blipFill>
        <p:spPr>
          <a:xfrm>
            <a:off x="4707646" y="4095097"/>
            <a:ext cx="609600" cy="609600"/>
          </a:xfrm>
          <a:prstGeom prst="rect">
            <a:avLst/>
          </a:prstGeom>
        </p:spPr>
      </p:pic>
      <p:pic>
        <p:nvPicPr>
          <p:cNvPr id="22" name="图片 21"/>
          <p:cNvPicPr>
            <a:picLocks noChangeAspect="1"/>
          </p:cNvPicPr>
          <p:nvPr userDrawn="1"/>
        </p:nvPicPr>
        <p:blipFill>
          <a:blip r:embed="rId6"/>
          <a:stretch>
            <a:fillRect/>
          </a:stretch>
        </p:blipFill>
        <p:spPr>
          <a:xfrm>
            <a:off x="2457157" y="4095097"/>
            <a:ext cx="609600" cy="609600"/>
          </a:xfrm>
          <a:prstGeom prst="rect">
            <a:avLst/>
          </a:prstGeom>
        </p:spPr>
      </p:pic>
      <p:pic>
        <p:nvPicPr>
          <p:cNvPr id="26" name="图片 25"/>
          <p:cNvPicPr>
            <a:picLocks noChangeAspect="1"/>
          </p:cNvPicPr>
          <p:nvPr userDrawn="1"/>
        </p:nvPicPr>
        <p:blipFill>
          <a:blip r:embed="rId7"/>
          <a:stretch>
            <a:fillRect/>
          </a:stretch>
        </p:blipFill>
        <p:spPr>
          <a:xfrm>
            <a:off x="9180651" y="2552464"/>
            <a:ext cx="609600" cy="609600"/>
          </a:xfrm>
          <a:prstGeom prst="rect">
            <a:avLst/>
          </a:prstGeom>
        </p:spPr>
      </p:pic>
      <p:pic>
        <p:nvPicPr>
          <p:cNvPr id="29" name="图片 28"/>
          <p:cNvPicPr>
            <a:picLocks noChangeAspect="1"/>
          </p:cNvPicPr>
          <p:nvPr userDrawn="1"/>
        </p:nvPicPr>
        <p:blipFill>
          <a:blip r:embed="rId8"/>
          <a:stretch>
            <a:fillRect/>
          </a:stretch>
        </p:blipFill>
        <p:spPr>
          <a:xfrm>
            <a:off x="6991894" y="2552464"/>
            <a:ext cx="609600" cy="609600"/>
          </a:xfrm>
          <a:prstGeom prst="rect">
            <a:avLst/>
          </a:prstGeom>
        </p:spPr>
      </p:pic>
      <p:pic>
        <p:nvPicPr>
          <p:cNvPr id="256" name="图片 255"/>
          <p:cNvPicPr>
            <a:picLocks noChangeAspect="1"/>
          </p:cNvPicPr>
          <p:nvPr userDrawn="1"/>
        </p:nvPicPr>
        <p:blipFill>
          <a:blip r:embed="rId9"/>
          <a:stretch>
            <a:fillRect/>
          </a:stretch>
        </p:blipFill>
        <p:spPr>
          <a:xfrm>
            <a:off x="4724397" y="2552464"/>
            <a:ext cx="609600" cy="609600"/>
          </a:xfrm>
          <a:prstGeom prst="rect">
            <a:avLst/>
          </a:prstGeom>
        </p:spPr>
      </p:pic>
      <p:pic>
        <p:nvPicPr>
          <p:cNvPr id="258" name="图片 257"/>
          <p:cNvPicPr>
            <a:picLocks noChangeAspect="1"/>
          </p:cNvPicPr>
          <p:nvPr userDrawn="1"/>
        </p:nvPicPr>
        <p:blipFill>
          <a:blip r:embed="rId10"/>
          <a:stretch>
            <a:fillRect/>
          </a:stretch>
        </p:blipFill>
        <p:spPr>
          <a:xfrm>
            <a:off x="2556736" y="2596420"/>
            <a:ext cx="609600" cy="609600"/>
          </a:xfrm>
          <a:prstGeom prst="rect">
            <a:avLst/>
          </a:prstGeom>
        </p:spPr>
      </p:pic>
      <p:sp>
        <p:nvSpPr>
          <p:cNvPr id="50" name="矩形 49"/>
          <p:cNvSpPr/>
          <p:nvPr userDrawn="1"/>
        </p:nvSpPr>
        <p:spPr>
          <a:xfrm>
            <a:off x="8797522" y="426033"/>
            <a:ext cx="1870478" cy="8420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1" name="图片 50"/>
          <p:cNvPicPr>
            <a:picLocks noChangeAspect="1"/>
          </p:cNvPicPr>
          <p:nvPr userDrawn="1"/>
        </p:nvPicPr>
        <p:blipFill>
          <a:blip r:embed="rId11" cstate="print"/>
          <a:stretch>
            <a:fillRect/>
          </a:stretch>
        </p:blipFill>
        <p:spPr>
          <a:xfrm>
            <a:off x="1524000" y="447093"/>
            <a:ext cx="832932" cy="832932"/>
          </a:xfrm>
          <a:prstGeom prst="rect">
            <a:avLst/>
          </a:prstGeom>
        </p:spPr>
      </p:pic>
      <p:pic>
        <p:nvPicPr>
          <p:cNvPr id="52" name="图片 51"/>
          <p:cNvPicPr>
            <a:picLocks noChangeAspect="1"/>
          </p:cNvPicPr>
          <p:nvPr userDrawn="1"/>
        </p:nvPicPr>
        <p:blipFill>
          <a:blip r:embed="rId12" cstate="print"/>
          <a:stretch>
            <a:fillRect/>
          </a:stretch>
        </p:blipFill>
        <p:spPr>
          <a:xfrm>
            <a:off x="7997112" y="426033"/>
            <a:ext cx="842088" cy="842088"/>
          </a:xfrm>
          <a:prstGeom prst="rect">
            <a:avLst/>
          </a:prstGeom>
        </p:spPr>
      </p:pic>
      <p:sp>
        <p:nvSpPr>
          <p:cNvPr id="53" name="文本框 52"/>
          <p:cNvSpPr txBox="1"/>
          <p:nvPr userDrawn="1"/>
        </p:nvSpPr>
        <p:spPr>
          <a:xfrm>
            <a:off x="2356932" y="454248"/>
            <a:ext cx="2206904" cy="523220"/>
          </a:xfrm>
          <a:prstGeom prst="rect">
            <a:avLst/>
          </a:prstGeom>
        </p:spPr>
        <p:txBody>
          <a:bodyPr vert="horz" wrap="square" lIns="91440" tIns="45720" rIns="91440" bIns="45720" rtlCol="0" anchor="ctr">
            <a:spAutoFit/>
          </a:bodyPr>
          <a:lstStyle/>
          <a:p>
            <a:pPr algn="l"/>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助手</a:t>
            </a:r>
            <a:endParaRPr lang="zh-CN" altLang="en-US" sz="2800" dirty="0">
              <a:latin typeface="微软雅黑" panose="020B0503020204020204" pitchFamily="34" charset="-122"/>
              <a:ea typeface="微软雅黑" panose="020B0503020204020204" pitchFamily="34" charset="-122"/>
            </a:endParaRPr>
          </a:p>
        </p:txBody>
      </p:sp>
      <p:sp>
        <p:nvSpPr>
          <p:cNvPr id="54" name="文本框 53"/>
          <p:cNvSpPr txBox="1"/>
          <p:nvPr userDrawn="1"/>
        </p:nvSpPr>
        <p:spPr>
          <a:xfrm>
            <a:off x="2394256" y="960344"/>
            <a:ext cx="1765227" cy="307777"/>
          </a:xfrm>
          <a:prstGeom prst="rect">
            <a:avLst/>
          </a:prstGeom>
        </p:spPr>
        <p:txBody>
          <a:bodyPr vert="horz" wrap="none" lIns="91440" tIns="45720" rIns="91440" bIns="45720" rtlCol="0" anchor="ctr">
            <a:spAutoFit/>
          </a:bodyPr>
          <a:lstStyle/>
          <a:p>
            <a:pPr algn="l"/>
            <a:r>
              <a:rPr lang="zh-CN" altLang="en-US" sz="1400" dirty="0">
                <a:solidFill>
                  <a:srgbClr val="666666"/>
                </a:solidFill>
                <a:latin typeface="微软雅黑" panose="020B0503020204020204" pitchFamily="34" charset="-122"/>
                <a:ea typeface="微软雅黑" panose="020B0503020204020204" pitchFamily="34" charset="-122"/>
              </a:rPr>
              <a:t>强大的</a:t>
            </a:r>
            <a:r>
              <a:rPr lang="en-US" altLang="zh-CN" sz="1400" dirty="0">
                <a:solidFill>
                  <a:srgbClr val="666666"/>
                </a:solidFill>
                <a:latin typeface="微软雅黑" panose="020B0503020204020204" pitchFamily="34" charset="-122"/>
                <a:ea typeface="微软雅黑" panose="020B0503020204020204" pitchFamily="34" charset="-122"/>
              </a:rPr>
              <a:t>PPT</a:t>
            </a:r>
            <a:r>
              <a:rPr lang="zh-CN" altLang="en-US" sz="1400" dirty="0">
                <a:solidFill>
                  <a:srgbClr val="666666"/>
                </a:solidFill>
                <a:latin typeface="微软雅黑" panose="020B0503020204020204" pitchFamily="34" charset="-122"/>
                <a:ea typeface="微软雅黑" panose="020B0503020204020204" pitchFamily="34" charset="-122"/>
              </a:rPr>
              <a:t>设计工具</a:t>
            </a:r>
            <a:endParaRPr lang="zh-CN" altLang="en-US" sz="1400" dirty="0">
              <a:solidFill>
                <a:srgbClr val="666666"/>
              </a:solidFill>
              <a:latin typeface="微软雅黑" panose="020B0503020204020204" pitchFamily="34" charset="-122"/>
              <a:ea typeface="微软雅黑" panose="020B0503020204020204" pitchFamily="34" charset="-122"/>
            </a:endParaRPr>
          </a:p>
        </p:txBody>
      </p:sp>
      <p:sp>
        <p:nvSpPr>
          <p:cNvPr id="55" name="文本框 54"/>
          <p:cNvSpPr txBox="1"/>
          <p:nvPr userDrawn="1"/>
        </p:nvSpPr>
        <p:spPr>
          <a:xfrm>
            <a:off x="8797522" y="466866"/>
            <a:ext cx="1870478" cy="700192"/>
          </a:xfrm>
          <a:prstGeom prst="rect">
            <a:avLst/>
          </a:prstGeom>
          <a:solidFill>
            <a:schemeClr val="bg1"/>
          </a:solidFill>
        </p:spPr>
        <p:txBody>
          <a:bodyPr vert="horz" wrap="square" lIns="91440" tIns="45720" rIns="91440" bIns="45720" rtlCol="0" anchor="t">
            <a:spAutoFit/>
          </a:bodyPr>
          <a:lstStyle/>
          <a:p>
            <a:pPr lvl="0" algn="ctr">
              <a:lnSpc>
                <a:spcPct val="150000"/>
              </a:lnSpc>
            </a:pPr>
            <a:r>
              <a:rPr lang="zh-CN" altLang="en-US" sz="1400" dirty="0">
                <a:solidFill>
                  <a:srgbClr val="999999"/>
                </a:solidFill>
              </a:rPr>
              <a:t>关注官方公众号</a:t>
            </a:r>
            <a:endParaRPr lang="en-US" altLang="zh-CN" sz="1400" dirty="0">
              <a:solidFill>
                <a:srgbClr val="999999"/>
              </a:solidFill>
            </a:endParaRPr>
          </a:p>
          <a:p>
            <a:pPr lvl="0" algn="ctr">
              <a:lnSpc>
                <a:spcPct val="150000"/>
              </a:lnSpc>
            </a:pPr>
            <a:r>
              <a:rPr lang="zh-CN" altLang="en-US" sz="1400" dirty="0">
                <a:solidFill>
                  <a:srgbClr val="999999"/>
                </a:solidFill>
              </a:rPr>
              <a:t>解锁更多办公技能</a:t>
            </a:r>
            <a:endParaRPr lang="zh-CN" altLang="en-US" sz="1400" dirty="0">
              <a:solidFill>
                <a:srgbClr val="99999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宣传页2">
    <p:spTree>
      <p:nvGrpSpPr>
        <p:cNvPr id="1" name=""/>
        <p:cNvGrpSpPr/>
        <p:nvPr/>
      </p:nvGrpSpPr>
      <p:grpSpPr>
        <a:xfrm>
          <a:off x="0" y="0"/>
          <a:ext cx="0" cy="0"/>
          <a:chOff x="0" y="0"/>
          <a:chExt cx="0" cy="0"/>
        </a:xfrm>
      </p:grpSpPr>
      <p:pic>
        <p:nvPicPr>
          <p:cNvPr id="23" name="图片 22"/>
          <p:cNvPicPr>
            <a:picLocks noChangeAspect="1"/>
          </p:cNvPicPr>
          <p:nvPr userDrawn="1"/>
        </p:nvPicPr>
        <p:blipFill>
          <a:blip r:embed="rId2"/>
          <a:stretch>
            <a:fillRect/>
          </a:stretch>
        </p:blipFill>
        <p:spPr>
          <a:xfrm>
            <a:off x="0" y="0"/>
            <a:ext cx="12192000" cy="6858000"/>
          </a:xfrm>
          <a:prstGeom prst="rect">
            <a:avLst/>
          </a:prstGeom>
        </p:spPr>
      </p:pic>
      <p:sp>
        <p:nvSpPr>
          <p:cNvPr id="49" name="矩形 48"/>
          <p:cNvSpPr/>
          <p:nvPr userDrawn="1"/>
        </p:nvSpPr>
        <p:spPr>
          <a:xfrm>
            <a:off x="1524000" y="1586203"/>
            <a:ext cx="9144000" cy="4702629"/>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0" name="直接连接符 49"/>
          <p:cNvCxnSpPr/>
          <p:nvPr userDrawn="1"/>
        </p:nvCxnSpPr>
        <p:spPr>
          <a:xfrm>
            <a:off x="1524000" y="2152459"/>
            <a:ext cx="9144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sp>
        <p:nvSpPr>
          <p:cNvPr id="52" name="矩形 51"/>
          <p:cNvSpPr/>
          <p:nvPr userDrawn="1"/>
        </p:nvSpPr>
        <p:spPr>
          <a:xfrm>
            <a:off x="1524000" y="1602857"/>
            <a:ext cx="9144000" cy="549602"/>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53" name="文本框 52"/>
          <p:cNvSpPr txBox="1"/>
          <p:nvPr userDrawn="1"/>
        </p:nvSpPr>
        <p:spPr>
          <a:xfrm>
            <a:off x="4157007" y="1680275"/>
            <a:ext cx="3877985" cy="369332"/>
          </a:xfrm>
          <a:prstGeom prst="rect">
            <a:avLst/>
          </a:prstGeom>
        </p:spPr>
        <p:txBody>
          <a:bodyPr vert="horz" wrap="none" lIns="91440" tIns="45720" rIns="91440" bIns="45720" rtlCol="0" anchor="ctr">
            <a:spAutoFit/>
          </a:bodyPr>
          <a:lstStyle/>
          <a:p>
            <a:r>
              <a:rPr lang="zh-CN" altLang="en-US" dirty="0">
                <a:solidFill>
                  <a:srgbClr val="666666"/>
                </a:solidFill>
                <a:latin typeface="+mn-lt"/>
                <a:ea typeface="+mn-ea"/>
                <a:cs typeface="+mn-ea"/>
                <a:sym typeface="+mn-lt"/>
              </a:rPr>
              <a:t>丰富的内容库，让你随时迸发灵感！</a:t>
            </a:r>
            <a:endParaRPr lang="zh-CN" altLang="en-US" dirty="0">
              <a:solidFill>
                <a:srgbClr val="666666"/>
              </a:solidFill>
              <a:latin typeface="+mn-lt"/>
              <a:ea typeface="+mn-ea"/>
              <a:cs typeface="+mn-ea"/>
              <a:sym typeface="+mn-lt"/>
            </a:endParaRPr>
          </a:p>
        </p:txBody>
      </p:sp>
      <p:sp>
        <p:nvSpPr>
          <p:cNvPr id="54" name="文本框 53"/>
          <p:cNvSpPr txBox="1"/>
          <p:nvPr userDrawn="1"/>
        </p:nvSpPr>
        <p:spPr>
          <a:xfrm>
            <a:off x="2320092" y="3287359"/>
            <a:ext cx="877163"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案例库</a:t>
            </a:r>
            <a:endParaRPr lang="zh-CN" altLang="en-US" dirty="0">
              <a:latin typeface="+mn-lt"/>
              <a:ea typeface="+mn-ea"/>
              <a:cs typeface="+mn-ea"/>
              <a:sym typeface="+mn-lt"/>
            </a:endParaRPr>
          </a:p>
        </p:txBody>
      </p:sp>
      <p:sp>
        <p:nvSpPr>
          <p:cNvPr id="55" name="文本框 54"/>
          <p:cNvSpPr txBox="1"/>
          <p:nvPr userDrawn="1"/>
        </p:nvSpPr>
        <p:spPr>
          <a:xfrm>
            <a:off x="4579240" y="3287359"/>
            <a:ext cx="877163" cy="369332"/>
          </a:xfrm>
          <a:prstGeom prst="rect">
            <a:avLst/>
          </a:prstGeom>
        </p:spPr>
        <p:txBody>
          <a:bodyPr vert="horz" wrap="square" lIns="91440" tIns="45720" rIns="91440" bIns="45720" rtlCol="0" anchor="ctr">
            <a:spAutoFit/>
          </a:bodyPr>
          <a:lstStyle/>
          <a:p>
            <a:r>
              <a:rPr lang="zh-CN" altLang="en-US" dirty="0">
                <a:latin typeface="+mn-lt"/>
                <a:ea typeface="+mn-ea"/>
                <a:cs typeface="+mn-ea"/>
                <a:sym typeface="+mn-lt"/>
              </a:rPr>
              <a:t>插图库</a:t>
            </a:r>
            <a:endParaRPr lang="zh-CN" altLang="en-US" dirty="0">
              <a:latin typeface="+mn-lt"/>
              <a:ea typeface="+mn-ea"/>
              <a:cs typeface="+mn-ea"/>
              <a:sym typeface="+mn-lt"/>
            </a:endParaRPr>
          </a:p>
        </p:txBody>
      </p:sp>
      <p:sp>
        <p:nvSpPr>
          <p:cNvPr id="56" name="文本框 55"/>
          <p:cNvSpPr txBox="1"/>
          <p:nvPr userDrawn="1"/>
        </p:nvSpPr>
        <p:spPr>
          <a:xfrm>
            <a:off x="6878704" y="3287358"/>
            <a:ext cx="877163"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色彩库</a:t>
            </a:r>
            <a:endParaRPr lang="zh-CN" altLang="en-US" dirty="0">
              <a:latin typeface="+mn-lt"/>
              <a:ea typeface="+mn-ea"/>
              <a:cs typeface="+mn-ea"/>
              <a:sym typeface="+mn-lt"/>
            </a:endParaRPr>
          </a:p>
        </p:txBody>
      </p:sp>
      <p:sp>
        <p:nvSpPr>
          <p:cNvPr id="57" name="文本框 56"/>
          <p:cNvSpPr txBox="1"/>
          <p:nvPr userDrawn="1"/>
        </p:nvSpPr>
        <p:spPr>
          <a:xfrm>
            <a:off x="9085514" y="3289417"/>
            <a:ext cx="877163"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图标库</a:t>
            </a:r>
            <a:endParaRPr lang="zh-CN" altLang="en-US" dirty="0">
              <a:latin typeface="+mn-lt"/>
              <a:ea typeface="+mn-ea"/>
              <a:cs typeface="+mn-ea"/>
              <a:sym typeface="+mn-lt"/>
            </a:endParaRPr>
          </a:p>
        </p:txBody>
      </p:sp>
      <p:sp>
        <p:nvSpPr>
          <p:cNvPr id="58" name="文本框 57"/>
          <p:cNvSpPr txBox="1"/>
          <p:nvPr userDrawn="1"/>
        </p:nvSpPr>
        <p:spPr>
          <a:xfrm>
            <a:off x="2328889" y="4786036"/>
            <a:ext cx="877163"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图片库</a:t>
            </a:r>
            <a:endParaRPr lang="zh-CN" altLang="en-US" dirty="0">
              <a:latin typeface="+mn-lt"/>
              <a:ea typeface="+mn-ea"/>
              <a:cs typeface="+mn-ea"/>
              <a:sym typeface="+mn-lt"/>
            </a:endParaRPr>
          </a:p>
        </p:txBody>
      </p:sp>
      <p:sp>
        <p:nvSpPr>
          <p:cNvPr id="59" name="文本框 58"/>
          <p:cNvSpPr txBox="1"/>
          <p:nvPr userDrawn="1"/>
        </p:nvSpPr>
        <p:spPr>
          <a:xfrm>
            <a:off x="4595823" y="4786036"/>
            <a:ext cx="877163"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图示库</a:t>
            </a:r>
            <a:endParaRPr lang="zh-CN" altLang="en-US" dirty="0">
              <a:latin typeface="+mn-lt"/>
              <a:ea typeface="+mn-ea"/>
              <a:cs typeface="+mn-ea"/>
              <a:sym typeface="+mn-lt"/>
            </a:endParaRPr>
          </a:p>
        </p:txBody>
      </p:sp>
      <p:sp>
        <p:nvSpPr>
          <p:cNvPr id="60" name="文本框 59"/>
          <p:cNvSpPr txBox="1"/>
          <p:nvPr userDrawn="1"/>
        </p:nvSpPr>
        <p:spPr>
          <a:xfrm>
            <a:off x="6800251" y="4786035"/>
            <a:ext cx="1107996"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智能图表</a:t>
            </a:r>
            <a:endParaRPr lang="zh-CN" altLang="en-US" dirty="0">
              <a:latin typeface="+mn-lt"/>
              <a:ea typeface="+mn-ea"/>
              <a:cs typeface="+mn-ea"/>
              <a:sym typeface="+mn-lt"/>
            </a:endParaRPr>
          </a:p>
        </p:txBody>
      </p:sp>
      <p:sp>
        <p:nvSpPr>
          <p:cNvPr id="61" name="文本框 60"/>
          <p:cNvSpPr txBox="1"/>
          <p:nvPr userDrawn="1"/>
        </p:nvSpPr>
        <p:spPr>
          <a:xfrm>
            <a:off x="9103264" y="4788094"/>
            <a:ext cx="877163" cy="369332"/>
          </a:xfrm>
          <a:prstGeom prst="rect">
            <a:avLst/>
          </a:prstGeom>
        </p:spPr>
        <p:txBody>
          <a:bodyPr vert="horz" wrap="none" lIns="91440" tIns="45720" rIns="91440" bIns="45720" rtlCol="0" anchor="ctr">
            <a:spAutoFit/>
          </a:bodyPr>
          <a:lstStyle/>
          <a:p>
            <a:r>
              <a:rPr lang="zh-CN" altLang="en-US" dirty="0">
                <a:latin typeface="+mn-lt"/>
                <a:ea typeface="+mn-ea"/>
                <a:cs typeface="+mn-ea"/>
                <a:sym typeface="+mn-lt"/>
              </a:rPr>
              <a:t>主题库</a:t>
            </a:r>
            <a:endParaRPr lang="zh-CN" altLang="en-US" dirty="0">
              <a:latin typeface="+mn-lt"/>
              <a:ea typeface="+mn-ea"/>
              <a:cs typeface="+mn-ea"/>
              <a:sym typeface="+mn-lt"/>
            </a:endParaRPr>
          </a:p>
        </p:txBody>
      </p:sp>
      <p:pic>
        <p:nvPicPr>
          <p:cNvPr id="3" name="图片 2"/>
          <p:cNvPicPr>
            <a:picLocks noChangeAspect="1"/>
          </p:cNvPicPr>
          <p:nvPr userDrawn="1"/>
        </p:nvPicPr>
        <p:blipFill>
          <a:blip r:embed="rId3"/>
          <a:stretch>
            <a:fillRect/>
          </a:stretch>
        </p:blipFill>
        <p:spPr>
          <a:xfrm>
            <a:off x="2496974" y="2580054"/>
            <a:ext cx="609600" cy="609600"/>
          </a:xfrm>
          <a:prstGeom prst="rect">
            <a:avLst/>
          </a:prstGeom>
        </p:spPr>
      </p:pic>
      <p:pic>
        <p:nvPicPr>
          <p:cNvPr id="5" name="图片 4"/>
          <p:cNvPicPr>
            <a:picLocks noChangeAspect="1"/>
          </p:cNvPicPr>
          <p:nvPr userDrawn="1"/>
        </p:nvPicPr>
        <p:blipFill>
          <a:blip r:embed="rId4"/>
          <a:stretch>
            <a:fillRect/>
          </a:stretch>
        </p:blipFill>
        <p:spPr>
          <a:xfrm>
            <a:off x="4689147" y="2569352"/>
            <a:ext cx="609600" cy="609600"/>
          </a:xfrm>
          <a:prstGeom prst="rect">
            <a:avLst/>
          </a:prstGeom>
        </p:spPr>
      </p:pic>
      <p:pic>
        <p:nvPicPr>
          <p:cNvPr id="41" name="111_33"/>
          <p:cNvPicPr>
            <a:picLocks noChangeAspect="1"/>
          </p:cNvPicPr>
          <p:nvPr userDrawn="1"/>
        </p:nvPicPr>
        <p:blipFill>
          <a:blip r:embed="rId5"/>
          <a:stretch>
            <a:fillRect/>
          </a:stretch>
        </p:blipFill>
        <p:spPr>
          <a:xfrm>
            <a:off x="9237045" y="2580054"/>
            <a:ext cx="609600" cy="609600"/>
          </a:xfrm>
          <a:prstGeom prst="rect">
            <a:avLst/>
          </a:prstGeom>
        </p:spPr>
      </p:pic>
      <p:pic>
        <p:nvPicPr>
          <p:cNvPr id="42" name="111_34"/>
          <p:cNvPicPr>
            <a:picLocks noChangeAspect="1"/>
          </p:cNvPicPr>
          <p:nvPr userDrawn="1"/>
        </p:nvPicPr>
        <p:blipFill>
          <a:blip r:embed="rId6"/>
          <a:stretch>
            <a:fillRect/>
          </a:stretch>
        </p:blipFill>
        <p:spPr>
          <a:xfrm>
            <a:off x="2462670" y="4095941"/>
            <a:ext cx="609600" cy="609600"/>
          </a:xfrm>
          <a:prstGeom prst="rect">
            <a:avLst/>
          </a:prstGeom>
        </p:spPr>
      </p:pic>
      <p:pic>
        <p:nvPicPr>
          <p:cNvPr id="43" name="111_35"/>
          <p:cNvPicPr>
            <a:picLocks noChangeAspect="1"/>
          </p:cNvPicPr>
          <p:nvPr userDrawn="1"/>
        </p:nvPicPr>
        <p:blipFill>
          <a:blip r:embed="rId7"/>
          <a:stretch>
            <a:fillRect/>
          </a:stretch>
        </p:blipFill>
        <p:spPr>
          <a:xfrm>
            <a:off x="4729604" y="4095941"/>
            <a:ext cx="609600" cy="609600"/>
          </a:xfrm>
          <a:prstGeom prst="rect">
            <a:avLst/>
          </a:prstGeom>
        </p:spPr>
      </p:pic>
      <p:pic>
        <p:nvPicPr>
          <p:cNvPr id="45" name="111_32"/>
          <p:cNvPicPr>
            <a:picLocks noChangeAspect="1"/>
          </p:cNvPicPr>
          <p:nvPr userDrawn="1"/>
        </p:nvPicPr>
        <p:blipFill>
          <a:blip r:embed="rId8"/>
          <a:stretch>
            <a:fillRect/>
          </a:stretch>
        </p:blipFill>
        <p:spPr>
          <a:xfrm>
            <a:off x="7051461" y="2580054"/>
            <a:ext cx="609600" cy="609600"/>
          </a:xfrm>
          <a:prstGeom prst="rect">
            <a:avLst/>
          </a:prstGeom>
        </p:spPr>
      </p:pic>
      <p:pic>
        <p:nvPicPr>
          <p:cNvPr id="46" name="图片 45"/>
          <p:cNvPicPr>
            <a:picLocks noChangeAspect="1"/>
          </p:cNvPicPr>
          <p:nvPr userDrawn="1"/>
        </p:nvPicPr>
        <p:blipFill>
          <a:blip r:embed="rId9"/>
          <a:stretch>
            <a:fillRect/>
          </a:stretch>
        </p:blipFill>
        <p:spPr>
          <a:xfrm>
            <a:off x="9237045" y="4095941"/>
            <a:ext cx="609600" cy="609600"/>
          </a:xfrm>
          <a:prstGeom prst="rect">
            <a:avLst/>
          </a:prstGeom>
        </p:spPr>
      </p:pic>
      <p:pic>
        <p:nvPicPr>
          <p:cNvPr id="24" name="图片 23"/>
          <p:cNvPicPr>
            <a:picLocks noChangeAspect="1"/>
          </p:cNvPicPr>
          <p:nvPr userDrawn="1"/>
        </p:nvPicPr>
        <p:blipFill>
          <a:blip r:embed="rId10"/>
          <a:stretch>
            <a:fillRect/>
          </a:stretch>
        </p:blipFill>
        <p:spPr>
          <a:xfrm>
            <a:off x="7049449" y="4095941"/>
            <a:ext cx="609600" cy="609600"/>
          </a:xfrm>
          <a:prstGeom prst="rect">
            <a:avLst/>
          </a:prstGeom>
        </p:spPr>
      </p:pic>
      <p:sp>
        <p:nvSpPr>
          <p:cNvPr id="62" name="矩形 61"/>
          <p:cNvSpPr/>
          <p:nvPr userDrawn="1"/>
        </p:nvSpPr>
        <p:spPr>
          <a:xfrm>
            <a:off x="8797522" y="426033"/>
            <a:ext cx="1870478" cy="8420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3" name="图片 62"/>
          <p:cNvPicPr>
            <a:picLocks noChangeAspect="1"/>
          </p:cNvPicPr>
          <p:nvPr userDrawn="1"/>
        </p:nvPicPr>
        <p:blipFill>
          <a:blip r:embed="rId11" cstate="print"/>
          <a:stretch>
            <a:fillRect/>
          </a:stretch>
        </p:blipFill>
        <p:spPr>
          <a:xfrm>
            <a:off x="1524000" y="447093"/>
            <a:ext cx="832932" cy="832932"/>
          </a:xfrm>
          <a:prstGeom prst="rect">
            <a:avLst/>
          </a:prstGeom>
        </p:spPr>
      </p:pic>
      <p:pic>
        <p:nvPicPr>
          <p:cNvPr id="64" name="图片 63"/>
          <p:cNvPicPr>
            <a:picLocks noChangeAspect="1"/>
          </p:cNvPicPr>
          <p:nvPr userDrawn="1"/>
        </p:nvPicPr>
        <p:blipFill>
          <a:blip r:embed="rId12" cstate="print"/>
          <a:stretch>
            <a:fillRect/>
          </a:stretch>
        </p:blipFill>
        <p:spPr>
          <a:xfrm>
            <a:off x="7997112" y="426033"/>
            <a:ext cx="842088" cy="842088"/>
          </a:xfrm>
          <a:prstGeom prst="rect">
            <a:avLst/>
          </a:prstGeom>
        </p:spPr>
      </p:pic>
      <p:sp>
        <p:nvSpPr>
          <p:cNvPr id="65" name="文本框 64"/>
          <p:cNvSpPr txBox="1"/>
          <p:nvPr userDrawn="1"/>
        </p:nvSpPr>
        <p:spPr>
          <a:xfrm>
            <a:off x="2356932" y="454248"/>
            <a:ext cx="2206904" cy="523220"/>
          </a:xfrm>
          <a:prstGeom prst="rect">
            <a:avLst/>
          </a:prstGeom>
        </p:spPr>
        <p:txBody>
          <a:bodyPr vert="horz" wrap="square" lIns="91440" tIns="45720" rIns="91440" bIns="45720" rtlCol="0" anchor="ctr">
            <a:spAutoFit/>
          </a:bodyPr>
          <a:lstStyle/>
          <a:p>
            <a:pPr algn="l"/>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助手</a:t>
            </a:r>
            <a:endParaRPr lang="zh-CN" altLang="en-US" sz="2800" dirty="0">
              <a:latin typeface="微软雅黑" panose="020B0503020204020204" pitchFamily="34" charset="-122"/>
              <a:ea typeface="微软雅黑" panose="020B0503020204020204" pitchFamily="34" charset="-122"/>
            </a:endParaRPr>
          </a:p>
        </p:txBody>
      </p:sp>
      <p:sp>
        <p:nvSpPr>
          <p:cNvPr id="66" name="文本框 65"/>
          <p:cNvSpPr txBox="1"/>
          <p:nvPr userDrawn="1"/>
        </p:nvSpPr>
        <p:spPr>
          <a:xfrm>
            <a:off x="2394256" y="960344"/>
            <a:ext cx="1765227" cy="307777"/>
          </a:xfrm>
          <a:prstGeom prst="rect">
            <a:avLst/>
          </a:prstGeom>
        </p:spPr>
        <p:txBody>
          <a:bodyPr vert="horz" wrap="none" lIns="91440" tIns="45720" rIns="91440" bIns="45720" rtlCol="0" anchor="ctr">
            <a:spAutoFit/>
          </a:bodyPr>
          <a:lstStyle/>
          <a:p>
            <a:pPr algn="l"/>
            <a:r>
              <a:rPr lang="zh-CN" altLang="en-US" sz="1400" dirty="0">
                <a:solidFill>
                  <a:srgbClr val="666666"/>
                </a:solidFill>
                <a:latin typeface="微软雅黑" panose="020B0503020204020204" pitchFamily="34" charset="-122"/>
                <a:ea typeface="微软雅黑" panose="020B0503020204020204" pitchFamily="34" charset="-122"/>
              </a:rPr>
              <a:t>强大的</a:t>
            </a:r>
            <a:r>
              <a:rPr lang="en-US" altLang="zh-CN" sz="1400" dirty="0">
                <a:solidFill>
                  <a:srgbClr val="666666"/>
                </a:solidFill>
                <a:latin typeface="微软雅黑" panose="020B0503020204020204" pitchFamily="34" charset="-122"/>
                <a:ea typeface="微软雅黑" panose="020B0503020204020204" pitchFamily="34" charset="-122"/>
              </a:rPr>
              <a:t>PPT</a:t>
            </a:r>
            <a:r>
              <a:rPr lang="zh-CN" altLang="en-US" sz="1400" dirty="0">
                <a:solidFill>
                  <a:srgbClr val="666666"/>
                </a:solidFill>
                <a:latin typeface="微软雅黑" panose="020B0503020204020204" pitchFamily="34" charset="-122"/>
                <a:ea typeface="微软雅黑" panose="020B0503020204020204" pitchFamily="34" charset="-122"/>
              </a:rPr>
              <a:t>设计工具</a:t>
            </a:r>
            <a:endParaRPr lang="zh-CN" altLang="en-US" sz="14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userDrawn="1"/>
        </p:nvSpPr>
        <p:spPr>
          <a:xfrm>
            <a:off x="8797522" y="466866"/>
            <a:ext cx="1870478" cy="700192"/>
          </a:xfrm>
          <a:prstGeom prst="rect">
            <a:avLst/>
          </a:prstGeom>
          <a:solidFill>
            <a:schemeClr val="bg1"/>
          </a:solidFill>
        </p:spPr>
        <p:txBody>
          <a:bodyPr vert="horz" wrap="square" lIns="91440" tIns="45720" rIns="91440" bIns="45720" rtlCol="0" anchor="t">
            <a:spAutoFit/>
          </a:bodyPr>
          <a:lstStyle/>
          <a:p>
            <a:pPr lvl="0" algn="ctr">
              <a:lnSpc>
                <a:spcPct val="150000"/>
              </a:lnSpc>
            </a:pPr>
            <a:r>
              <a:rPr lang="zh-CN" altLang="en-US" sz="1400" dirty="0">
                <a:solidFill>
                  <a:srgbClr val="999999"/>
                </a:solidFill>
              </a:rPr>
              <a:t>关注官方公众号</a:t>
            </a:r>
            <a:endParaRPr lang="en-US" altLang="zh-CN" sz="1400" dirty="0">
              <a:solidFill>
                <a:srgbClr val="999999"/>
              </a:solidFill>
            </a:endParaRPr>
          </a:p>
          <a:p>
            <a:pPr lvl="0" algn="ctr">
              <a:lnSpc>
                <a:spcPct val="150000"/>
              </a:lnSpc>
            </a:pPr>
            <a:r>
              <a:rPr lang="zh-CN" altLang="en-US" sz="1400" dirty="0">
                <a:solidFill>
                  <a:srgbClr val="999999"/>
                </a:solidFill>
              </a:rPr>
              <a:t>解锁更多办公技能</a:t>
            </a:r>
            <a:endParaRPr lang="zh-CN" altLang="en-US" sz="1400" dirty="0">
              <a:solidFill>
                <a:srgbClr val="9999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目录">
    <p:spTree>
      <p:nvGrpSpPr>
        <p:cNvPr id="1" name=""/>
        <p:cNvGrpSpPr/>
        <p:nvPr/>
      </p:nvGrpSpPr>
      <p:grpSpPr>
        <a:xfrm>
          <a:off x="0" y="0"/>
          <a:ext cx="0" cy="0"/>
          <a:chOff x="0" y="0"/>
          <a:chExt cx="0" cy="0"/>
        </a:xfrm>
      </p:grpSpPr>
      <p:grpSp>
        <p:nvGrpSpPr>
          <p:cNvPr id="6" name="组合 5"/>
          <p:cNvGrpSpPr/>
          <p:nvPr userDrawn="1"/>
        </p:nvGrpSpPr>
        <p:grpSpPr>
          <a:xfrm>
            <a:off x="-11852" y="776091"/>
            <a:ext cx="3742880" cy="1175706"/>
            <a:chOff x="7187878" y="3061013"/>
            <a:chExt cx="3742880" cy="735483"/>
          </a:xfrm>
        </p:grpSpPr>
        <p:sp>
          <p:nvSpPr>
            <p:cNvPr id="2" name="矩形 1"/>
            <p:cNvSpPr/>
            <p:nvPr userDrawn="1"/>
          </p:nvSpPr>
          <p:spPr>
            <a:xfrm>
              <a:off x="7187878" y="3061504"/>
              <a:ext cx="3742880" cy="734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10410010" y="3061013"/>
              <a:ext cx="520748" cy="730718"/>
              <a:chOff x="7035897" y="1629103"/>
              <a:chExt cx="2633620" cy="3594538"/>
            </a:xfrm>
          </p:grpSpPr>
          <p:sp>
            <p:nvSpPr>
              <p:cNvPr id="4" name="任意多边形: 形状 3"/>
              <p:cNvSpPr/>
              <p:nvPr/>
            </p:nvSpPr>
            <p:spPr>
              <a:xfrm>
                <a:off x="7052441"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nvSpPr>
            <p:spPr>
              <a:xfrm flipV="1">
                <a:off x="7035897"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文本占位符 9"/>
          <p:cNvSpPr>
            <a:spLocks noGrp="1"/>
          </p:cNvSpPr>
          <p:nvPr>
            <p:ph type="body" sz="quarter" idx="10" hasCustomPrompt="1"/>
          </p:nvPr>
        </p:nvSpPr>
        <p:spPr>
          <a:xfrm>
            <a:off x="963455" y="4041138"/>
            <a:ext cx="1620957" cy="480131"/>
          </a:xfrm>
          <a:prstGeom prst="rect">
            <a:avLst/>
          </a:prstGeom>
        </p:spPr>
        <p:txBody>
          <a:bodyPr wrap="none">
            <a:spAutoFit/>
          </a:bodyPr>
          <a:lstStyle>
            <a:lvl1pPr marL="0" indent="0" algn="ctr">
              <a:buFont typeface="Arial" panose="020B0604020202020204" pitchFamily="34" charset="0"/>
              <a:buNone/>
              <a:defRPr sz="2800" b="0">
                <a:solidFill>
                  <a:schemeClr val="tx1">
                    <a:lumMod val="75000"/>
                    <a:lumOff val="25000"/>
                  </a:schemeClr>
                </a:solidFill>
              </a:defRPr>
            </a:lvl1pPr>
          </a:lstStyle>
          <a:p>
            <a:pPr lvl="0"/>
            <a:r>
              <a:rPr lang="zh-CN" altLang="en-US" dirty="0"/>
              <a:t>输入标题</a:t>
            </a:r>
            <a:endParaRPr lang="zh-CN" altLang="en-US" dirty="0"/>
          </a:p>
        </p:txBody>
      </p:sp>
      <p:sp>
        <p:nvSpPr>
          <p:cNvPr id="8" name="文本占位符 9"/>
          <p:cNvSpPr>
            <a:spLocks noGrp="1"/>
          </p:cNvSpPr>
          <p:nvPr>
            <p:ph type="body" sz="quarter" idx="11" hasCustomPrompt="1"/>
          </p:nvPr>
        </p:nvSpPr>
        <p:spPr>
          <a:xfrm>
            <a:off x="1159021" y="3046722"/>
            <a:ext cx="1229824" cy="1006429"/>
          </a:xfrm>
          <a:prstGeom prst="rect">
            <a:avLst/>
          </a:prstGeom>
        </p:spPr>
        <p:txBody>
          <a:bodyPr wrap="none">
            <a:spAutoFit/>
          </a:bodyPr>
          <a:lstStyle>
            <a:lvl1pPr marL="0" indent="0" algn="ctr">
              <a:buFont typeface="Arial" panose="020B0604020202020204" pitchFamily="34" charset="0"/>
              <a:buNone/>
              <a:defRPr sz="6600" b="1">
                <a:solidFill>
                  <a:schemeClr val="accent1"/>
                </a:solidFill>
              </a:defRPr>
            </a:lvl1pPr>
          </a:lstStyle>
          <a:p>
            <a:pPr lvl="0"/>
            <a:r>
              <a:rPr lang="en-US" altLang="zh-CN" dirty="0"/>
              <a:t>01</a:t>
            </a:r>
            <a:endParaRPr lang="zh-CN" altLang="en-US" dirty="0"/>
          </a:p>
        </p:txBody>
      </p:sp>
      <p:sp>
        <p:nvSpPr>
          <p:cNvPr id="9" name="文本框 8"/>
          <p:cNvSpPr txBox="1"/>
          <p:nvPr userDrawn="1"/>
        </p:nvSpPr>
        <p:spPr>
          <a:xfrm>
            <a:off x="954887" y="675290"/>
            <a:ext cx="1723550" cy="1175706"/>
          </a:xfrm>
          <a:prstGeom prst="rect">
            <a:avLst/>
          </a:prstGeom>
          <a:noFill/>
        </p:spPr>
        <p:txBody>
          <a:bodyPr wrap="none" rtlCol="0">
            <a:spAutoFit/>
          </a:bodyPr>
          <a:lstStyle/>
          <a:p>
            <a:pPr algn="ctr">
              <a:lnSpc>
                <a:spcPct val="130000"/>
              </a:lnSpc>
            </a:pPr>
            <a:r>
              <a:rPr kumimoji="0" lang="zh-CN" altLang="en-US" sz="6000" b="1" i="0" u="none" strike="noStrike" kern="1200" cap="none" spc="0" normalizeH="0" baseline="0" noProof="0" dirty="0">
                <a:ln>
                  <a:noFill/>
                </a:ln>
                <a:solidFill>
                  <a:schemeClr val="bg1"/>
                </a:solidFill>
                <a:effectLst/>
                <a:uLnTx/>
                <a:uFillTx/>
                <a:latin typeface="+mn-lt"/>
                <a:ea typeface="+mn-ea"/>
                <a:cs typeface="+mn-cs"/>
              </a:rPr>
              <a:t>目录</a:t>
            </a:r>
            <a:endParaRPr lang="zh-CN" altLang="en-US" sz="6000" b="1" i="0" dirty="0">
              <a:solidFill>
                <a:schemeClr val="bg1"/>
              </a:solidFill>
            </a:endParaRPr>
          </a:p>
        </p:txBody>
      </p:sp>
      <p:cxnSp>
        <p:nvCxnSpPr>
          <p:cNvPr id="10" name="直接连接符 9"/>
          <p:cNvCxnSpPr/>
          <p:nvPr userDrawn="1"/>
        </p:nvCxnSpPr>
        <p:spPr>
          <a:xfrm>
            <a:off x="1568872" y="5535414"/>
            <a:ext cx="410122" cy="0"/>
          </a:xfrm>
          <a:prstGeom prst="line">
            <a:avLst/>
          </a:prstGeom>
          <a:ln w="539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9"/>
          <p:cNvSpPr>
            <a:spLocks noGrp="1"/>
          </p:cNvSpPr>
          <p:nvPr>
            <p:ph type="body" sz="quarter" idx="12" hasCustomPrompt="1"/>
          </p:nvPr>
        </p:nvSpPr>
        <p:spPr>
          <a:xfrm>
            <a:off x="3151070" y="4041138"/>
            <a:ext cx="1620957" cy="480131"/>
          </a:xfrm>
          <a:prstGeom prst="rect">
            <a:avLst/>
          </a:prstGeom>
        </p:spPr>
        <p:txBody>
          <a:bodyPr wrap="none">
            <a:spAutoFit/>
          </a:bodyPr>
          <a:lstStyle>
            <a:lvl1pPr marL="0" indent="0" algn="ctr">
              <a:buFont typeface="Arial" panose="020B0604020202020204" pitchFamily="34" charset="0"/>
              <a:buNone/>
              <a:defRPr sz="2800" b="0">
                <a:solidFill>
                  <a:schemeClr val="tx1">
                    <a:lumMod val="75000"/>
                    <a:lumOff val="25000"/>
                  </a:schemeClr>
                </a:solidFill>
              </a:defRPr>
            </a:lvl1pPr>
          </a:lstStyle>
          <a:p>
            <a:pPr lvl="0"/>
            <a:r>
              <a:rPr lang="zh-CN" altLang="en-US" dirty="0"/>
              <a:t>输入标题</a:t>
            </a:r>
            <a:endParaRPr lang="zh-CN" altLang="en-US" dirty="0"/>
          </a:p>
        </p:txBody>
      </p:sp>
      <p:sp>
        <p:nvSpPr>
          <p:cNvPr id="12" name="文本占位符 9"/>
          <p:cNvSpPr>
            <a:spLocks noGrp="1"/>
          </p:cNvSpPr>
          <p:nvPr>
            <p:ph type="body" sz="quarter" idx="13" hasCustomPrompt="1"/>
          </p:nvPr>
        </p:nvSpPr>
        <p:spPr>
          <a:xfrm>
            <a:off x="3346636" y="3046722"/>
            <a:ext cx="1229824" cy="1006429"/>
          </a:xfrm>
          <a:prstGeom prst="rect">
            <a:avLst/>
          </a:prstGeom>
        </p:spPr>
        <p:txBody>
          <a:bodyPr wrap="none">
            <a:spAutoFit/>
          </a:bodyPr>
          <a:lstStyle>
            <a:lvl1pPr marL="0" indent="0" algn="ctr">
              <a:buFont typeface="Arial" panose="020B0604020202020204" pitchFamily="34" charset="0"/>
              <a:buNone/>
              <a:defRPr sz="6600" b="1">
                <a:solidFill>
                  <a:schemeClr val="accent1"/>
                </a:solidFill>
              </a:defRPr>
            </a:lvl1pPr>
          </a:lstStyle>
          <a:p>
            <a:pPr lvl="0"/>
            <a:r>
              <a:rPr lang="en-US" altLang="zh-CN" dirty="0"/>
              <a:t>02</a:t>
            </a:r>
            <a:endParaRPr lang="zh-CN" altLang="en-US" dirty="0"/>
          </a:p>
        </p:txBody>
      </p:sp>
      <p:cxnSp>
        <p:nvCxnSpPr>
          <p:cNvPr id="13" name="直接连接符 12"/>
          <p:cNvCxnSpPr/>
          <p:nvPr userDrawn="1"/>
        </p:nvCxnSpPr>
        <p:spPr>
          <a:xfrm>
            <a:off x="3756487" y="5535414"/>
            <a:ext cx="410122" cy="0"/>
          </a:xfrm>
          <a:prstGeom prst="line">
            <a:avLst/>
          </a:prstGeom>
          <a:ln w="539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占位符 9"/>
          <p:cNvSpPr>
            <a:spLocks noGrp="1"/>
          </p:cNvSpPr>
          <p:nvPr>
            <p:ph type="body" sz="quarter" idx="14" hasCustomPrompt="1"/>
          </p:nvPr>
        </p:nvSpPr>
        <p:spPr>
          <a:xfrm>
            <a:off x="5338685" y="4041138"/>
            <a:ext cx="1620957" cy="480131"/>
          </a:xfrm>
          <a:prstGeom prst="rect">
            <a:avLst/>
          </a:prstGeom>
        </p:spPr>
        <p:txBody>
          <a:bodyPr wrap="none">
            <a:spAutoFit/>
          </a:bodyPr>
          <a:lstStyle>
            <a:lvl1pPr marL="0" indent="0" algn="ctr">
              <a:buFont typeface="Arial" panose="020B0604020202020204" pitchFamily="34" charset="0"/>
              <a:buNone/>
              <a:defRPr sz="2800" b="0">
                <a:solidFill>
                  <a:schemeClr val="tx1">
                    <a:lumMod val="75000"/>
                    <a:lumOff val="25000"/>
                  </a:schemeClr>
                </a:solidFill>
              </a:defRPr>
            </a:lvl1pPr>
          </a:lstStyle>
          <a:p>
            <a:pPr lvl="0"/>
            <a:r>
              <a:rPr lang="zh-CN" altLang="en-US" dirty="0"/>
              <a:t>输入标题</a:t>
            </a:r>
            <a:endParaRPr lang="zh-CN" altLang="en-US" dirty="0"/>
          </a:p>
        </p:txBody>
      </p:sp>
      <p:sp>
        <p:nvSpPr>
          <p:cNvPr id="15" name="文本占位符 9"/>
          <p:cNvSpPr>
            <a:spLocks noGrp="1"/>
          </p:cNvSpPr>
          <p:nvPr>
            <p:ph type="body" sz="quarter" idx="15" hasCustomPrompt="1"/>
          </p:nvPr>
        </p:nvSpPr>
        <p:spPr>
          <a:xfrm>
            <a:off x="5534251" y="3046722"/>
            <a:ext cx="1229824" cy="1006429"/>
          </a:xfrm>
          <a:prstGeom prst="rect">
            <a:avLst/>
          </a:prstGeom>
        </p:spPr>
        <p:txBody>
          <a:bodyPr wrap="none">
            <a:spAutoFit/>
          </a:bodyPr>
          <a:lstStyle>
            <a:lvl1pPr marL="0" indent="0" algn="ctr">
              <a:buFont typeface="Arial" panose="020B0604020202020204" pitchFamily="34" charset="0"/>
              <a:buNone/>
              <a:defRPr sz="6600" b="1">
                <a:solidFill>
                  <a:schemeClr val="accent1"/>
                </a:solidFill>
              </a:defRPr>
            </a:lvl1pPr>
          </a:lstStyle>
          <a:p>
            <a:pPr lvl="0"/>
            <a:r>
              <a:rPr lang="en-US" altLang="zh-CN" dirty="0"/>
              <a:t>03</a:t>
            </a:r>
            <a:endParaRPr lang="zh-CN" altLang="en-US" dirty="0"/>
          </a:p>
        </p:txBody>
      </p:sp>
      <p:cxnSp>
        <p:nvCxnSpPr>
          <p:cNvPr id="16" name="直接连接符 15"/>
          <p:cNvCxnSpPr/>
          <p:nvPr userDrawn="1"/>
        </p:nvCxnSpPr>
        <p:spPr>
          <a:xfrm>
            <a:off x="5944102" y="5535414"/>
            <a:ext cx="410122" cy="0"/>
          </a:xfrm>
          <a:prstGeom prst="line">
            <a:avLst/>
          </a:prstGeom>
          <a:ln w="539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9"/>
          <p:cNvSpPr>
            <a:spLocks noGrp="1"/>
          </p:cNvSpPr>
          <p:nvPr>
            <p:ph type="body" sz="quarter" idx="16" hasCustomPrompt="1"/>
          </p:nvPr>
        </p:nvSpPr>
        <p:spPr>
          <a:xfrm>
            <a:off x="7526300" y="4041138"/>
            <a:ext cx="1620957" cy="480131"/>
          </a:xfrm>
          <a:prstGeom prst="rect">
            <a:avLst/>
          </a:prstGeom>
        </p:spPr>
        <p:txBody>
          <a:bodyPr wrap="none">
            <a:spAutoFit/>
          </a:bodyPr>
          <a:lstStyle>
            <a:lvl1pPr marL="0" indent="0" algn="ctr">
              <a:buFont typeface="Arial" panose="020B0604020202020204" pitchFamily="34" charset="0"/>
              <a:buNone/>
              <a:defRPr sz="2800" b="0">
                <a:solidFill>
                  <a:schemeClr val="tx1">
                    <a:lumMod val="75000"/>
                    <a:lumOff val="25000"/>
                  </a:schemeClr>
                </a:solidFill>
              </a:defRPr>
            </a:lvl1pPr>
          </a:lstStyle>
          <a:p>
            <a:pPr lvl="0"/>
            <a:r>
              <a:rPr lang="zh-CN" altLang="en-US" dirty="0"/>
              <a:t>输入标题</a:t>
            </a:r>
            <a:endParaRPr lang="zh-CN" altLang="en-US" dirty="0"/>
          </a:p>
        </p:txBody>
      </p:sp>
      <p:sp>
        <p:nvSpPr>
          <p:cNvPr id="18" name="文本占位符 9"/>
          <p:cNvSpPr>
            <a:spLocks noGrp="1"/>
          </p:cNvSpPr>
          <p:nvPr>
            <p:ph type="body" sz="quarter" idx="17" hasCustomPrompt="1"/>
          </p:nvPr>
        </p:nvSpPr>
        <p:spPr>
          <a:xfrm>
            <a:off x="7721866" y="3046722"/>
            <a:ext cx="1229824" cy="1006429"/>
          </a:xfrm>
          <a:prstGeom prst="rect">
            <a:avLst/>
          </a:prstGeom>
        </p:spPr>
        <p:txBody>
          <a:bodyPr wrap="none">
            <a:spAutoFit/>
          </a:bodyPr>
          <a:lstStyle>
            <a:lvl1pPr marL="0" indent="0" algn="ctr">
              <a:buFont typeface="Arial" panose="020B0604020202020204" pitchFamily="34" charset="0"/>
              <a:buNone/>
              <a:defRPr sz="6600" b="1">
                <a:solidFill>
                  <a:schemeClr val="accent1"/>
                </a:solidFill>
              </a:defRPr>
            </a:lvl1pPr>
          </a:lstStyle>
          <a:p>
            <a:pPr lvl="0"/>
            <a:r>
              <a:rPr lang="en-US" altLang="zh-CN" dirty="0"/>
              <a:t>04</a:t>
            </a:r>
            <a:endParaRPr lang="zh-CN" altLang="en-US" dirty="0"/>
          </a:p>
        </p:txBody>
      </p:sp>
      <p:cxnSp>
        <p:nvCxnSpPr>
          <p:cNvPr id="19" name="直接连接符 18"/>
          <p:cNvCxnSpPr/>
          <p:nvPr userDrawn="1"/>
        </p:nvCxnSpPr>
        <p:spPr>
          <a:xfrm>
            <a:off x="8131717" y="5535414"/>
            <a:ext cx="410122" cy="0"/>
          </a:xfrm>
          <a:prstGeom prst="line">
            <a:avLst/>
          </a:prstGeom>
          <a:ln w="539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文本占位符 9"/>
          <p:cNvSpPr>
            <a:spLocks noGrp="1"/>
          </p:cNvSpPr>
          <p:nvPr>
            <p:ph type="body" sz="quarter" idx="18" hasCustomPrompt="1"/>
          </p:nvPr>
        </p:nvSpPr>
        <p:spPr>
          <a:xfrm>
            <a:off x="9713915" y="4041138"/>
            <a:ext cx="1620957" cy="480131"/>
          </a:xfrm>
          <a:prstGeom prst="rect">
            <a:avLst/>
          </a:prstGeom>
        </p:spPr>
        <p:txBody>
          <a:bodyPr wrap="none">
            <a:spAutoFit/>
          </a:bodyPr>
          <a:lstStyle>
            <a:lvl1pPr marL="0" indent="0" algn="ctr">
              <a:buFont typeface="Arial" panose="020B0604020202020204" pitchFamily="34" charset="0"/>
              <a:buNone/>
              <a:defRPr sz="2800" b="0">
                <a:solidFill>
                  <a:schemeClr val="tx1">
                    <a:lumMod val="75000"/>
                    <a:lumOff val="25000"/>
                  </a:schemeClr>
                </a:solidFill>
              </a:defRPr>
            </a:lvl1pPr>
          </a:lstStyle>
          <a:p>
            <a:pPr lvl="0"/>
            <a:r>
              <a:rPr lang="zh-CN" altLang="en-US" dirty="0"/>
              <a:t>输入标题</a:t>
            </a:r>
            <a:endParaRPr lang="zh-CN" altLang="en-US" dirty="0"/>
          </a:p>
        </p:txBody>
      </p:sp>
      <p:sp>
        <p:nvSpPr>
          <p:cNvPr id="21" name="文本占位符 9"/>
          <p:cNvSpPr>
            <a:spLocks noGrp="1"/>
          </p:cNvSpPr>
          <p:nvPr>
            <p:ph type="body" sz="quarter" idx="19" hasCustomPrompt="1"/>
          </p:nvPr>
        </p:nvSpPr>
        <p:spPr>
          <a:xfrm>
            <a:off x="9909481" y="3046722"/>
            <a:ext cx="1229824" cy="1006429"/>
          </a:xfrm>
          <a:prstGeom prst="rect">
            <a:avLst/>
          </a:prstGeom>
        </p:spPr>
        <p:txBody>
          <a:bodyPr wrap="none">
            <a:spAutoFit/>
          </a:bodyPr>
          <a:lstStyle>
            <a:lvl1pPr marL="0" indent="0" algn="ctr">
              <a:buFont typeface="Arial" panose="020B0604020202020204" pitchFamily="34" charset="0"/>
              <a:buNone/>
              <a:defRPr sz="6600" b="1">
                <a:solidFill>
                  <a:schemeClr val="accent1"/>
                </a:solidFill>
              </a:defRPr>
            </a:lvl1pPr>
          </a:lstStyle>
          <a:p>
            <a:pPr lvl="0"/>
            <a:r>
              <a:rPr lang="en-US" altLang="zh-CN" dirty="0"/>
              <a:t>05</a:t>
            </a:r>
            <a:endParaRPr lang="zh-CN" altLang="en-US" dirty="0"/>
          </a:p>
        </p:txBody>
      </p:sp>
      <p:cxnSp>
        <p:nvCxnSpPr>
          <p:cNvPr id="22" name="直接连接符 21"/>
          <p:cNvCxnSpPr/>
          <p:nvPr userDrawn="1"/>
        </p:nvCxnSpPr>
        <p:spPr>
          <a:xfrm>
            <a:off x="10319332" y="5535414"/>
            <a:ext cx="410122" cy="0"/>
          </a:xfrm>
          <a:prstGeom prst="line">
            <a:avLst/>
          </a:prstGeom>
          <a:ln w="539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过渡">
    <p:spTree>
      <p:nvGrpSpPr>
        <p:cNvPr id="1" name=""/>
        <p:cNvGrpSpPr/>
        <p:nvPr/>
      </p:nvGrpSpPr>
      <p:grpSpPr>
        <a:xfrm>
          <a:off x="0" y="0"/>
          <a:ext cx="0" cy="0"/>
          <a:chOff x="0" y="0"/>
          <a:chExt cx="0" cy="0"/>
        </a:xfrm>
      </p:grpSpPr>
      <p:grpSp>
        <p:nvGrpSpPr>
          <p:cNvPr id="7" name="组合 6"/>
          <p:cNvGrpSpPr/>
          <p:nvPr userDrawn="1"/>
        </p:nvGrpSpPr>
        <p:grpSpPr>
          <a:xfrm rot="5400000">
            <a:off x="3223252" y="1388027"/>
            <a:ext cx="5745495" cy="4094858"/>
            <a:chOff x="0" y="1621220"/>
            <a:chExt cx="9669517" cy="3615560"/>
          </a:xfrm>
        </p:grpSpPr>
        <p:sp>
          <p:nvSpPr>
            <p:cNvPr id="8" name="矩形 7"/>
            <p:cNvSpPr/>
            <p:nvPr userDrawn="1"/>
          </p:nvSpPr>
          <p:spPr>
            <a:xfrm>
              <a:off x="0" y="1621220"/>
              <a:ext cx="9669517" cy="3615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8324193" y="1629103"/>
              <a:ext cx="1345324" cy="3594538"/>
              <a:chOff x="7035897" y="1629103"/>
              <a:chExt cx="2633620" cy="3594538"/>
            </a:xfrm>
          </p:grpSpPr>
          <p:sp>
            <p:nvSpPr>
              <p:cNvPr id="10" name="任意多边形: 形状 9"/>
              <p:cNvSpPr/>
              <p:nvPr/>
            </p:nvSpPr>
            <p:spPr>
              <a:xfrm>
                <a:off x="7052441"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flipV="1">
                <a:off x="7035897"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文本占位符 9"/>
          <p:cNvSpPr>
            <a:spLocks noGrp="1"/>
          </p:cNvSpPr>
          <p:nvPr>
            <p:ph type="body" sz="quarter" idx="10" hasCustomPrompt="1"/>
          </p:nvPr>
        </p:nvSpPr>
        <p:spPr>
          <a:xfrm>
            <a:off x="4795710" y="2925785"/>
            <a:ext cx="2646878" cy="757130"/>
          </a:xfrm>
          <a:prstGeom prst="rect">
            <a:avLst/>
          </a:prstGeom>
        </p:spPr>
        <p:txBody>
          <a:bodyPr wrap="none">
            <a:spAutoFit/>
          </a:bodyPr>
          <a:lstStyle>
            <a:lvl1pPr marL="0" indent="0" algn="ctr">
              <a:buFont typeface="Arial" panose="020B0604020202020204" pitchFamily="34" charset="0"/>
              <a:buNone/>
              <a:defRPr sz="4800" b="1">
                <a:solidFill>
                  <a:schemeClr val="bg1"/>
                </a:solidFill>
              </a:defRPr>
            </a:lvl1pPr>
          </a:lstStyle>
          <a:p>
            <a:pPr lvl="0"/>
            <a:r>
              <a:rPr lang="zh-CN" altLang="en-US" dirty="0"/>
              <a:t>输入标题</a:t>
            </a:r>
            <a:endParaRPr lang="zh-CN" altLang="en-US" dirty="0"/>
          </a:p>
        </p:txBody>
      </p:sp>
      <p:sp>
        <p:nvSpPr>
          <p:cNvPr id="13" name="文本占位符 9"/>
          <p:cNvSpPr>
            <a:spLocks noGrp="1"/>
          </p:cNvSpPr>
          <p:nvPr>
            <p:ph type="body" sz="quarter" idx="11" hasCustomPrompt="1"/>
          </p:nvPr>
        </p:nvSpPr>
        <p:spPr>
          <a:xfrm>
            <a:off x="5486875" y="2021149"/>
            <a:ext cx="1229824" cy="1006429"/>
          </a:xfrm>
          <a:prstGeom prst="rect">
            <a:avLst/>
          </a:prstGeom>
        </p:spPr>
        <p:txBody>
          <a:bodyPr wrap="none">
            <a:spAutoFit/>
          </a:bodyPr>
          <a:lstStyle>
            <a:lvl1pPr marL="0" indent="0" algn="ctr">
              <a:buFont typeface="Arial" panose="020B0604020202020204" pitchFamily="34" charset="0"/>
              <a:buNone/>
              <a:defRPr sz="6600" b="1">
                <a:solidFill>
                  <a:schemeClr val="bg1"/>
                </a:solidFill>
              </a:defRPr>
            </a:lvl1pPr>
          </a:lstStyle>
          <a:p>
            <a:pPr lvl="0"/>
            <a:r>
              <a:rPr lang="en-US" altLang="zh-CN" dirty="0"/>
              <a:t>01</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内容">
    <p:spTree>
      <p:nvGrpSpPr>
        <p:cNvPr id="1" name=""/>
        <p:cNvGrpSpPr/>
        <p:nvPr/>
      </p:nvGrpSpPr>
      <p:grpSpPr>
        <a:xfrm>
          <a:off x="0" y="0"/>
          <a:ext cx="0" cy="0"/>
          <a:chOff x="0" y="0"/>
          <a:chExt cx="0" cy="0"/>
        </a:xfrm>
      </p:grpSpPr>
      <p:sp>
        <p:nvSpPr>
          <p:cNvPr id="18" name="矩形 17"/>
          <p:cNvSpPr/>
          <p:nvPr userDrawn="1"/>
        </p:nvSpPr>
        <p:spPr>
          <a:xfrm>
            <a:off x="0" y="0"/>
            <a:ext cx="12192000" cy="8796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userDrawn="1"/>
        </p:nvGrpSpPr>
        <p:grpSpPr>
          <a:xfrm>
            <a:off x="11053823" y="-492"/>
            <a:ext cx="1138177" cy="874561"/>
            <a:chOff x="7035897" y="1629103"/>
            <a:chExt cx="2633620" cy="3594538"/>
          </a:xfrm>
        </p:grpSpPr>
        <p:sp>
          <p:nvSpPr>
            <p:cNvPr id="20" name="任意多边形: 形状 19"/>
            <p:cNvSpPr/>
            <p:nvPr/>
          </p:nvSpPr>
          <p:spPr>
            <a:xfrm>
              <a:off x="7052441"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p:nvSpPr>
          <p:spPr>
            <a:xfrm flipV="1">
              <a:off x="7035897"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占位符 9"/>
          <p:cNvSpPr>
            <a:spLocks noGrp="1"/>
          </p:cNvSpPr>
          <p:nvPr>
            <p:ph type="body" sz="quarter" idx="10" hasCustomPrompt="1"/>
          </p:nvPr>
        </p:nvSpPr>
        <p:spPr>
          <a:xfrm>
            <a:off x="604000" y="435199"/>
            <a:ext cx="2646878" cy="424732"/>
          </a:xfrm>
          <a:prstGeom prst="rect">
            <a:avLst/>
          </a:prstGeom>
        </p:spPr>
        <p:txBody>
          <a:bodyPr wrap="none">
            <a:spAutoFit/>
          </a:bodyPr>
          <a:lstStyle>
            <a:lvl1pPr marL="0" indent="0" algn="l">
              <a:buFont typeface="Arial" panose="020B0604020202020204" pitchFamily="34" charset="0"/>
              <a:buNone/>
              <a:defRPr sz="2400" b="1">
                <a:solidFill>
                  <a:schemeClr val="bg1"/>
                </a:solidFill>
              </a:defRPr>
            </a:lvl1pPr>
          </a:lstStyle>
          <a:p>
            <a:pPr lvl="0"/>
            <a:r>
              <a:rPr lang="zh-CN" altLang="en-US" dirty="0"/>
              <a:t>单击此处输入标题</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封底">
    <p:spTree>
      <p:nvGrpSpPr>
        <p:cNvPr id="1" name=""/>
        <p:cNvGrpSpPr/>
        <p:nvPr/>
      </p:nvGrpSpPr>
      <p:grpSpPr>
        <a:xfrm>
          <a:off x="0" y="0"/>
          <a:ext cx="0" cy="0"/>
          <a:chOff x="0" y="0"/>
          <a:chExt cx="0" cy="0"/>
        </a:xfrm>
      </p:grpSpPr>
      <p:grpSp>
        <p:nvGrpSpPr>
          <p:cNvPr id="2" name="组合 1"/>
          <p:cNvGrpSpPr/>
          <p:nvPr userDrawn="1"/>
        </p:nvGrpSpPr>
        <p:grpSpPr>
          <a:xfrm>
            <a:off x="0" y="1621220"/>
            <a:ext cx="9669517" cy="3615560"/>
            <a:chOff x="0" y="1621220"/>
            <a:chExt cx="9669517" cy="3615560"/>
          </a:xfrm>
        </p:grpSpPr>
        <p:sp>
          <p:nvSpPr>
            <p:cNvPr id="3" name="矩形 2"/>
            <p:cNvSpPr/>
            <p:nvPr userDrawn="1"/>
          </p:nvSpPr>
          <p:spPr>
            <a:xfrm>
              <a:off x="0" y="1621220"/>
              <a:ext cx="9669517" cy="3615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8324193" y="1629103"/>
              <a:ext cx="1345324" cy="3594538"/>
              <a:chOff x="7035897" y="1629103"/>
              <a:chExt cx="2633620" cy="3594538"/>
            </a:xfrm>
          </p:grpSpPr>
          <p:sp>
            <p:nvSpPr>
              <p:cNvPr id="5" name="任意多边形: 形状 4"/>
              <p:cNvSpPr/>
              <p:nvPr/>
            </p:nvSpPr>
            <p:spPr>
              <a:xfrm>
                <a:off x="7052441"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nvSpPr>
            <p:spPr>
              <a:xfrm flipV="1">
                <a:off x="7035897" y="1629103"/>
                <a:ext cx="2617076" cy="3594538"/>
              </a:xfrm>
              <a:custGeom>
                <a:avLst/>
                <a:gdLst>
                  <a:gd name="connsiteX0" fmla="*/ 1671145 w 2617076"/>
                  <a:gd name="connsiteY0" fmla="*/ 0 h 3594538"/>
                  <a:gd name="connsiteX1" fmla="*/ 0 w 2617076"/>
                  <a:gd name="connsiteY1" fmla="*/ 3594538 h 3594538"/>
                  <a:gd name="connsiteX2" fmla="*/ 2606566 w 2617076"/>
                  <a:gd name="connsiteY2" fmla="*/ 3594538 h 3594538"/>
                  <a:gd name="connsiteX3" fmla="*/ 2617076 w 2617076"/>
                  <a:gd name="connsiteY3" fmla="*/ 0 h 3594538"/>
                  <a:gd name="connsiteX4" fmla="*/ 1671145 w 2617076"/>
                  <a:gd name="connsiteY4" fmla="*/ 0 h 359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076" h="3594538">
                    <a:moveTo>
                      <a:pt x="1671145" y="0"/>
                    </a:moveTo>
                    <a:lnTo>
                      <a:pt x="0" y="3594538"/>
                    </a:lnTo>
                    <a:lnTo>
                      <a:pt x="2606566" y="3594538"/>
                    </a:lnTo>
                    <a:cubicBezTo>
                      <a:pt x="2610069" y="2396359"/>
                      <a:pt x="2613573" y="1198179"/>
                      <a:pt x="2617076" y="0"/>
                    </a:cubicBezTo>
                    <a:lnTo>
                      <a:pt x="1671145" y="0"/>
                    </a:ln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userDrawn="1"/>
        </p:nvSpPr>
        <p:spPr>
          <a:xfrm>
            <a:off x="9921493" y="1621220"/>
            <a:ext cx="2270508" cy="3615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a:off x="2113831" y="2560320"/>
            <a:ext cx="0" cy="8001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占位符 9"/>
          <p:cNvSpPr>
            <a:spLocks noGrp="1"/>
          </p:cNvSpPr>
          <p:nvPr>
            <p:ph type="body" sz="quarter" idx="10" hasCustomPrompt="1"/>
          </p:nvPr>
        </p:nvSpPr>
        <p:spPr>
          <a:xfrm>
            <a:off x="2282406" y="2488630"/>
            <a:ext cx="1313180" cy="701731"/>
          </a:xfrm>
          <a:prstGeom prst="rect">
            <a:avLst/>
          </a:prstGeom>
        </p:spPr>
        <p:txBody>
          <a:bodyPr wrap="none">
            <a:spAutoFit/>
          </a:bodyPr>
          <a:lstStyle>
            <a:lvl1pPr marL="0" indent="0">
              <a:buFont typeface="Arial" panose="020B0604020202020204" pitchFamily="34" charset="0"/>
              <a:buNone/>
              <a:defRPr lang="zh-CN" altLang="en-US" sz="4400" b="1" dirty="0">
                <a:solidFill>
                  <a:schemeClr val="bg1"/>
                </a:solidFill>
              </a:defRPr>
            </a:lvl1pPr>
          </a:lstStyle>
          <a:p>
            <a:pPr marL="0" lvl="0" defTabSz="914400"/>
            <a:r>
              <a:rPr lang="zh-CN" altLang="en-US" dirty="0"/>
              <a:t>感谢</a:t>
            </a:r>
            <a:endParaRPr lang="zh-CN" altLang="en-US" dirty="0"/>
          </a:p>
        </p:txBody>
      </p:sp>
      <p:sp>
        <p:nvSpPr>
          <p:cNvPr id="16" name="文本占位符 9"/>
          <p:cNvSpPr>
            <a:spLocks noGrp="1"/>
          </p:cNvSpPr>
          <p:nvPr>
            <p:ph type="body" sz="quarter" idx="11" hasCustomPrompt="1"/>
          </p:nvPr>
        </p:nvSpPr>
        <p:spPr>
          <a:xfrm>
            <a:off x="2282406" y="3107071"/>
            <a:ext cx="1107996" cy="341632"/>
          </a:xfrm>
          <a:prstGeom prst="rect">
            <a:avLst/>
          </a:prstGeom>
        </p:spPr>
        <p:txBody>
          <a:bodyPr wrap="none">
            <a:spAutoFit/>
          </a:bodyPr>
          <a:lstStyle>
            <a:lvl1pPr marL="0" indent="0">
              <a:buFont typeface="Arial" panose="020B0604020202020204" pitchFamily="34" charset="0"/>
              <a:buNone/>
              <a:defRPr lang="zh-CN" altLang="en-US" sz="1800" dirty="0">
                <a:solidFill>
                  <a:schemeClr val="bg1">
                    <a:alpha val="67000"/>
                  </a:schemeClr>
                </a:solidFill>
              </a:defRPr>
            </a:lvl1pPr>
          </a:lstStyle>
          <a:p>
            <a:pPr marL="0" lvl="0" defTabSz="914400"/>
            <a:r>
              <a:rPr lang="zh-CN" altLang="en-US" dirty="0"/>
              <a:t>输入标题</a:t>
            </a:r>
            <a:endParaRPr lang="zh-CN" altLang="en-US" dirty="0"/>
          </a:p>
        </p:txBody>
      </p:sp>
      <p:sp>
        <p:nvSpPr>
          <p:cNvPr id="17" name="文本占位符 9"/>
          <p:cNvSpPr>
            <a:spLocks noGrp="1"/>
          </p:cNvSpPr>
          <p:nvPr>
            <p:ph type="body" sz="quarter" idx="12" hasCustomPrompt="1"/>
          </p:nvPr>
        </p:nvSpPr>
        <p:spPr>
          <a:xfrm>
            <a:off x="2282406" y="3987190"/>
            <a:ext cx="2270814" cy="341632"/>
          </a:xfrm>
          <a:prstGeom prst="rect">
            <a:avLst/>
          </a:prstGeom>
        </p:spPr>
        <p:txBody>
          <a:bodyPr wrap="none">
            <a:spAutoFit/>
          </a:bodyPr>
          <a:lstStyle>
            <a:lvl1pPr marL="0" indent="0">
              <a:buFont typeface="Arial" panose="020B0604020202020204" pitchFamily="34" charset="0"/>
              <a:buNone/>
              <a:defRPr lang="zh-CN" altLang="en-US" sz="1800" dirty="0">
                <a:solidFill>
                  <a:schemeClr val="bg1"/>
                </a:solidFill>
              </a:defRPr>
            </a:lvl1pPr>
          </a:lstStyle>
          <a:p>
            <a:r>
              <a:rPr lang="zh-CN" altLang="en-US" dirty="0">
                <a:solidFill>
                  <a:schemeClr val="bg1"/>
                </a:solidFill>
              </a:rPr>
              <a:t>指导老师：</a:t>
            </a:r>
            <a:r>
              <a:rPr lang="en-US" altLang="zh-CN" dirty="0" err="1">
                <a:solidFill>
                  <a:schemeClr val="bg1"/>
                </a:solidFill>
              </a:rPr>
              <a:t>OfficeAid</a:t>
            </a:r>
            <a:endParaRPr lang="en-US" altLang="zh-CN" dirty="0">
              <a:solidFill>
                <a:schemeClr val="bg1"/>
              </a:solidFill>
            </a:endParaRPr>
          </a:p>
        </p:txBody>
      </p:sp>
      <p:sp>
        <p:nvSpPr>
          <p:cNvPr id="18" name="文本占位符 9"/>
          <p:cNvSpPr>
            <a:spLocks noGrp="1"/>
          </p:cNvSpPr>
          <p:nvPr>
            <p:ph type="body" sz="quarter" idx="13" hasCustomPrompt="1"/>
          </p:nvPr>
        </p:nvSpPr>
        <p:spPr>
          <a:xfrm>
            <a:off x="2282406" y="4268401"/>
            <a:ext cx="1809150" cy="341632"/>
          </a:xfrm>
          <a:prstGeom prst="rect">
            <a:avLst/>
          </a:prstGeom>
        </p:spPr>
        <p:txBody>
          <a:bodyPr wrap="none">
            <a:spAutoFit/>
          </a:bodyPr>
          <a:lstStyle>
            <a:lvl1pPr marL="0" indent="0">
              <a:buFont typeface="Arial" panose="020B0604020202020204" pitchFamily="34" charset="0"/>
              <a:buNone/>
              <a:defRPr lang="zh-CN" altLang="en-US" sz="1800" dirty="0">
                <a:solidFill>
                  <a:schemeClr val="bg1"/>
                </a:solidFill>
              </a:defRPr>
            </a:lvl1pPr>
          </a:lstStyle>
          <a:p>
            <a:r>
              <a:rPr lang="zh-CN" altLang="en-US" dirty="0">
                <a:solidFill>
                  <a:schemeClr val="bg1"/>
                </a:solidFill>
              </a:rPr>
              <a:t>学生：</a:t>
            </a:r>
            <a:r>
              <a:rPr lang="en-US" altLang="zh-CN" dirty="0" err="1">
                <a:solidFill>
                  <a:schemeClr val="bg1"/>
                </a:solidFill>
              </a:rPr>
              <a:t>OfficeAid</a:t>
            </a:r>
            <a:endParaRPr lang="en-US" altLang="zh-CN" dirty="0">
              <a:solidFill>
                <a:schemeClr val="bg1"/>
              </a:solidFill>
            </a:endParaRPr>
          </a:p>
        </p:txBody>
      </p:sp>
      <p:pic>
        <p:nvPicPr>
          <p:cNvPr id="19" name="Picture 2" descr="https://www.buaa.edu.cn/__local/B/CD/A6/968D8F6600C0B8195CD59008BF5_9249A080_12AB7.jpg?e=.jpg"/>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0" b="100000" l="0" r="99667"/>
                    </a14:imgEffect>
                  </a14:imgLayer>
                </a14:imgProps>
              </a:ext>
              <a:ext uri="{28A0092B-C50C-407E-A947-70E740481C1C}">
                <a14:useLocalDpi xmlns:a14="http://schemas.microsoft.com/office/drawing/2010/main" val="0"/>
              </a:ext>
            </a:extLst>
          </a:blip>
          <a:srcRect/>
          <a:stretch>
            <a:fillRect/>
          </a:stretch>
        </p:blipFill>
        <p:spPr bwMode="auto">
          <a:xfrm>
            <a:off x="915014" y="2488630"/>
            <a:ext cx="1021697" cy="1021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使用建议">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0" y="0"/>
            <a:ext cx="12192000" cy="6858000"/>
          </a:xfrm>
          <a:prstGeom prst="rect">
            <a:avLst/>
          </a:prstGeom>
        </p:spPr>
      </p:pic>
      <p:sp>
        <p:nvSpPr>
          <p:cNvPr id="71" name="矩形 70"/>
          <p:cNvSpPr/>
          <p:nvPr userDrawn="1"/>
        </p:nvSpPr>
        <p:spPr>
          <a:xfrm>
            <a:off x="1524000" y="1563118"/>
            <a:ext cx="2540000" cy="4807354"/>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79" name="直接连接符 78"/>
          <p:cNvCxnSpPr/>
          <p:nvPr userDrawn="1"/>
        </p:nvCxnSpPr>
        <p:spPr>
          <a:xfrm>
            <a:off x="1524000" y="2251800"/>
            <a:ext cx="2540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pic>
        <p:nvPicPr>
          <p:cNvPr id="237" name="图片 236"/>
          <p:cNvPicPr>
            <a:picLocks noChangeAspect="1"/>
          </p:cNvPicPr>
          <p:nvPr userDrawn="1"/>
        </p:nvPicPr>
        <p:blipFill>
          <a:blip r:embed="rId3" cstate="print"/>
          <a:stretch>
            <a:fillRect/>
          </a:stretch>
        </p:blipFill>
        <p:spPr>
          <a:xfrm>
            <a:off x="1524000" y="447093"/>
            <a:ext cx="832932" cy="832932"/>
          </a:xfrm>
          <a:prstGeom prst="rect">
            <a:avLst/>
          </a:prstGeom>
        </p:spPr>
      </p:pic>
      <p:sp>
        <p:nvSpPr>
          <p:cNvPr id="239" name="文本框 238"/>
          <p:cNvSpPr txBox="1"/>
          <p:nvPr userDrawn="1"/>
        </p:nvSpPr>
        <p:spPr>
          <a:xfrm>
            <a:off x="2356932" y="454248"/>
            <a:ext cx="2206904" cy="523220"/>
          </a:xfrm>
          <a:prstGeom prst="rect">
            <a:avLst/>
          </a:prstGeom>
        </p:spPr>
        <p:txBody>
          <a:bodyPr vert="horz" wrap="square" lIns="91440" tIns="45720" rIns="91440" bIns="45720" rtlCol="0" anchor="ctr">
            <a:spAutoFit/>
          </a:bodyPr>
          <a:lstStyle/>
          <a:p>
            <a:pPr algn="l"/>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助手</a:t>
            </a:r>
            <a:endParaRPr lang="zh-CN" altLang="en-US" sz="2800" dirty="0">
              <a:latin typeface="微软雅黑" panose="020B0503020204020204" pitchFamily="34" charset="-122"/>
              <a:ea typeface="微软雅黑" panose="020B0503020204020204" pitchFamily="34" charset="-122"/>
            </a:endParaRPr>
          </a:p>
        </p:txBody>
      </p:sp>
      <p:sp>
        <p:nvSpPr>
          <p:cNvPr id="240" name="文本框 239"/>
          <p:cNvSpPr txBox="1"/>
          <p:nvPr userDrawn="1"/>
        </p:nvSpPr>
        <p:spPr>
          <a:xfrm>
            <a:off x="2394256" y="960344"/>
            <a:ext cx="1765227" cy="307777"/>
          </a:xfrm>
          <a:prstGeom prst="rect">
            <a:avLst/>
          </a:prstGeom>
        </p:spPr>
        <p:txBody>
          <a:bodyPr vert="horz" wrap="none" lIns="91440" tIns="45720" rIns="91440" bIns="45720" rtlCol="0" anchor="ctr">
            <a:spAutoFit/>
          </a:bodyPr>
          <a:lstStyle/>
          <a:p>
            <a:pPr algn="l"/>
            <a:r>
              <a:rPr lang="zh-CN" altLang="en-US" sz="1400" dirty="0">
                <a:solidFill>
                  <a:srgbClr val="666666"/>
                </a:solidFill>
                <a:latin typeface="微软雅黑" panose="020B0503020204020204" pitchFamily="34" charset="-122"/>
                <a:ea typeface="微软雅黑" panose="020B0503020204020204" pitchFamily="34" charset="-122"/>
              </a:rPr>
              <a:t>强大的</a:t>
            </a:r>
            <a:r>
              <a:rPr lang="en-US" altLang="zh-CN" sz="1400" dirty="0">
                <a:solidFill>
                  <a:srgbClr val="666666"/>
                </a:solidFill>
                <a:latin typeface="微软雅黑" panose="020B0503020204020204" pitchFamily="34" charset="-122"/>
                <a:ea typeface="微软雅黑" panose="020B0503020204020204" pitchFamily="34" charset="-122"/>
              </a:rPr>
              <a:t>PPT</a:t>
            </a:r>
            <a:r>
              <a:rPr lang="zh-CN" altLang="en-US" sz="1400" dirty="0">
                <a:solidFill>
                  <a:srgbClr val="666666"/>
                </a:solidFill>
                <a:latin typeface="微软雅黑" panose="020B0503020204020204" pitchFamily="34" charset="-122"/>
                <a:ea typeface="微软雅黑" panose="020B0503020204020204" pitchFamily="34" charset="-122"/>
              </a:rPr>
              <a:t>设计工具</a:t>
            </a:r>
            <a:endParaRPr lang="zh-CN" altLang="en-US" sz="1400" dirty="0">
              <a:solidFill>
                <a:srgbClr val="666666"/>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a:blip r:embed="rId4"/>
          <a:stretch>
            <a:fillRect/>
          </a:stretch>
        </p:blipFill>
        <p:spPr>
          <a:xfrm>
            <a:off x="4377466" y="1563118"/>
            <a:ext cx="6290534" cy="4282288"/>
          </a:xfrm>
          <a:prstGeom prst="rect">
            <a:avLst/>
          </a:prstGeom>
          <a:solidFill>
            <a:schemeClr val="bg1"/>
          </a:solidFill>
          <a:ln>
            <a:noFill/>
          </a:ln>
          <a:effectLst>
            <a:outerShdw blurRad="50800" dist="50800" dir="5400000" algn="tl" rotWithShape="0">
              <a:prstClr val="black">
                <a:alpha val="20000"/>
              </a:prstClr>
            </a:outerShdw>
          </a:effectLst>
        </p:spPr>
      </p:pic>
      <p:sp>
        <p:nvSpPr>
          <p:cNvPr id="16" name="等腰三角形 15"/>
          <p:cNvSpPr/>
          <p:nvPr userDrawn="1"/>
        </p:nvSpPr>
        <p:spPr>
          <a:xfrm rot="10800000">
            <a:off x="5159312" y="5125251"/>
            <a:ext cx="112776" cy="97221"/>
          </a:xfrm>
          <a:prstGeom prst="triangle">
            <a:avLst/>
          </a:prstGeom>
          <a:solidFill>
            <a:srgbClr val="DB3B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29"/>
          <p:cNvSpPr/>
          <p:nvPr userDrawn="1"/>
        </p:nvSpPr>
        <p:spPr>
          <a:xfrm rot="10800000">
            <a:off x="9676373" y="5985262"/>
            <a:ext cx="112776" cy="97221"/>
          </a:xfrm>
          <a:prstGeom prst="triangle">
            <a:avLst/>
          </a:prstGeom>
          <a:solidFill>
            <a:srgbClr val="DB3B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userDrawn="1"/>
        </p:nvSpPr>
        <p:spPr>
          <a:xfrm>
            <a:off x="8615129" y="5923666"/>
            <a:ext cx="2412767" cy="490134"/>
          </a:xfrm>
          <a:prstGeom prst="rect">
            <a:avLst/>
          </a:prstGeom>
        </p:spPr>
        <p:txBody>
          <a:bodyPr vert="horz" wrap="square" lIns="91440" tIns="45720" rIns="91440" bIns="45720" rtlCol="0" anchor="ctr">
            <a:spAutoFit/>
          </a:bodyPr>
          <a:lstStyle/>
          <a:p>
            <a:pPr>
              <a:lnSpc>
                <a:spcPct val="220000"/>
              </a:lnSpc>
            </a:pPr>
            <a:r>
              <a:rPr lang="en-US" altLang="zh-CN" sz="1400" b="1" dirty="0">
                <a:solidFill>
                  <a:srgbClr val="DB3B00"/>
                </a:solidFill>
                <a:sym typeface="+mn-lt"/>
              </a:rPr>
              <a:t>Step 1 </a:t>
            </a:r>
            <a:r>
              <a:rPr lang="zh-CN" altLang="en-US" sz="1400" dirty="0">
                <a:sym typeface="+mn-lt"/>
              </a:rPr>
              <a:t>：缩小页面比例</a:t>
            </a:r>
            <a:endParaRPr lang="zh-CN" altLang="en-US" sz="1400" dirty="0"/>
          </a:p>
        </p:txBody>
      </p:sp>
      <p:sp>
        <p:nvSpPr>
          <p:cNvPr id="33" name="文本框 32"/>
          <p:cNvSpPr txBox="1"/>
          <p:nvPr userDrawn="1"/>
        </p:nvSpPr>
        <p:spPr>
          <a:xfrm>
            <a:off x="4945462" y="5060595"/>
            <a:ext cx="5694545" cy="490134"/>
          </a:xfrm>
          <a:prstGeom prst="rect">
            <a:avLst/>
          </a:prstGeom>
        </p:spPr>
        <p:txBody>
          <a:bodyPr vert="horz" wrap="square" lIns="91440" tIns="45720" rIns="91440" bIns="45720" rtlCol="0" anchor="ctr">
            <a:spAutoFit/>
          </a:bodyPr>
          <a:lstStyle/>
          <a:p>
            <a:pPr>
              <a:lnSpc>
                <a:spcPct val="220000"/>
              </a:lnSpc>
            </a:pPr>
            <a:r>
              <a:rPr lang="en-US" altLang="zh-CN" sz="1400" b="1" kern="1200" dirty="0">
                <a:solidFill>
                  <a:srgbClr val="DB3B00"/>
                </a:solidFill>
                <a:latin typeface="+mn-lt"/>
                <a:ea typeface="+mn-ea"/>
                <a:cs typeface="+mn-cs"/>
                <a:sym typeface="+mn-lt"/>
              </a:rPr>
              <a:t>Step 2 </a:t>
            </a:r>
            <a:r>
              <a:rPr lang="zh-CN" altLang="en-US" sz="1400" dirty="0">
                <a:sym typeface="+mn-lt"/>
              </a:rPr>
              <a:t>：查看</a:t>
            </a:r>
            <a:r>
              <a:rPr lang="en-US" altLang="zh-CN" sz="1400" dirty="0">
                <a:sym typeface="+mn-lt"/>
              </a:rPr>
              <a:t>Office</a:t>
            </a:r>
            <a:r>
              <a:rPr lang="zh-CN" altLang="en-US" sz="1400" dirty="0">
                <a:sym typeface="+mn-lt"/>
              </a:rPr>
              <a:t>助手为你准备的页面内容建议</a:t>
            </a:r>
            <a:endParaRPr lang="zh-CN" altLang="en-US" sz="1400" dirty="0"/>
          </a:p>
        </p:txBody>
      </p:sp>
      <p:sp>
        <p:nvSpPr>
          <p:cNvPr id="18" name="文本框 17"/>
          <p:cNvSpPr txBox="1"/>
          <p:nvPr userDrawn="1"/>
        </p:nvSpPr>
        <p:spPr>
          <a:xfrm>
            <a:off x="1619158" y="2324799"/>
            <a:ext cx="2358596" cy="3334374"/>
          </a:xfrm>
          <a:prstGeom prst="rect">
            <a:avLst/>
          </a:prstGeom>
        </p:spPr>
        <p:txBody>
          <a:bodyPr vert="horz" wrap="square" lIns="91440" tIns="45720" rIns="91440" bIns="45720" rtlCol="0" anchor="ctr">
            <a:spAutoFit/>
          </a:bodyPr>
          <a:lstStyle/>
          <a:p>
            <a:pPr>
              <a:lnSpc>
                <a:spcPct val="220000"/>
              </a:lnSpc>
            </a:pPr>
            <a:r>
              <a:rPr lang="zh-CN" altLang="en-US" sz="1400" dirty="0">
                <a:latin typeface="+mn-ea"/>
                <a:ea typeface="+mn-ea"/>
              </a:rPr>
              <a:t>为了方便你制作</a:t>
            </a:r>
            <a:r>
              <a:rPr lang="en-US" altLang="zh-CN" sz="1400" dirty="0">
                <a:latin typeface="+mn-ea"/>
                <a:ea typeface="+mn-ea"/>
              </a:rPr>
              <a:t>PPT</a:t>
            </a:r>
            <a:r>
              <a:rPr lang="zh-CN" altLang="en-US" sz="1400" dirty="0">
                <a:latin typeface="+mn-ea"/>
                <a:ea typeface="+mn-ea"/>
              </a:rPr>
              <a:t>时有清晰的逻辑框架，</a:t>
            </a:r>
            <a:r>
              <a:rPr lang="en-US" altLang="zh-CN" sz="1400" dirty="0">
                <a:latin typeface="+mn-ea"/>
                <a:ea typeface="+mn-ea"/>
              </a:rPr>
              <a:t>Office</a:t>
            </a:r>
            <a:r>
              <a:rPr lang="zh-CN" altLang="en-US" sz="1400" dirty="0">
                <a:latin typeface="+mn-ea"/>
                <a:ea typeface="+mn-ea"/>
              </a:rPr>
              <a:t>助手根据模板的使用场景，准备了专业的内容编写建议。</a:t>
            </a:r>
            <a:endParaRPr lang="en-US" altLang="zh-CN" sz="1400" dirty="0">
              <a:latin typeface="+mn-ea"/>
              <a:ea typeface="+mn-ea"/>
            </a:endParaRPr>
          </a:p>
          <a:p>
            <a:pPr>
              <a:lnSpc>
                <a:spcPct val="220000"/>
              </a:lnSpc>
            </a:pPr>
            <a:r>
              <a:rPr lang="zh-CN" altLang="en-US" sz="1400" dirty="0">
                <a:latin typeface="+mn-ea"/>
                <a:ea typeface="+mn-ea"/>
              </a:rPr>
              <a:t>在使用模板时，缩小页面比例，就可以看到我们编写的内容建议，希望能帮助到你。</a:t>
            </a:r>
            <a:endParaRPr lang="en-US" altLang="zh-CN" sz="1400" dirty="0">
              <a:latin typeface="+mn-ea"/>
              <a:ea typeface="+mn-ea"/>
            </a:endParaRPr>
          </a:p>
        </p:txBody>
      </p:sp>
      <p:sp>
        <p:nvSpPr>
          <p:cNvPr id="2" name="矩形 1"/>
          <p:cNvSpPr/>
          <p:nvPr userDrawn="1"/>
        </p:nvSpPr>
        <p:spPr>
          <a:xfrm>
            <a:off x="9403079" y="5659173"/>
            <a:ext cx="1137690" cy="314849"/>
          </a:xfrm>
          <a:prstGeom prst="rect">
            <a:avLst/>
          </a:prstGeom>
          <a:noFill/>
          <a:ln w="76200">
            <a:solidFill>
              <a:srgbClr val="DB3B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22" name="矩形 21"/>
          <p:cNvSpPr/>
          <p:nvPr userDrawn="1"/>
        </p:nvSpPr>
        <p:spPr>
          <a:xfrm>
            <a:off x="4945462" y="2574435"/>
            <a:ext cx="1379138" cy="2514565"/>
          </a:xfrm>
          <a:prstGeom prst="rect">
            <a:avLst/>
          </a:prstGeom>
          <a:noFill/>
          <a:ln w="76200">
            <a:solidFill>
              <a:srgbClr val="DB3B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4" name="矩形 3"/>
          <p:cNvSpPr/>
          <p:nvPr userDrawn="1"/>
        </p:nvSpPr>
        <p:spPr>
          <a:xfrm>
            <a:off x="1524000" y="1563117"/>
            <a:ext cx="2540000" cy="685035"/>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107" name="文本框 106"/>
          <p:cNvSpPr txBox="1"/>
          <p:nvPr userDrawn="1"/>
        </p:nvSpPr>
        <p:spPr>
          <a:xfrm>
            <a:off x="2017836" y="1720968"/>
            <a:ext cx="1569660" cy="369332"/>
          </a:xfrm>
          <a:prstGeom prst="rect">
            <a:avLst/>
          </a:prstGeom>
        </p:spPr>
        <p:txBody>
          <a:bodyPr vert="horz" wrap="non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666666"/>
                </a:solidFill>
                <a:latin typeface="+mn-lt"/>
                <a:ea typeface="+mn-ea"/>
                <a:cs typeface="+mn-ea"/>
                <a:sym typeface="+mn-lt"/>
              </a:rPr>
              <a:t>模板使用建议</a:t>
            </a:r>
            <a:endParaRPr lang="zh-CN" altLang="en-US" dirty="0">
              <a:solidFill>
                <a:srgbClr val="666666"/>
              </a:solidFill>
              <a:latin typeface="+mn-lt"/>
              <a:ea typeface="+mn-ea"/>
              <a:cs typeface="+mn-ea"/>
              <a:sym typeface="+mn-lt"/>
            </a:endParaRPr>
          </a:p>
        </p:txBody>
      </p:sp>
      <p:sp>
        <p:nvSpPr>
          <p:cNvPr id="26" name="文本框 25"/>
          <p:cNvSpPr txBox="1"/>
          <p:nvPr userDrawn="1"/>
        </p:nvSpPr>
        <p:spPr>
          <a:xfrm>
            <a:off x="4377466" y="777602"/>
            <a:ext cx="6096000" cy="490519"/>
          </a:xfrm>
          <a:prstGeom prst="rect">
            <a:avLst/>
          </a:prstGeom>
        </p:spPr>
        <p:txBody>
          <a:bodyPr vert="horz" wrap="square" lIns="91440" tIns="45720" rIns="91440" bIns="45720" rtlCol="0" anchor="ctr">
            <a:spAutoFit/>
          </a:bodyPr>
          <a:lstStyle>
            <a:defPPr>
              <a:defRPr lang="zh-CN"/>
            </a:defPPr>
            <a:lvl1pPr>
              <a:lnSpc>
                <a:spcPct val="220000"/>
              </a:lnSpc>
              <a:defRPr sz="1400">
                <a:latin typeface="+mn-ea"/>
              </a:defRPr>
            </a:lvl1pPr>
          </a:lstStyle>
          <a:p>
            <a:pPr lvl="0"/>
            <a:r>
              <a:rPr lang="zh-CN" altLang="en-US" dirty="0"/>
              <a:t>*本页为案例使用说明页，使用时请删除本页内容。</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设计准则">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0" y="0"/>
            <a:ext cx="12192000" cy="6858000"/>
          </a:xfrm>
          <a:prstGeom prst="rect">
            <a:avLst/>
          </a:prstGeom>
        </p:spPr>
      </p:pic>
      <p:sp>
        <p:nvSpPr>
          <p:cNvPr id="71" name="矩形 70"/>
          <p:cNvSpPr/>
          <p:nvPr userDrawn="1"/>
        </p:nvSpPr>
        <p:spPr>
          <a:xfrm>
            <a:off x="1524000" y="2349420"/>
            <a:ext cx="9144000" cy="3733310"/>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矩形 71"/>
          <p:cNvSpPr/>
          <p:nvPr userDrawn="1"/>
        </p:nvSpPr>
        <p:spPr>
          <a:xfrm>
            <a:off x="1524000" y="1800442"/>
            <a:ext cx="9144000" cy="549602"/>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pic>
        <p:nvPicPr>
          <p:cNvPr id="12" name="图片 11"/>
          <p:cNvPicPr>
            <a:picLocks noChangeAspect="1"/>
          </p:cNvPicPr>
          <p:nvPr userDrawn="1"/>
        </p:nvPicPr>
        <p:blipFill>
          <a:blip r:embed="rId3" cstate="print"/>
          <a:stretch>
            <a:fillRect/>
          </a:stretch>
        </p:blipFill>
        <p:spPr>
          <a:xfrm>
            <a:off x="2405206" y="2788930"/>
            <a:ext cx="584041" cy="584041"/>
          </a:xfrm>
          <a:prstGeom prst="rect">
            <a:avLst/>
          </a:prstGeom>
        </p:spPr>
      </p:pic>
      <p:sp>
        <p:nvSpPr>
          <p:cNvPr id="13" name="文本框 12"/>
          <p:cNvSpPr txBox="1"/>
          <p:nvPr userDrawn="1"/>
        </p:nvSpPr>
        <p:spPr>
          <a:xfrm>
            <a:off x="2101621" y="3496072"/>
            <a:ext cx="1191209"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字体设置</a:t>
            </a:r>
            <a:endParaRPr lang="zh-CN" altLang="en-US" dirty="0">
              <a:latin typeface="微软雅黑" panose="020B0503020204020204" pitchFamily="34" charset="-122"/>
              <a:ea typeface="微软雅黑" panose="020B0503020204020204" pitchFamily="34" charset="-122"/>
            </a:endParaRPr>
          </a:p>
        </p:txBody>
      </p:sp>
      <p:pic>
        <p:nvPicPr>
          <p:cNvPr id="3" name="图形 2"/>
          <p:cNvPicPr>
            <a:picLocks noChangeAspect="1"/>
          </p:cNvPicPr>
          <p:nvPr userDrawn="1"/>
        </p:nvPicPr>
        <p:blipFill>
          <a:blip r:embed="rId4" cstate="print">
            <a:extLst>
              <a:ext uri="{96DAC541-7B7A-43D3-8B79-37D633B846F1}">
                <asvg:svgBlip xmlns:asvg="http://schemas.microsoft.com/office/drawing/2016/SVG/main" r:embed="rId5"/>
              </a:ext>
            </a:extLst>
          </a:blip>
          <a:stretch>
            <a:fillRect/>
          </a:stretch>
        </p:blipFill>
        <p:spPr>
          <a:xfrm>
            <a:off x="2405206" y="4623878"/>
            <a:ext cx="695757" cy="695757"/>
          </a:xfrm>
          <a:prstGeom prst="rect">
            <a:avLst/>
          </a:prstGeom>
        </p:spPr>
      </p:pic>
      <p:sp>
        <p:nvSpPr>
          <p:cNvPr id="21" name="文本框 20"/>
          <p:cNvSpPr txBox="1"/>
          <p:nvPr userDrawn="1"/>
        </p:nvSpPr>
        <p:spPr>
          <a:xfrm>
            <a:off x="2130852" y="5319635"/>
            <a:ext cx="1191209"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大小设置</a:t>
            </a:r>
            <a:endParaRPr lang="zh-CN" altLang="en-US" dirty="0">
              <a:latin typeface="微软雅黑" panose="020B0503020204020204" pitchFamily="34" charset="-122"/>
              <a:ea typeface="微软雅黑" panose="020B0503020204020204" pitchFamily="34" charset="-122"/>
            </a:endParaRPr>
          </a:p>
        </p:txBody>
      </p:sp>
      <p:cxnSp>
        <p:nvCxnSpPr>
          <p:cNvPr id="5" name="直接连接符 4"/>
          <p:cNvCxnSpPr/>
          <p:nvPr userDrawn="1"/>
        </p:nvCxnSpPr>
        <p:spPr>
          <a:xfrm>
            <a:off x="2253006" y="4248600"/>
            <a:ext cx="766399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文本框 5"/>
          <p:cNvSpPr txBox="1"/>
          <p:nvPr userDrawn="1"/>
        </p:nvSpPr>
        <p:spPr>
          <a:xfrm>
            <a:off x="5285521" y="2705525"/>
            <a:ext cx="2262158" cy="1116331"/>
          </a:xfrm>
          <a:prstGeom prst="rect">
            <a:avLst/>
          </a:prstGeom>
        </p:spPr>
        <p:txBody>
          <a:bodyPr vert="horz" wrap="none" lIns="91440" tIns="45720" rIns="91440" bIns="45720" rtlCol="0" anchor="ctr">
            <a:spAutoFit/>
          </a:bodyPr>
          <a:lstStyle/>
          <a:p>
            <a:pPr algn="l">
              <a:lnSpc>
                <a:spcPct val="200000"/>
              </a:lnSpc>
            </a:pPr>
            <a:r>
              <a:rPr lang="zh-CN" altLang="en-US" dirty="0"/>
              <a:t>中文字体：微软雅黑</a:t>
            </a:r>
            <a:endParaRPr lang="en-US" altLang="zh-CN" dirty="0"/>
          </a:p>
          <a:p>
            <a:pPr algn="l">
              <a:lnSpc>
                <a:spcPct val="200000"/>
              </a:lnSpc>
            </a:pPr>
            <a:r>
              <a:rPr lang="zh-CN" altLang="en-US" dirty="0"/>
              <a:t>英文字体：</a:t>
            </a:r>
            <a:r>
              <a:rPr lang="en-US" altLang="zh-CN" dirty="0"/>
              <a:t>Arial</a:t>
            </a:r>
            <a:endParaRPr lang="zh-CN" altLang="en-US" dirty="0"/>
          </a:p>
        </p:txBody>
      </p:sp>
      <p:sp>
        <p:nvSpPr>
          <p:cNvPr id="24" name="文本框 23"/>
          <p:cNvSpPr txBox="1"/>
          <p:nvPr userDrawn="1"/>
        </p:nvSpPr>
        <p:spPr>
          <a:xfrm>
            <a:off x="5285521" y="4572636"/>
            <a:ext cx="1826141" cy="1116331"/>
          </a:xfrm>
          <a:prstGeom prst="rect">
            <a:avLst/>
          </a:prstGeom>
        </p:spPr>
        <p:txBody>
          <a:bodyPr vert="horz" wrap="none" lIns="91440" tIns="45720" rIns="91440" bIns="45720" rtlCol="0" anchor="ctr">
            <a:spAutoFit/>
          </a:bodyPr>
          <a:lstStyle/>
          <a:p>
            <a:pPr algn="l">
              <a:lnSpc>
                <a:spcPct val="200000"/>
              </a:lnSpc>
            </a:pPr>
            <a:r>
              <a:rPr lang="zh-CN" altLang="en-US" dirty="0"/>
              <a:t>标题字号：</a:t>
            </a:r>
            <a:r>
              <a:rPr lang="en-US" altLang="zh-CN" dirty="0"/>
              <a:t>18</a:t>
            </a:r>
            <a:r>
              <a:rPr lang="zh-CN" altLang="en-US" dirty="0"/>
              <a:t>号</a:t>
            </a:r>
            <a:endParaRPr lang="en-US" altLang="zh-CN" dirty="0"/>
          </a:p>
          <a:p>
            <a:pPr algn="l">
              <a:lnSpc>
                <a:spcPct val="200000"/>
              </a:lnSpc>
            </a:pPr>
            <a:r>
              <a:rPr lang="zh-CN" altLang="en-US" dirty="0"/>
              <a:t>正文字号：</a:t>
            </a:r>
            <a:r>
              <a:rPr lang="en-US" altLang="zh-CN" dirty="0"/>
              <a:t>14</a:t>
            </a:r>
            <a:r>
              <a:rPr lang="zh-CN" altLang="en-US" dirty="0"/>
              <a:t>号</a:t>
            </a:r>
            <a:endParaRPr lang="zh-CN" altLang="en-US" dirty="0"/>
          </a:p>
        </p:txBody>
      </p:sp>
      <p:cxnSp>
        <p:nvCxnSpPr>
          <p:cNvPr id="79" name="直接连接符 78"/>
          <p:cNvCxnSpPr/>
          <p:nvPr userDrawn="1"/>
        </p:nvCxnSpPr>
        <p:spPr>
          <a:xfrm>
            <a:off x="1524000" y="2352872"/>
            <a:ext cx="9144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sp>
        <p:nvSpPr>
          <p:cNvPr id="107" name="文本框 106"/>
          <p:cNvSpPr txBox="1"/>
          <p:nvPr userDrawn="1"/>
        </p:nvSpPr>
        <p:spPr>
          <a:xfrm>
            <a:off x="5542002" y="1903144"/>
            <a:ext cx="1107996" cy="369332"/>
          </a:xfrm>
          <a:prstGeom prst="rect">
            <a:avLst/>
          </a:prstGeom>
        </p:spPr>
        <p:txBody>
          <a:bodyPr vert="horz" wrap="non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666666"/>
                </a:solidFill>
                <a:latin typeface="+mn-lt"/>
                <a:ea typeface="+mn-ea"/>
                <a:cs typeface="+mn-ea"/>
                <a:sym typeface="+mn-lt"/>
              </a:rPr>
              <a:t>设计准则</a:t>
            </a:r>
            <a:endParaRPr lang="zh-CN" altLang="en-US" dirty="0">
              <a:solidFill>
                <a:srgbClr val="666666"/>
              </a:solidFill>
              <a:latin typeface="+mn-lt"/>
              <a:ea typeface="+mn-ea"/>
              <a:cs typeface="+mn-ea"/>
              <a:sym typeface="+mn-lt"/>
            </a:endParaRPr>
          </a:p>
        </p:txBody>
      </p:sp>
      <p:sp>
        <p:nvSpPr>
          <p:cNvPr id="236" name="矩形 235"/>
          <p:cNvSpPr/>
          <p:nvPr userDrawn="1"/>
        </p:nvSpPr>
        <p:spPr>
          <a:xfrm>
            <a:off x="8797522" y="426033"/>
            <a:ext cx="1870478" cy="8420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7" name="图片 236"/>
          <p:cNvPicPr>
            <a:picLocks noChangeAspect="1"/>
          </p:cNvPicPr>
          <p:nvPr userDrawn="1"/>
        </p:nvPicPr>
        <p:blipFill>
          <a:blip r:embed="rId6" cstate="print"/>
          <a:stretch>
            <a:fillRect/>
          </a:stretch>
        </p:blipFill>
        <p:spPr>
          <a:xfrm>
            <a:off x="1524000" y="447093"/>
            <a:ext cx="832932" cy="832932"/>
          </a:xfrm>
          <a:prstGeom prst="rect">
            <a:avLst/>
          </a:prstGeom>
        </p:spPr>
      </p:pic>
      <p:pic>
        <p:nvPicPr>
          <p:cNvPr id="238" name="图片 237"/>
          <p:cNvPicPr>
            <a:picLocks noChangeAspect="1"/>
          </p:cNvPicPr>
          <p:nvPr userDrawn="1"/>
        </p:nvPicPr>
        <p:blipFill>
          <a:blip r:embed="rId7" cstate="print"/>
          <a:stretch>
            <a:fillRect/>
          </a:stretch>
        </p:blipFill>
        <p:spPr>
          <a:xfrm>
            <a:off x="7997112" y="426033"/>
            <a:ext cx="842088" cy="842088"/>
          </a:xfrm>
          <a:prstGeom prst="rect">
            <a:avLst/>
          </a:prstGeom>
        </p:spPr>
      </p:pic>
      <p:sp>
        <p:nvSpPr>
          <p:cNvPr id="239" name="文本框 238"/>
          <p:cNvSpPr txBox="1"/>
          <p:nvPr userDrawn="1"/>
        </p:nvSpPr>
        <p:spPr>
          <a:xfrm>
            <a:off x="2356932" y="454248"/>
            <a:ext cx="2206904" cy="523220"/>
          </a:xfrm>
          <a:prstGeom prst="rect">
            <a:avLst/>
          </a:prstGeom>
        </p:spPr>
        <p:txBody>
          <a:bodyPr vert="horz" wrap="square" lIns="91440" tIns="45720" rIns="91440" bIns="45720" rtlCol="0" anchor="ctr">
            <a:spAutoFit/>
          </a:bodyPr>
          <a:lstStyle/>
          <a:p>
            <a:pPr algn="l"/>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助手</a:t>
            </a:r>
            <a:endParaRPr lang="zh-CN" altLang="en-US" sz="2800" dirty="0">
              <a:latin typeface="微软雅黑" panose="020B0503020204020204" pitchFamily="34" charset="-122"/>
              <a:ea typeface="微软雅黑" panose="020B0503020204020204" pitchFamily="34" charset="-122"/>
            </a:endParaRPr>
          </a:p>
        </p:txBody>
      </p:sp>
      <p:sp>
        <p:nvSpPr>
          <p:cNvPr id="240" name="文本框 239"/>
          <p:cNvSpPr txBox="1"/>
          <p:nvPr userDrawn="1"/>
        </p:nvSpPr>
        <p:spPr>
          <a:xfrm>
            <a:off x="2394256" y="960344"/>
            <a:ext cx="1765227" cy="307777"/>
          </a:xfrm>
          <a:prstGeom prst="rect">
            <a:avLst/>
          </a:prstGeom>
        </p:spPr>
        <p:txBody>
          <a:bodyPr vert="horz" wrap="none" lIns="91440" tIns="45720" rIns="91440" bIns="45720" rtlCol="0" anchor="ctr">
            <a:spAutoFit/>
          </a:bodyPr>
          <a:lstStyle/>
          <a:p>
            <a:pPr algn="l"/>
            <a:r>
              <a:rPr lang="zh-CN" altLang="en-US" sz="1400" dirty="0">
                <a:solidFill>
                  <a:srgbClr val="666666"/>
                </a:solidFill>
                <a:latin typeface="微软雅黑" panose="020B0503020204020204" pitchFamily="34" charset="-122"/>
                <a:ea typeface="微软雅黑" panose="020B0503020204020204" pitchFamily="34" charset="-122"/>
              </a:rPr>
              <a:t>强大的</a:t>
            </a:r>
            <a:r>
              <a:rPr lang="en-US" altLang="zh-CN" sz="1400" dirty="0">
                <a:solidFill>
                  <a:srgbClr val="666666"/>
                </a:solidFill>
                <a:latin typeface="微软雅黑" panose="020B0503020204020204" pitchFamily="34" charset="-122"/>
                <a:ea typeface="微软雅黑" panose="020B0503020204020204" pitchFamily="34" charset="-122"/>
              </a:rPr>
              <a:t>PPT</a:t>
            </a:r>
            <a:r>
              <a:rPr lang="zh-CN" altLang="en-US" sz="1400" dirty="0">
                <a:solidFill>
                  <a:srgbClr val="666666"/>
                </a:solidFill>
                <a:latin typeface="微软雅黑" panose="020B0503020204020204" pitchFamily="34" charset="-122"/>
                <a:ea typeface="微软雅黑" panose="020B0503020204020204" pitchFamily="34" charset="-122"/>
              </a:rPr>
              <a:t>设计工具</a:t>
            </a:r>
            <a:endParaRPr lang="zh-CN" altLang="en-US" sz="1400" dirty="0">
              <a:solidFill>
                <a:srgbClr val="666666"/>
              </a:solidFill>
              <a:latin typeface="微软雅黑" panose="020B0503020204020204" pitchFamily="34" charset="-122"/>
              <a:ea typeface="微软雅黑" panose="020B0503020204020204" pitchFamily="34" charset="-122"/>
            </a:endParaRPr>
          </a:p>
        </p:txBody>
      </p:sp>
      <p:sp>
        <p:nvSpPr>
          <p:cNvPr id="241" name="文本框 240"/>
          <p:cNvSpPr txBox="1"/>
          <p:nvPr userDrawn="1"/>
        </p:nvSpPr>
        <p:spPr>
          <a:xfrm>
            <a:off x="8797522" y="466866"/>
            <a:ext cx="1870478" cy="700192"/>
          </a:xfrm>
          <a:prstGeom prst="rect">
            <a:avLst/>
          </a:prstGeom>
          <a:solidFill>
            <a:schemeClr val="bg1"/>
          </a:solidFill>
        </p:spPr>
        <p:txBody>
          <a:bodyPr vert="horz" wrap="square" lIns="91440" tIns="45720" rIns="91440" bIns="45720" rtlCol="0" anchor="t">
            <a:spAutoFit/>
          </a:bodyPr>
          <a:lstStyle/>
          <a:p>
            <a:pPr lvl="0" algn="ctr">
              <a:lnSpc>
                <a:spcPct val="150000"/>
              </a:lnSpc>
            </a:pPr>
            <a:r>
              <a:rPr lang="zh-CN" altLang="en-US" sz="1400" dirty="0">
                <a:solidFill>
                  <a:srgbClr val="999999"/>
                </a:solidFill>
              </a:rPr>
              <a:t>关注官方公众号</a:t>
            </a:r>
            <a:endParaRPr lang="en-US" altLang="zh-CN" sz="1400" dirty="0">
              <a:solidFill>
                <a:srgbClr val="999999"/>
              </a:solidFill>
            </a:endParaRPr>
          </a:p>
          <a:p>
            <a:pPr lvl="0" algn="ctr">
              <a:lnSpc>
                <a:spcPct val="150000"/>
              </a:lnSpc>
            </a:pPr>
            <a:r>
              <a:rPr lang="zh-CN" altLang="en-US" sz="1400" dirty="0">
                <a:solidFill>
                  <a:srgbClr val="999999"/>
                </a:solidFill>
              </a:rPr>
              <a:t>解锁更多办公技能</a:t>
            </a:r>
            <a:endParaRPr lang="zh-CN" altLang="en-US" sz="1400" dirty="0">
              <a:solidFill>
                <a:srgbClr val="99999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宣传页3">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2"/>
          <a:stretch>
            <a:fillRect/>
          </a:stretch>
        </p:blipFill>
        <p:spPr>
          <a:xfrm>
            <a:off x="0" y="0"/>
            <a:ext cx="12192000" cy="6858000"/>
          </a:xfrm>
          <a:prstGeom prst="rect">
            <a:avLst/>
          </a:prstGeom>
        </p:spPr>
      </p:pic>
      <p:sp>
        <p:nvSpPr>
          <p:cNvPr id="3" name="矩形 2"/>
          <p:cNvSpPr/>
          <p:nvPr userDrawn="1"/>
        </p:nvSpPr>
        <p:spPr>
          <a:xfrm>
            <a:off x="8797522" y="426033"/>
            <a:ext cx="1870478" cy="84208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nvSpPr>
        <p:spPr>
          <a:xfrm>
            <a:off x="1524000" y="2362299"/>
            <a:ext cx="9144000" cy="3733310"/>
          </a:xfrm>
          <a:prstGeom prst="rect">
            <a:avLst/>
          </a:prstGeom>
          <a:solidFill>
            <a:schemeClr val="bg1"/>
          </a:solidFill>
          <a:ln>
            <a:noFill/>
          </a:ln>
          <a:effectLst>
            <a:outerShdw blurRad="50800" dist="50800" dir="54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69" name="直接连接符 268"/>
          <p:cNvCxnSpPr/>
          <p:nvPr userDrawn="1"/>
        </p:nvCxnSpPr>
        <p:spPr>
          <a:xfrm>
            <a:off x="1524000" y="2362299"/>
            <a:ext cx="9144000" cy="0"/>
          </a:xfrm>
          <a:prstGeom prst="line">
            <a:avLst/>
          </a:prstGeom>
          <a:ln>
            <a:solidFill>
              <a:srgbClr val="D7D7D7"/>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3" cstate="print"/>
          <a:stretch>
            <a:fillRect/>
          </a:stretch>
        </p:blipFill>
        <p:spPr>
          <a:xfrm>
            <a:off x="1524000" y="447093"/>
            <a:ext cx="832932" cy="832932"/>
          </a:xfrm>
          <a:prstGeom prst="rect">
            <a:avLst/>
          </a:prstGeom>
        </p:spPr>
      </p:pic>
      <p:pic>
        <p:nvPicPr>
          <p:cNvPr id="13" name="图片 12"/>
          <p:cNvPicPr>
            <a:picLocks noChangeAspect="1"/>
          </p:cNvPicPr>
          <p:nvPr userDrawn="1"/>
        </p:nvPicPr>
        <p:blipFill>
          <a:blip r:embed="rId4" cstate="print"/>
          <a:stretch>
            <a:fillRect/>
          </a:stretch>
        </p:blipFill>
        <p:spPr>
          <a:xfrm>
            <a:off x="7997112" y="426033"/>
            <a:ext cx="842088" cy="842088"/>
          </a:xfrm>
          <a:prstGeom prst="rect">
            <a:avLst/>
          </a:prstGeom>
        </p:spPr>
      </p:pic>
      <p:sp>
        <p:nvSpPr>
          <p:cNvPr id="16" name="文本框 15"/>
          <p:cNvSpPr txBox="1"/>
          <p:nvPr userDrawn="1"/>
        </p:nvSpPr>
        <p:spPr>
          <a:xfrm>
            <a:off x="2356932" y="454248"/>
            <a:ext cx="2206904" cy="523220"/>
          </a:xfrm>
          <a:prstGeom prst="rect">
            <a:avLst/>
          </a:prstGeom>
        </p:spPr>
        <p:txBody>
          <a:bodyPr vert="horz" wrap="square" lIns="91440" tIns="45720" rIns="91440" bIns="45720" rtlCol="0" anchor="ctr">
            <a:spAutoFit/>
          </a:bodyPr>
          <a:lstStyle/>
          <a:p>
            <a:pPr algn="l"/>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助手</a:t>
            </a:r>
            <a:endParaRPr lang="zh-CN" altLang="en-US" sz="2800" dirty="0">
              <a:latin typeface="微软雅黑" panose="020B0503020204020204" pitchFamily="34" charset="-122"/>
              <a:ea typeface="微软雅黑" panose="020B0503020204020204" pitchFamily="34" charset="-122"/>
            </a:endParaRPr>
          </a:p>
        </p:txBody>
      </p:sp>
      <p:sp>
        <p:nvSpPr>
          <p:cNvPr id="17" name="文本框 16"/>
          <p:cNvSpPr txBox="1"/>
          <p:nvPr userDrawn="1"/>
        </p:nvSpPr>
        <p:spPr>
          <a:xfrm>
            <a:off x="2394256" y="960344"/>
            <a:ext cx="1765227" cy="307777"/>
          </a:xfrm>
          <a:prstGeom prst="rect">
            <a:avLst/>
          </a:prstGeom>
        </p:spPr>
        <p:txBody>
          <a:bodyPr vert="horz" wrap="none" lIns="91440" tIns="45720" rIns="91440" bIns="45720" rtlCol="0" anchor="ctr">
            <a:spAutoFit/>
          </a:bodyPr>
          <a:lstStyle/>
          <a:p>
            <a:pPr algn="l"/>
            <a:r>
              <a:rPr lang="zh-CN" altLang="en-US" sz="1400" dirty="0">
                <a:solidFill>
                  <a:srgbClr val="666666"/>
                </a:solidFill>
                <a:latin typeface="微软雅黑" panose="020B0503020204020204" pitchFamily="34" charset="-122"/>
                <a:ea typeface="微软雅黑" panose="020B0503020204020204" pitchFamily="34" charset="-122"/>
              </a:rPr>
              <a:t>强大的</a:t>
            </a:r>
            <a:r>
              <a:rPr lang="en-US" altLang="zh-CN" sz="1400" dirty="0">
                <a:solidFill>
                  <a:srgbClr val="666666"/>
                </a:solidFill>
                <a:latin typeface="微软雅黑" panose="020B0503020204020204" pitchFamily="34" charset="-122"/>
                <a:ea typeface="微软雅黑" panose="020B0503020204020204" pitchFamily="34" charset="-122"/>
              </a:rPr>
              <a:t>PPT</a:t>
            </a:r>
            <a:r>
              <a:rPr lang="zh-CN" altLang="en-US" sz="1400" dirty="0">
                <a:solidFill>
                  <a:srgbClr val="666666"/>
                </a:solidFill>
                <a:latin typeface="微软雅黑" panose="020B0503020204020204" pitchFamily="34" charset="-122"/>
                <a:ea typeface="微软雅黑" panose="020B0503020204020204" pitchFamily="34" charset="-122"/>
              </a:rPr>
              <a:t>设计工具</a:t>
            </a:r>
            <a:endParaRPr lang="zh-CN" altLang="en-US" sz="1400" dirty="0">
              <a:solidFill>
                <a:srgbClr val="666666"/>
              </a:solidFill>
              <a:latin typeface="微软雅黑" panose="020B0503020204020204" pitchFamily="34" charset="-122"/>
              <a:ea typeface="微软雅黑" panose="020B0503020204020204" pitchFamily="34" charset="-122"/>
            </a:endParaRPr>
          </a:p>
        </p:txBody>
      </p:sp>
      <p:sp>
        <p:nvSpPr>
          <p:cNvPr id="2" name="文本框 1"/>
          <p:cNvSpPr txBox="1"/>
          <p:nvPr userDrawn="1"/>
        </p:nvSpPr>
        <p:spPr>
          <a:xfrm>
            <a:off x="8797522" y="466866"/>
            <a:ext cx="1870478" cy="700192"/>
          </a:xfrm>
          <a:prstGeom prst="rect">
            <a:avLst/>
          </a:prstGeom>
          <a:solidFill>
            <a:schemeClr val="bg1"/>
          </a:solidFill>
        </p:spPr>
        <p:txBody>
          <a:bodyPr vert="horz" wrap="square" lIns="91440" tIns="45720" rIns="91440" bIns="45720" rtlCol="0" anchor="t">
            <a:spAutoFit/>
          </a:bodyPr>
          <a:lstStyle/>
          <a:p>
            <a:pPr lvl="0" algn="ctr">
              <a:lnSpc>
                <a:spcPct val="150000"/>
              </a:lnSpc>
            </a:pPr>
            <a:r>
              <a:rPr lang="zh-CN" altLang="en-US" sz="1400" dirty="0">
                <a:solidFill>
                  <a:srgbClr val="999999"/>
                </a:solidFill>
              </a:rPr>
              <a:t>关注官方公众号</a:t>
            </a:r>
            <a:endParaRPr lang="en-US" altLang="zh-CN" sz="1400" dirty="0">
              <a:solidFill>
                <a:srgbClr val="999999"/>
              </a:solidFill>
            </a:endParaRPr>
          </a:p>
          <a:p>
            <a:pPr lvl="0" algn="ctr">
              <a:lnSpc>
                <a:spcPct val="150000"/>
              </a:lnSpc>
            </a:pPr>
            <a:r>
              <a:rPr lang="zh-CN" altLang="en-US" sz="1400" dirty="0">
                <a:solidFill>
                  <a:srgbClr val="999999"/>
                </a:solidFill>
              </a:rPr>
              <a:t>解锁更多办公技能</a:t>
            </a:r>
            <a:endParaRPr lang="zh-CN" altLang="en-US" sz="1400" dirty="0">
              <a:solidFill>
                <a:srgbClr val="999999"/>
              </a:solidFill>
            </a:endParaRPr>
          </a:p>
        </p:txBody>
      </p:sp>
      <p:sp>
        <p:nvSpPr>
          <p:cNvPr id="14" name="矩形 13"/>
          <p:cNvSpPr/>
          <p:nvPr userDrawn="1"/>
        </p:nvSpPr>
        <p:spPr>
          <a:xfrm>
            <a:off x="1524000" y="1813321"/>
            <a:ext cx="9144000" cy="549602"/>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4" name="文本框 3"/>
          <p:cNvSpPr txBox="1"/>
          <p:nvPr userDrawn="1"/>
        </p:nvSpPr>
        <p:spPr>
          <a:xfrm>
            <a:off x="5542002" y="1903144"/>
            <a:ext cx="1107996" cy="369332"/>
          </a:xfrm>
          <a:prstGeom prst="rect">
            <a:avLst/>
          </a:prstGeom>
        </p:spPr>
        <p:txBody>
          <a:bodyPr vert="horz" wrap="non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666666"/>
                </a:solidFill>
                <a:latin typeface="+mn-lt"/>
                <a:ea typeface="+mn-ea"/>
                <a:cs typeface="+mn-ea"/>
                <a:sym typeface="+mn-lt"/>
              </a:rPr>
              <a:t>版权声明</a:t>
            </a:r>
            <a:endParaRPr lang="zh-CN" altLang="en-US" dirty="0">
              <a:solidFill>
                <a:srgbClr val="666666"/>
              </a:solidFill>
              <a:latin typeface="+mn-lt"/>
              <a:ea typeface="+mn-ea"/>
              <a:cs typeface="+mn-ea"/>
              <a:sym typeface="+mn-lt"/>
            </a:endParaRPr>
          </a:p>
        </p:txBody>
      </p:sp>
      <p:sp>
        <p:nvSpPr>
          <p:cNvPr id="6" name="文本框 5"/>
          <p:cNvSpPr txBox="1"/>
          <p:nvPr userDrawn="1"/>
        </p:nvSpPr>
        <p:spPr>
          <a:xfrm>
            <a:off x="1721708" y="2668528"/>
            <a:ext cx="8732108" cy="3120854"/>
          </a:xfrm>
          <a:prstGeom prst="rect">
            <a:avLst/>
          </a:prstGeom>
        </p:spPr>
        <p:txBody>
          <a:bodyPr vert="horz" wrap="square" lIns="91440" tIns="45720" rIns="91440" bIns="45720" rtlCol="0" anchor="ctr">
            <a:spAutoFit/>
          </a:bodyPr>
          <a:lstStyle/>
          <a:p>
            <a:pPr>
              <a:lnSpc>
                <a:spcPct val="220000"/>
              </a:lnSpc>
            </a:pPr>
            <a:r>
              <a:rPr lang="zh-CN" altLang="zh-CN" sz="1200" dirty="0">
                <a:latin typeface="+mn-ea"/>
                <a:ea typeface="+mn-ea"/>
                <a:cs typeface="+mn-ea"/>
                <a:sym typeface="+mn-lt"/>
              </a:rPr>
              <a:t>本素材中涉及到的所有的内容的所有权、知识产权等归原始权利人或者合法的受让人所有，您购买</a:t>
            </a:r>
            <a:r>
              <a:rPr lang="en-US" altLang="zh-CN" sz="1200" dirty="0">
                <a:latin typeface="+mn-ea"/>
                <a:ea typeface="+mn-ea"/>
                <a:cs typeface="+mn-ea"/>
                <a:sym typeface="+mn-lt"/>
              </a:rPr>
              <a:t>/</a:t>
            </a:r>
            <a:r>
              <a:rPr lang="zh-CN" altLang="zh-CN" sz="1200" dirty="0">
                <a:latin typeface="+mn-ea"/>
                <a:ea typeface="+mn-ea"/>
                <a:cs typeface="+mn-ea"/>
                <a:sym typeface="+mn-lt"/>
              </a:rPr>
              <a:t>免费或通过其他合法方式获得的本信息的使用权，并受到以下条款约束：</a:t>
            </a:r>
            <a:endParaRPr lang="zh-CN" altLang="zh-CN" sz="1200" dirty="0">
              <a:latin typeface="+mn-ea"/>
              <a:ea typeface="+mn-ea"/>
              <a:cs typeface="+mn-ea"/>
              <a:sym typeface="+mn-lt"/>
            </a:endParaRPr>
          </a:p>
          <a:p>
            <a:pPr lvl="0">
              <a:lnSpc>
                <a:spcPct val="220000"/>
              </a:lnSpc>
            </a:pPr>
            <a:r>
              <a:rPr lang="zh-CN" altLang="zh-CN" sz="1200" dirty="0">
                <a:latin typeface="+mn-ea"/>
                <a:ea typeface="+mn-ea"/>
                <a:cs typeface="+mn-ea"/>
                <a:sym typeface="+mn-lt"/>
              </a:rPr>
              <a:t>您仅可以个人非商业用途使用该等信息内容，不得将其全部或部分内容用于出售、或出租、出借、转让、分销、发布等其他方任何式供他人使用；</a:t>
            </a:r>
            <a:endParaRPr lang="en-US" altLang="zh-CN" sz="1200" dirty="0">
              <a:latin typeface="+mn-ea"/>
              <a:ea typeface="+mn-ea"/>
              <a:cs typeface="+mn-ea"/>
              <a:sym typeface="+mn-lt"/>
            </a:endParaRPr>
          </a:p>
          <a:p>
            <a:pPr marL="171450" lvl="0" indent="-171450">
              <a:lnSpc>
                <a:spcPct val="220000"/>
              </a:lnSpc>
              <a:buFont typeface="Wingdings" panose="05000000000000000000" pitchFamily="2" charset="2"/>
              <a:buChar char="l"/>
            </a:pPr>
            <a:r>
              <a:rPr lang="en-US" altLang="zh-CN" sz="1200" dirty="0">
                <a:latin typeface="+mn-ea"/>
                <a:ea typeface="+mn-ea"/>
                <a:cs typeface="+mn-ea"/>
                <a:sym typeface="+mn-lt"/>
              </a:rPr>
              <a:t> </a:t>
            </a:r>
            <a:r>
              <a:rPr lang="zh-CN" altLang="zh-CN" sz="1200" dirty="0">
                <a:latin typeface="+mn-ea"/>
                <a:ea typeface="+mn-ea"/>
                <a:cs typeface="+mn-ea"/>
                <a:sym typeface="+mn-lt"/>
              </a:rPr>
              <a:t>禁止在任何网站、平台、应用程序上以任何方式为他人提供本素材所有内容的下载、转载等；</a:t>
            </a:r>
            <a:endParaRPr lang="en-US" altLang="zh-CN" sz="1200" dirty="0">
              <a:latin typeface="+mn-ea"/>
              <a:ea typeface="+mn-ea"/>
              <a:cs typeface="+mn-ea"/>
              <a:sym typeface="+mn-lt"/>
            </a:endParaRPr>
          </a:p>
          <a:p>
            <a:pPr marL="171450" lvl="0" indent="-171450">
              <a:lnSpc>
                <a:spcPct val="220000"/>
              </a:lnSpc>
              <a:buFont typeface="Wingdings" panose="05000000000000000000" pitchFamily="2" charset="2"/>
              <a:buChar char="l"/>
            </a:pPr>
            <a:r>
              <a:rPr lang="en-US" altLang="zh-CN" sz="1200" dirty="0">
                <a:latin typeface="+mn-ea"/>
                <a:ea typeface="+mn-ea"/>
                <a:cs typeface="+mn-ea"/>
                <a:sym typeface="+mn-lt"/>
              </a:rPr>
              <a:t> </a:t>
            </a:r>
            <a:r>
              <a:rPr lang="zh-CN" altLang="zh-CN" sz="1200" dirty="0">
                <a:latin typeface="+mn-ea"/>
                <a:ea typeface="+mn-ea"/>
                <a:cs typeface="+mn-ea"/>
                <a:sym typeface="+mn-lt"/>
              </a:rPr>
              <a:t>对于不当下载、转载或引用本信息内容而引起的民事纷争、行政处理或其他损失，声明方不承担责任；</a:t>
            </a:r>
            <a:endParaRPr lang="en-US" altLang="zh-CN" sz="1200" dirty="0">
              <a:latin typeface="+mn-ea"/>
              <a:ea typeface="+mn-ea"/>
              <a:cs typeface="+mn-ea"/>
              <a:sym typeface="+mn-lt"/>
            </a:endParaRPr>
          </a:p>
          <a:p>
            <a:pPr marL="171450" lvl="0" indent="-171450">
              <a:lnSpc>
                <a:spcPct val="220000"/>
              </a:lnSpc>
              <a:buFont typeface="Wingdings" panose="05000000000000000000" pitchFamily="2" charset="2"/>
              <a:buChar char="l"/>
            </a:pPr>
            <a:r>
              <a:rPr lang="en-US" altLang="zh-CN" sz="1200" dirty="0">
                <a:latin typeface="+mn-ea"/>
                <a:ea typeface="+mn-ea"/>
                <a:cs typeface="+mn-ea"/>
                <a:sym typeface="+mn-lt"/>
              </a:rPr>
              <a:t> </a:t>
            </a:r>
            <a:r>
              <a:rPr lang="zh-CN" altLang="zh-CN" sz="1200" dirty="0">
                <a:latin typeface="+mn-ea"/>
                <a:ea typeface="+mn-ea"/>
                <a:cs typeface="+mn-ea"/>
                <a:sym typeface="+mn-lt"/>
              </a:rPr>
              <a:t>对不遵守本声明或其他违法、恶意使用本信息内容者，声明方保留追究其法律责任的权利。</a:t>
            </a:r>
            <a:endParaRPr lang="zh-CN" altLang="zh-CN" sz="1200" dirty="0">
              <a:latin typeface="+mn-ea"/>
              <a:ea typeface="+mn-ea"/>
              <a:cs typeface="+mn-ea"/>
              <a:sym typeface="+mn-lt"/>
            </a:endParaRPr>
          </a:p>
          <a:p>
            <a:pPr algn="l"/>
            <a:endParaRPr lang="zh-CN" altLang="en-US" sz="1200" dirty="0">
              <a:latin typeface="+mn-ea"/>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3.png"/><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111_5"/>
          <p:cNvSpPr txBox="1"/>
          <p:nvPr userDrawn="1"/>
        </p:nvSpPr>
        <p:spPr>
          <a:xfrm>
            <a:off x="4191000" y="6508750"/>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4" name="图片 3"/>
          <p:cNvPicPr>
            <a:picLocks noChangeAspect="1"/>
          </p:cNvPicPr>
          <p:nvPr userDrawn="1"/>
        </p:nvPicPr>
        <p:blipFill>
          <a:blip r:embed="rId6"/>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0"/>
          </p:nvPr>
        </p:nvSpPr>
        <p:spPr>
          <a:xfrm>
            <a:off x="2282406" y="2488630"/>
            <a:ext cx="4653280" cy="700405"/>
          </a:xfrm>
        </p:spPr>
        <p:txBody>
          <a:bodyPr/>
          <a:lstStyle/>
          <a:p>
            <a:r>
              <a:rPr dirty="0"/>
              <a:t>近期</a:t>
            </a:r>
            <a:r>
              <a:rPr lang="zh-CN" altLang="en-US" dirty="0"/>
              <a:t>工作总结汇报</a:t>
            </a:r>
            <a:endParaRPr lang="zh-CN" altLang="en-US" dirty="0"/>
          </a:p>
        </p:txBody>
      </p:sp>
      <p:sp>
        <p:nvSpPr>
          <p:cNvPr id="13" name="文本占位符 12"/>
          <p:cNvSpPr>
            <a:spLocks noGrp="1"/>
          </p:cNvSpPr>
          <p:nvPr>
            <p:ph type="body" sz="quarter" idx="11"/>
          </p:nvPr>
        </p:nvSpPr>
        <p:spPr>
          <a:xfrm>
            <a:off x="2282406" y="3107071"/>
            <a:ext cx="774571" cy="341632"/>
          </a:xfrm>
        </p:spPr>
        <p:txBody>
          <a:bodyPr/>
          <a:lstStyle/>
          <a:p>
            <a:r>
              <a:rPr lang="en-US" altLang="zh-CN" dirty="0"/>
              <a:t>Begin</a:t>
            </a:r>
            <a:endParaRPr lang="zh-CN" altLang="en-US" dirty="0"/>
          </a:p>
        </p:txBody>
      </p:sp>
      <p:sp>
        <p:nvSpPr>
          <p:cNvPr id="14" name="文本占位符 13"/>
          <p:cNvSpPr>
            <a:spLocks noGrp="1"/>
          </p:cNvSpPr>
          <p:nvPr>
            <p:ph type="body" sz="quarter" idx="12"/>
          </p:nvPr>
        </p:nvSpPr>
        <p:spPr>
          <a:xfrm>
            <a:off x="2198618" y="4637216"/>
            <a:ext cx="1499235" cy="368300"/>
          </a:xfrm>
        </p:spPr>
        <p:txBody>
          <a:bodyPr wrap="none">
            <a:spAutoFit/>
          </a:bodyPr>
          <a:lstStyle/>
          <a:p>
            <a:r>
              <a:rPr lang="en-US" altLang="zh-CN" sz="2000" dirty="0">
                <a:latin typeface="华文新魏" panose="02010800040101010101" pitchFamily="2" charset="-122"/>
                <a:ea typeface="华文新魏" panose="02010800040101010101" pitchFamily="2" charset="-122"/>
              </a:rPr>
              <a:t>2023.09.20</a:t>
            </a:r>
            <a:endParaRPr lang="zh-CN" altLang="en-US" sz="2000" dirty="0">
              <a:latin typeface="华文新魏" panose="02010800040101010101" pitchFamily="2" charset="-122"/>
              <a:ea typeface="华文新魏" panose="02010800040101010101" pitchFamily="2" charset="-122"/>
            </a:endParaRPr>
          </a:p>
        </p:txBody>
      </p:sp>
      <p:sp>
        <p:nvSpPr>
          <p:cNvPr id="15" name="文本占位符 14"/>
          <p:cNvSpPr>
            <a:spLocks noGrp="1"/>
          </p:cNvSpPr>
          <p:nvPr>
            <p:ph type="body" sz="quarter" idx="13"/>
          </p:nvPr>
        </p:nvSpPr>
        <p:spPr>
          <a:xfrm>
            <a:off x="2198618" y="4295584"/>
            <a:ext cx="944880" cy="368300"/>
          </a:xfrm>
        </p:spPr>
        <p:txBody>
          <a:bodyPr/>
          <a:lstStyle/>
          <a:p>
            <a:r>
              <a:rPr sz="2000" dirty="0">
                <a:latin typeface="华文新魏" panose="02010800040101010101" pitchFamily="2" charset="-122"/>
                <a:ea typeface="华文新魏" panose="02010800040101010101" pitchFamily="2" charset="-122"/>
              </a:rPr>
              <a:t>苏冠群</a:t>
            </a:r>
            <a:endParaRPr sz="2000" dirty="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3"/>
          <p:cNvSpPr>
            <a:spLocks noGrp="1"/>
          </p:cNvSpPr>
          <p:nvPr>
            <p:ph type="body" sz="quarter" idx="10"/>
          </p:nvPr>
        </p:nvSpPr>
        <p:spPr>
          <a:xfrm>
            <a:off x="515220" y="328663"/>
            <a:ext cx="1808480" cy="534035"/>
          </a:xfrm>
        </p:spPr>
        <p:txBody>
          <a:bodyPr/>
          <a:lstStyle/>
          <a:p>
            <a:r>
              <a:rPr lang="zh-CN" altLang="en-US" sz="3200" dirty="0"/>
              <a:t>参考文献</a:t>
            </a:r>
            <a:endParaRPr lang="zh-CN" altLang="en-US" sz="3200" dirty="0"/>
          </a:p>
        </p:txBody>
      </p:sp>
      <p:sp>
        <p:nvSpPr>
          <p:cNvPr id="26" name="矩形 25"/>
          <p:cNvSpPr/>
          <p:nvPr/>
        </p:nvSpPr>
        <p:spPr>
          <a:xfrm>
            <a:off x="514985" y="898525"/>
            <a:ext cx="11503660" cy="5015865"/>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8"/>
              <a:defRPr/>
            </a:pPr>
            <a:r>
              <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Han, Z., Wu, Y., Li, T., Zhang, L., Pei, L., Xu, L., Li, C., Ma, C., Xu, C., Shen, S., &amp; Gao, F. (2022). An Efficient Spatial-Temporal Trajectory Planner for Autonomous Vehicles in Unstructured Environments. IEEE Transactions on Intelligent Transportation Systems, 23(8), 3600-3615.</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8"/>
              <a:defRPr/>
            </a:pPr>
            <a:r>
              <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Sunil, E., Ellerbroek, J., Hoekstra, J., Vidosavljevic, A., Arntzen, M., Bussink, F., &amp; Nieuwenhuisen, D. (2017). An Analysis of Decentralized Airspace Structure and Capacity Using Fast-Time Simulations. Journal of Guidance, Control, and Dynamics, 40(1), 38-51. DOI: 10.2514/1.G000528</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8"/>
              <a:defRPr/>
            </a:pPr>
            <a:r>
              <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Sunil, E., Hoekstra, J., Ellerbroek, J., Bussink, F., Nieuwenhuisen, D., Vidosavljevic, A., &amp; Kern, S. (2015). Metropolis: Relating Airspace Structure and Capacity for Extreme Traffic Densities. ATM seminar 2015, 11th USA/EUROPE Air Traffic Management R&amp;D Seminar, FAA &amp; Eurocontrol, Jun 2015, Lisboa, Portugal. [Online].</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8"/>
              <a:defRPr/>
            </a:pPr>
            <a:r>
              <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Wang, Z., Delahaye, D., Farges, J., &amp; Alam, S. (2022). Complexity optimal air traffic assignment in multi-layer transport network for Urban Air Mobility operations. Transportation Research Part C, 142, 103776. doi:10.1016/j.trc.2022.103776</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8"/>
              <a:defRPr/>
            </a:pP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p:txBody>
      </p:sp>
      <p:sp>
        <p:nvSpPr>
          <p:cNvPr id="19" name="文本框 18"/>
          <p:cNvSpPr txBox="1"/>
          <p:nvPr/>
        </p:nvSpPr>
        <p:spPr>
          <a:xfrm>
            <a:off x="11723528" y="6396930"/>
            <a:ext cx="294092" cy="379078"/>
          </a:xfrm>
          <a:prstGeom prst="rect">
            <a:avLst/>
          </a:prstGeom>
          <a:noFill/>
        </p:spPr>
        <p:txBody>
          <a:bodyPr wrap="square" rtlCol="0">
            <a:spAutoFit/>
          </a:bodyPr>
          <a:lstStyle/>
          <a:p>
            <a:pPr algn="l">
              <a:lnSpc>
                <a:spcPct val="130000"/>
              </a:lnSpc>
            </a:pPr>
            <a:r>
              <a:rPr lang="en-US" altLang="zh-CN" sz="1600" dirty="0"/>
              <a:t>8</a:t>
            </a:r>
            <a:endParaRPr lang="zh-CN"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2282406" y="2488630"/>
            <a:ext cx="5262979" cy="701731"/>
          </a:xfrm>
        </p:spPr>
        <p:txBody>
          <a:bodyPr/>
          <a:lstStyle/>
          <a:p>
            <a:r>
              <a:rPr lang="zh-CN" altLang="en-US" dirty="0"/>
              <a:t>恳请老师批评指正！</a:t>
            </a:r>
            <a:endParaRPr lang="zh-CN" altLang="en-US" dirty="0"/>
          </a:p>
        </p:txBody>
      </p:sp>
      <p:sp>
        <p:nvSpPr>
          <p:cNvPr id="4" name="文本占位符 3"/>
          <p:cNvSpPr>
            <a:spLocks noGrp="1"/>
          </p:cNvSpPr>
          <p:nvPr>
            <p:ph type="body" sz="quarter" idx="11"/>
          </p:nvPr>
        </p:nvSpPr>
        <p:spPr>
          <a:xfrm>
            <a:off x="2320878" y="3113986"/>
            <a:ext cx="1261884" cy="341632"/>
          </a:xfrm>
        </p:spPr>
        <p:txBody>
          <a:bodyPr/>
          <a:lstStyle/>
          <a:p>
            <a:r>
              <a:rPr lang="en-US" altLang="zh-CN" dirty="0"/>
              <a:t>Thank you</a:t>
            </a:r>
            <a:endParaRPr lang="zh-CN" altLang="en-US" dirty="0"/>
          </a:p>
        </p:txBody>
      </p:sp>
      <p:sp>
        <p:nvSpPr>
          <p:cNvPr id="5" name="文本占位符 4"/>
          <p:cNvSpPr>
            <a:spLocks noGrp="1"/>
          </p:cNvSpPr>
          <p:nvPr>
            <p:ph type="body" sz="quarter" idx="12"/>
          </p:nvPr>
        </p:nvSpPr>
        <p:spPr>
          <a:xfrm>
            <a:off x="2282406" y="3987190"/>
            <a:ext cx="1325880" cy="339725"/>
          </a:xfrm>
        </p:spPr>
        <p:txBody>
          <a:bodyPr/>
          <a:lstStyle/>
          <a:p>
            <a:r>
              <a:rPr lang="en-US" altLang="zh-CN" dirty="0"/>
              <a:t>2023.09.20</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95664" y="4041138"/>
            <a:ext cx="894080" cy="478155"/>
          </a:xfrm>
        </p:spPr>
        <p:txBody>
          <a:bodyPr/>
          <a:lstStyle/>
          <a:p>
            <a:r>
              <a:rPr lang="zh-CN" dirty="0"/>
              <a:t>引言</a:t>
            </a:r>
            <a:endParaRPr lang="zh-CN" dirty="0"/>
          </a:p>
        </p:txBody>
      </p:sp>
      <p:sp>
        <p:nvSpPr>
          <p:cNvPr id="3" name="文本占位符 2"/>
          <p:cNvSpPr>
            <a:spLocks noGrp="1"/>
          </p:cNvSpPr>
          <p:nvPr>
            <p:ph type="body" sz="quarter" idx="11"/>
          </p:nvPr>
        </p:nvSpPr>
        <p:spPr>
          <a:xfrm>
            <a:off x="3179088" y="3046722"/>
            <a:ext cx="1127233" cy="1006429"/>
          </a:xfrm>
        </p:spPr>
        <p:txBody>
          <a:bodyPr/>
          <a:lstStyle/>
          <a:p>
            <a:r>
              <a:rPr lang="en-US" altLang="zh-CN" b="0" dirty="0">
                <a:ln w="0"/>
                <a:effectLst>
                  <a:outerShdw blurRad="38100" dist="25400" dir="5400000" algn="ctr" rotWithShape="0">
                    <a:srgbClr val="6E747A">
                      <a:alpha val="43000"/>
                    </a:srgbClr>
                  </a:outerShdw>
                </a:effectLst>
              </a:rPr>
              <a:t>01</a:t>
            </a:r>
            <a:endParaRPr lang="zh-CN" altLang="en-US" b="0" dirty="0">
              <a:ln w="0"/>
              <a:effectLst>
                <a:outerShdw blurRad="38100" dist="25400" dir="5400000" algn="ctr" rotWithShape="0">
                  <a:srgbClr val="6E747A">
                    <a:alpha val="43000"/>
                  </a:srgbClr>
                </a:outerShdw>
              </a:effectLst>
            </a:endParaRPr>
          </a:p>
        </p:txBody>
      </p:sp>
      <p:sp>
        <p:nvSpPr>
          <p:cNvPr id="6" name="文本占位符 5"/>
          <p:cNvSpPr>
            <a:spLocks noGrp="1"/>
          </p:cNvSpPr>
          <p:nvPr>
            <p:ph type="body" sz="quarter" idx="14"/>
          </p:nvPr>
        </p:nvSpPr>
        <p:spPr>
          <a:xfrm>
            <a:off x="7531846" y="4041138"/>
            <a:ext cx="1605280" cy="993775"/>
          </a:xfrm>
        </p:spPr>
        <p:txBody>
          <a:bodyPr/>
          <a:lstStyle/>
          <a:p>
            <a:r>
              <a:rPr lang="zh-CN" altLang="en-US" dirty="0"/>
              <a:t>问题陈述</a:t>
            </a:r>
            <a:endParaRPr lang="zh-CN" altLang="en-US" dirty="0"/>
          </a:p>
          <a:p>
            <a:endParaRPr lang="zh-CN" altLang="en-US" dirty="0"/>
          </a:p>
        </p:txBody>
      </p:sp>
      <p:sp>
        <p:nvSpPr>
          <p:cNvPr id="7" name="文本占位符 6"/>
          <p:cNvSpPr>
            <a:spLocks noGrp="1"/>
          </p:cNvSpPr>
          <p:nvPr>
            <p:ph type="body" sz="quarter" idx="15"/>
          </p:nvPr>
        </p:nvSpPr>
        <p:spPr>
          <a:xfrm>
            <a:off x="7770868" y="3046722"/>
            <a:ext cx="1127233" cy="1006429"/>
          </a:xfrm>
        </p:spPr>
        <p:txBody>
          <a:bodyPr/>
          <a:lstStyle/>
          <a:p>
            <a:r>
              <a:rPr lang="en-US" altLang="zh-CN" b="0" dirty="0">
                <a:ln w="0"/>
                <a:effectLst>
                  <a:outerShdw blurRad="38100" dist="25400" dir="5400000" algn="ctr" rotWithShape="0">
                    <a:srgbClr val="6E747A">
                      <a:alpha val="43000"/>
                    </a:srgbClr>
                  </a:outerShdw>
                </a:effectLst>
              </a:rPr>
              <a:t>02</a:t>
            </a:r>
            <a:endParaRPr lang="zh-CN" altLang="en-US" b="0" dirty="0">
              <a:ln w="0"/>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515220" y="328663"/>
            <a:ext cx="995680" cy="534035"/>
          </a:xfrm>
        </p:spPr>
        <p:txBody>
          <a:bodyPr/>
          <a:lstStyle/>
          <a:p>
            <a:r>
              <a:rPr lang="zh-CN" altLang="en-US" sz="3200" dirty="0"/>
              <a:t>引言</a:t>
            </a:r>
            <a:endParaRPr lang="zh-CN" altLang="en-US" sz="3200" dirty="0"/>
          </a:p>
        </p:txBody>
      </p:sp>
      <p:sp>
        <p:nvSpPr>
          <p:cNvPr id="2" name="文本框 1"/>
          <p:cNvSpPr txBox="1"/>
          <p:nvPr/>
        </p:nvSpPr>
        <p:spPr>
          <a:xfrm>
            <a:off x="11723528" y="6396930"/>
            <a:ext cx="294092" cy="379078"/>
          </a:xfrm>
          <a:prstGeom prst="rect">
            <a:avLst/>
          </a:prstGeom>
          <a:noFill/>
        </p:spPr>
        <p:txBody>
          <a:bodyPr wrap="square" rtlCol="0">
            <a:spAutoFit/>
          </a:bodyPr>
          <a:lstStyle/>
          <a:p>
            <a:pPr>
              <a:lnSpc>
                <a:spcPct val="130000"/>
              </a:lnSpc>
            </a:pPr>
            <a:r>
              <a:rPr lang="en-US" altLang="zh-CN" sz="1600" dirty="0"/>
              <a:t>3</a:t>
            </a:r>
            <a:endParaRPr lang="zh-CN" altLang="en-US" sz="1600" dirty="0"/>
          </a:p>
        </p:txBody>
      </p:sp>
      <p:sp>
        <p:nvSpPr>
          <p:cNvPr id="100" name="文本框 99"/>
          <p:cNvSpPr txBox="1"/>
          <p:nvPr/>
        </p:nvSpPr>
        <p:spPr>
          <a:xfrm>
            <a:off x="644525" y="1914525"/>
            <a:ext cx="10346690" cy="2861310"/>
          </a:xfrm>
          <a:prstGeom prst="rect">
            <a:avLst/>
          </a:prstGeom>
          <a:noFill/>
          <a:ln w="9525">
            <a:noFill/>
          </a:ln>
        </p:spPr>
        <p:txBody>
          <a:bodyPr wrap="square">
            <a:spAutoFit/>
          </a:bodyPr>
          <a:p>
            <a:pPr indent="266700"/>
            <a:r>
              <a:rPr lang="zh-CN" b="0">
                <a:latin typeface="Times New Roman" panose="02020603050405020304" charset="0"/>
                <a:ea typeface="宋体" panose="02010600030101010101" pitchFamily="2" charset="-122"/>
              </a:rPr>
              <a:t>协同控制与空域结构设计紧密相关。多智能体系统中，空域结构常用于协调飞行器和飞机等智能体的运动，以确保它们安全飞行、避免冲突，并共同实现任务目标。协同控制的关键在于设计和实施算法，以确保各智能体在相对位置、速度、加速度等方面保持一致。在空域结构中，一致性通常要求智能体按规定的管道路径飞行，以防止冲突的发生。为了实现一致性和冲突避免，必须建立高效的通信系统，以确保智能体之间能够传递信息并协同操作。</a:t>
            </a:r>
            <a:endParaRPr lang="zh-CN" b="0">
              <a:latin typeface="Times New Roman" panose="02020603050405020304" charset="0"/>
              <a:ea typeface="宋体" panose="02010600030101010101" pitchFamily="2" charset="-122"/>
            </a:endParaRPr>
          </a:p>
          <a:p>
            <a:pPr indent="266700"/>
            <a:r>
              <a:rPr lang="zh-CN" b="0">
                <a:latin typeface="Times New Roman" panose="02020603050405020304" charset="0"/>
                <a:ea typeface="宋体" panose="02010600030101010101" pitchFamily="2" charset="-122"/>
              </a:rPr>
              <a:t>通信是协同控制的核心组成部分，也是多智能体在空域结构中协同操作的关键因素之一。协同控制还需包括冲突避免，通常通过空域结构内的冲突检测和避免机制来实现。空域结构规定了智能体的飞行区域、节点、管道以及占用规则以确保智能体在管道网络内运动协调一致。总的来说，协同控制与空域结构设计在多智能体系统中紧密相互关联，以确保飞行的安全、效率和一致。空域结构为智能体的运动提供了框架和规则，协同控制策略确保智能体在这一框架内协同工作，达成共同任务目标。</a:t>
            </a:r>
            <a:endParaRPr lang="zh-CN" altLang="en-US" b="0">
              <a:latin typeface="Times New Roman" panose="0202060305040502030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3"/>
          <p:cNvSpPr>
            <a:spLocks noGrp="1"/>
          </p:cNvSpPr>
          <p:nvPr>
            <p:ph type="body" sz="quarter" idx="10"/>
          </p:nvPr>
        </p:nvSpPr>
        <p:spPr>
          <a:xfrm>
            <a:off x="515220" y="328663"/>
            <a:ext cx="1808480" cy="534035"/>
          </a:xfrm>
        </p:spPr>
        <p:txBody>
          <a:bodyPr/>
          <a:lstStyle/>
          <a:p>
            <a:r>
              <a:rPr lang="zh-CN" altLang="en-US" sz="3200" dirty="0"/>
              <a:t>问题陈述</a:t>
            </a:r>
            <a:endParaRPr lang="zh-CN" altLang="en-US" sz="3200" dirty="0"/>
          </a:p>
        </p:txBody>
      </p:sp>
      <p:sp>
        <p:nvSpPr>
          <p:cNvPr id="26" name="矩形 25"/>
          <p:cNvSpPr/>
          <p:nvPr/>
        </p:nvSpPr>
        <p:spPr>
          <a:xfrm>
            <a:off x="514985" y="898525"/>
            <a:ext cx="11497310" cy="4949825"/>
          </a:xfrm>
          <a:prstGeom prst="rect">
            <a:avLst/>
          </a:prstGeom>
        </p:spPr>
        <p:txBody>
          <a:bodyPr wrap="non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一、</a:t>
            </a:r>
            <a:r>
              <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如何在管道空域结构中实现多智能体一致性？</a:t>
            </a:r>
            <a:endPar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确定一致性目标：定义一致性目标，包括每个智能体的状态，例如位置、速度和加速度，以及这些状态应该达到</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的一致性条件。在管道空域结构中，这可能是一致的空间分布和时间同步。</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建立状态方程：为每个智能体建立状态方程，这些方程描述了智能体的运动。在管道中，状态方程可能包括位置</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、速度和加速度的动力学方程。这些方程应考虑到空域结构的拓扑特性，如管道的位置和限制条件。</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设计控制策略：设计一个控制策略，以调整每个智能体的状态，使其逐渐趋向一致性目标。在管道中，控制策略</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需要考虑多个飞行器之间的交互作用，以确保它们不会发生冲突，并遵循管道的规定。</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协同通信：如果需要，建立通信机制，以便智能体之间可以相互通信并共享信息。这对于协同控制和共享状态信</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息非常重要，以便智能体可以相互协作以实现一致性。</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冲突避免：实现冲突避免策略，以确保多个智能体在空域中不会相撞。这可以通过检测冲突条件（例如，距离过</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近）并采取避免措施（例如，调整速度或路径）来实现。</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路径规划：如果智能体需要遵循特定的路径以实现一致性目标，进行路径规划。路径规划算法应该考虑到管道的</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拓扑结构，以确保生成的路径不会与其他飞行器产生冲突。</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仿真与验证：使用仿真工具验证控制策略的有效性。在仿真中，模拟多个智能体在管道空域结构中的运动，并检</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查它们是否达到了一致性目标。</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实施和测试：将设计的控制策略实施到实际智能体系统中。在实际系统中进行测试和调试，确保控制策略在实际</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环境中正常运行。</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性能优化：根据实际性能对控制策略进行优化。可能需要进行参数调整或改进算法，以确保系统在不同条件下都</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能维持一致性。</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p:txBody>
      </p:sp>
      <p:sp>
        <p:nvSpPr>
          <p:cNvPr id="14" name="文本框 13"/>
          <p:cNvSpPr txBox="1"/>
          <p:nvPr/>
        </p:nvSpPr>
        <p:spPr>
          <a:xfrm>
            <a:off x="11723528" y="6396930"/>
            <a:ext cx="294092" cy="379078"/>
          </a:xfrm>
          <a:prstGeom prst="rect">
            <a:avLst/>
          </a:prstGeom>
          <a:noFill/>
        </p:spPr>
        <p:txBody>
          <a:bodyPr wrap="square" rtlCol="0">
            <a:spAutoFit/>
          </a:bodyPr>
          <a:lstStyle/>
          <a:p>
            <a:pPr algn="l">
              <a:lnSpc>
                <a:spcPct val="130000"/>
              </a:lnSpc>
            </a:pPr>
            <a:r>
              <a:rPr lang="en-US" altLang="zh-CN" sz="1600" dirty="0"/>
              <a:t>4</a:t>
            </a:r>
            <a:endParaRPr lang="zh-CN" alt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3"/>
          <p:cNvSpPr>
            <a:spLocks noGrp="1"/>
          </p:cNvSpPr>
          <p:nvPr>
            <p:ph type="body" sz="quarter" idx="10"/>
          </p:nvPr>
        </p:nvSpPr>
        <p:spPr>
          <a:xfrm>
            <a:off x="515220" y="328663"/>
            <a:ext cx="1808480" cy="534035"/>
          </a:xfrm>
        </p:spPr>
        <p:txBody>
          <a:bodyPr/>
          <a:lstStyle/>
          <a:p>
            <a:r>
              <a:rPr lang="zh-CN" altLang="en-US" sz="3200" dirty="0"/>
              <a:t>问题陈述</a:t>
            </a:r>
            <a:endParaRPr lang="zh-CN" altLang="en-US" sz="3200" dirty="0"/>
          </a:p>
        </p:txBody>
      </p:sp>
      <p:sp>
        <p:nvSpPr>
          <p:cNvPr id="26" name="矩形 25"/>
          <p:cNvSpPr/>
          <p:nvPr/>
        </p:nvSpPr>
        <p:spPr>
          <a:xfrm>
            <a:off x="514985" y="898525"/>
            <a:ext cx="11207750" cy="4338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二、</a:t>
            </a:r>
            <a:r>
              <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如何确保多个飞机之间不会发生冲突？</a:t>
            </a:r>
            <a:endPar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时间分离是一种冲突解脱策略，通常应用于管道空域结构或其他空中交通管理系统中，以确保飞机之间的安全分离。时间分离的核心思想是将飞机的航班计划和飞行时间与其他飞机协调，以避免在同一时间经过某个关键节点或管道部分。</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时间分离是一种基于时间的空中交通管理策略，旨在确保在特定时刻，某个关键节点或管道部分只能由一个飞机占用。这意味着其他飞机需要等待一段时间，直到占用飞机通过该区域，然后才能继续前进。时间分离通常以时间间隔或时间窗口的形式来表示，即规定了在一段时间内某个区域只能由一个飞机占用。</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时间分离需要在管道空域结构中管理关键节点的时间占用。每个节点都有一个时间表，记录了飞机计划在何时经过该节点。这些时间表在空中交通管理系统中共享，以确保所有飞机的计划协调一致。</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成功的时间分离需要空中交通管制员和飞机之间的协调和通信。空中交通管制员会向飞机提供时间分离的指导，并确保所有飞机的计划不会产生冲突。飞机必须及时报告计划的变化，以便进行调整。</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时间分离策略通常需要具有一定灵活性，以应对不可预测的情况，如气象变化或紧急情况。在这种情况下，飞机和空中交通管制员可以相互通信并采取适当的行动，以确保安全。</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rPr>
              <a:t>时间分离是一种强大的冲突解脱策略，可确保飞机在管道空域结构或其他复杂的空域环境中安全飞行。它强调了计划和协调的重要性，以确保飞机之间的安全分离和避免碰撞。</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mn-cs"/>
            </a:endParaRPr>
          </a:p>
        </p:txBody>
      </p:sp>
      <p:sp>
        <p:nvSpPr>
          <p:cNvPr id="14" name="文本框 13"/>
          <p:cNvSpPr txBox="1"/>
          <p:nvPr/>
        </p:nvSpPr>
        <p:spPr>
          <a:xfrm>
            <a:off x="11723528" y="6396930"/>
            <a:ext cx="294092" cy="379078"/>
          </a:xfrm>
          <a:prstGeom prst="rect">
            <a:avLst/>
          </a:prstGeom>
          <a:noFill/>
        </p:spPr>
        <p:txBody>
          <a:bodyPr wrap="square" rtlCol="0">
            <a:spAutoFit/>
          </a:bodyPr>
          <a:lstStyle/>
          <a:p>
            <a:pPr algn="l">
              <a:lnSpc>
                <a:spcPct val="130000"/>
              </a:lnSpc>
            </a:pPr>
            <a:r>
              <a:rPr lang="en-US" altLang="zh-CN" sz="1600" dirty="0"/>
              <a:t>4</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3"/>
          <p:cNvSpPr>
            <a:spLocks noGrp="1"/>
          </p:cNvSpPr>
          <p:nvPr>
            <p:ph type="body" sz="quarter" idx="10"/>
          </p:nvPr>
        </p:nvSpPr>
        <p:spPr>
          <a:xfrm>
            <a:off x="515220" y="328663"/>
            <a:ext cx="1808480" cy="534035"/>
          </a:xfrm>
        </p:spPr>
        <p:txBody>
          <a:bodyPr/>
          <a:lstStyle/>
          <a:p>
            <a:r>
              <a:rPr lang="zh-CN" altLang="en-US" sz="3200" dirty="0"/>
              <a:t>问题陈述</a:t>
            </a:r>
            <a:endParaRPr lang="zh-CN" altLang="en-US" sz="3200" dirty="0"/>
          </a:p>
        </p:txBody>
      </p:sp>
      <p:sp>
        <p:nvSpPr>
          <p:cNvPr id="26" name="矩形 25"/>
          <p:cNvSpPr/>
          <p:nvPr/>
        </p:nvSpPr>
        <p:spPr>
          <a:xfrm>
            <a:off x="514985" y="898525"/>
            <a:ext cx="11333480" cy="21228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三、</a:t>
            </a:r>
            <a:r>
              <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如何提高管道结构的安全性和效率</a:t>
            </a:r>
            <a:endPar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将多智能体一致性应用到管道空域结构中涉及到协调多个飞机（智能体）的行为，以确保它们在管道网络内飞行时保持一致性，避免冲突，并最终达到共同的目标。</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定义共同目标：确定多智能体的共同目标，这可以是在管道结构中的一个特定节点，或者是一个需要达到的特定状态。共同目标将是多个智能体一致性的目标。</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规划个体路径：对于每个智能体，使用路径规划算法（如RRT）规划其个体路径，以从其当前位置到达共同目标。确保每个智能体的路径都在管道网络内。</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11723528" y="6396930"/>
            <a:ext cx="294092" cy="379078"/>
          </a:xfrm>
          <a:prstGeom prst="rect">
            <a:avLst/>
          </a:prstGeom>
          <a:noFill/>
        </p:spPr>
        <p:txBody>
          <a:bodyPr wrap="square" rtlCol="0">
            <a:spAutoFit/>
          </a:bodyPr>
          <a:lstStyle/>
          <a:p>
            <a:pPr algn="l">
              <a:lnSpc>
                <a:spcPct val="130000"/>
              </a:lnSpc>
            </a:pPr>
            <a:r>
              <a:rPr lang="en-US" altLang="zh-CN" sz="1600" dirty="0"/>
              <a:t>4</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3"/>
          <p:cNvSpPr>
            <a:spLocks noGrp="1"/>
          </p:cNvSpPr>
          <p:nvPr>
            <p:ph type="body" sz="quarter" idx="10"/>
          </p:nvPr>
        </p:nvSpPr>
        <p:spPr>
          <a:xfrm>
            <a:off x="515220" y="328663"/>
            <a:ext cx="1808480" cy="534035"/>
          </a:xfrm>
        </p:spPr>
        <p:txBody>
          <a:bodyPr/>
          <a:lstStyle/>
          <a:p>
            <a:r>
              <a:rPr lang="zh-CN" altLang="en-US" sz="3200" dirty="0"/>
              <a:t>问题陈述</a:t>
            </a:r>
            <a:endParaRPr lang="zh-CN" altLang="en-US" sz="3200" dirty="0"/>
          </a:p>
        </p:txBody>
      </p:sp>
      <p:sp>
        <p:nvSpPr>
          <p:cNvPr id="26" name="矩形 25"/>
          <p:cNvSpPr/>
          <p:nvPr/>
        </p:nvSpPr>
        <p:spPr>
          <a:xfrm>
            <a:off x="514985" y="898525"/>
            <a:ext cx="11333480" cy="54463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三、</a:t>
            </a:r>
            <a:r>
              <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如何提高管道结构的安全性和效率</a:t>
            </a:r>
            <a:endParaRPr kumimoji="0"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将RRT（Rapidly-Exploring Random Tree）路径规划算法应用到管道空域结构中可以在管道网络中找到适当的路径，以避免冲突并确保飞机的安全导航。以下是一些步骤，用于将RRT算法与管道结构结合起来：</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建立管道空域结构：首先，创建管道结构，包括管道网络和节点。每个节点代表管道的连接点，每个管道连接两个节点。确保管道网络的几何和物理特性与实际情况相符，包括管道的位置、长度和宽度。</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初始化RRT树：在管道网络中选择一个起始节点作为RRT的初始状态。这将是RRT树的根节点。确保起始节点位于管道网络内，并且与现有管道连接。</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目标状态：确定飞机的目标状态，这将是RRT算法的目标。目标状态应该位于管道网络内，通常是一个管道节点。</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RRT扩展：使用RRT算法在管道网络中扩展树。这可以通过以下方式完成：</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生成随机样本：在管道网络内随机生成一个样本点，确保它在管道内。</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查找最近节点：查找RRT树中距离样本点最近的节点。</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确定有效动作：计算从最近节点到样本点的有效动作，以确保路径在管道内。</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添加新节点：根据有效动作添加新节点，并将其连接到树中。确保新节点仍然在管道网络内。</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目标检测：在RRT树中检查是否达到了目标状态。如果达到了目标状态，路径规划完成。</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路径回溯：如果路径规划成功，回溯RRT树以找到从根节点到目标节点的路径。这将是管道网络中的安全路径。</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路径优化：可以对找到的路径进行进一步的优化，以确保最小的动作和最短的时间。这可能需要考虑管道网络中的动力学和飞行限制。</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rPr>
              <a:t>执行路径：使用管道网络中的路径来引导飞机或无人机。确保飞行器按照路径导航，并避免与其他飞行器发生冲突。</a:t>
            </a:r>
            <a:endParaRPr kumimoji="0" b="1" i="0" u="none" strike="noStrike" kern="1200" cap="none" spc="0" normalizeH="0" baseline="0" noProof="0" dirty="0">
              <a:ln>
                <a:noFill/>
              </a:ln>
              <a:solidFill>
                <a:srgbClr val="000000">
                  <a:lumMod val="75000"/>
                  <a:lumOff val="25000"/>
                </a:srgbClr>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11723528" y="6396930"/>
            <a:ext cx="294092" cy="379078"/>
          </a:xfrm>
          <a:prstGeom prst="rect">
            <a:avLst/>
          </a:prstGeom>
          <a:noFill/>
        </p:spPr>
        <p:txBody>
          <a:bodyPr wrap="square" rtlCol="0">
            <a:spAutoFit/>
          </a:bodyPr>
          <a:lstStyle/>
          <a:p>
            <a:pPr algn="l">
              <a:lnSpc>
                <a:spcPct val="130000"/>
              </a:lnSpc>
            </a:pPr>
            <a:r>
              <a:rPr lang="en-US" altLang="zh-CN" sz="1600" dirty="0"/>
              <a:t>4</a:t>
            </a:r>
            <a:endParaRPr lang="zh-CN"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p:nvPr/>
        </p:nvSpPr>
        <p:spPr>
          <a:xfrm>
            <a:off x="387178" y="1779104"/>
            <a:ext cx="11467071" cy="21445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975413" y="1639957"/>
            <a:ext cx="3033812" cy="4319766"/>
          </a:xfrm>
          <a:prstGeom prst="roundRect">
            <a:avLst>
              <a:gd name="adj" fmla="val 5556"/>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43679" y="2136795"/>
            <a:ext cx="1097280" cy="368300"/>
          </a:xfrm>
          <a:prstGeom prst="rect">
            <a:avLst/>
          </a:prstGeom>
          <a:noFill/>
        </p:spPr>
        <p:txBody>
          <a:bodyPr wrap="none" rtlCol="0">
            <a:spAutoFit/>
          </a:bodyPr>
          <a:lstStyle/>
          <a:p>
            <a:pPr algn="ctr"/>
            <a:r>
              <a:rPr lang="zh-CN" altLang="en-US" b="1" dirty="0">
                <a:solidFill>
                  <a:schemeClr val="tx1">
                    <a:lumMod val="75000"/>
                    <a:lumOff val="25000"/>
                  </a:schemeClr>
                </a:solidFill>
              </a:rPr>
              <a:t>实验设计</a:t>
            </a:r>
            <a:endParaRPr lang="zh-CN" altLang="en-US" b="1" dirty="0">
              <a:solidFill>
                <a:schemeClr val="tx1">
                  <a:lumMod val="75000"/>
                  <a:lumOff val="25000"/>
                </a:schemeClr>
              </a:solidFill>
            </a:endParaRPr>
          </a:p>
        </p:txBody>
      </p:sp>
      <p:sp>
        <p:nvSpPr>
          <p:cNvPr id="6" name="矩形 5"/>
          <p:cNvSpPr/>
          <p:nvPr/>
        </p:nvSpPr>
        <p:spPr>
          <a:xfrm>
            <a:off x="1069385" y="2583525"/>
            <a:ext cx="2886832" cy="1198880"/>
          </a:xfrm>
          <a:prstGeom prst="rect">
            <a:avLst/>
          </a:prstGeom>
        </p:spPr>
        <p:txBody>
          <a:bodyPr wrap="square">
            <a:spAutoFit/>
          </a:bodyPr>
          <a:lstStyle/>
          <a:p>
            <a:pPr marL="285750" indent="-285750">
              <a:lnSpc>
                <a:spcPct val="150000"/>
              </a:lnSpc>
              <a:buFont typeface="Wingdings" panose="05000000000000000000" pitchFamily="2" charset="2"/>
              <a:buChar char="p"/>
            </a:pPr>
            <a:r>
              <a:rPr sz="1600" dirty="0">
                <a:solidFill>
                  <a:schemeClr val="tx1">
                    <a:lumMod val="65000"/>
                    <a:lumOff val="35000"/>
                  </a:schemeClr>
                </a:solidFill>
              </a:rPr>
              <a:t>冲突检测和避免机制</a:t>
            </a:r>
            <a:endParaRPr sz="1600" dirty="0">
              <a:solidFill>
                <a:schemeClr val="tx1">
                  <a:lumMod val="65000"/>
                  <a:lumOff val="35000"/>
                </a:schemeClr>
              </a:solidFill>
            </a:endParaRPr>
          </a:p>
          <a:p>
            <a:pPr marL="285750" indent="-285750">
              <a:lnSpc>
                <a:spcPct val="150000"/>
              </a:lnSpc>
              <a:buFont typeface="Wingdings" panose="05000000000000000000" pitchFamily="2" charset="2"/>
              <a:buChar char="p"/>
            </a:pPr>
            <a:r>
              <a:rPr sz="1600" dirty="0">
                <a:solidFill>
                  <a:schemeClr val="tx1">
                    <a:lumMod val="65000"/>
                    <a:lumOff val="35000"/>
                  </a:schemeClr>
                </a:solidFill>
              </a:rPr>
              <a:t>一致性控制器设计</a:t>
            </a:r>
            <a:endParaRPr sz="1600" dirty="0">
              <a:solidFill>
                <a:schemeClr val="tx1">
                  <a:lumMod val="65000"/>
                  <a:lumOff val="35000"/>
                </a:schemeClr>
              </a:solidFill>
            </a:endParaRPr>
          </a:p>
          <a:p>
            <a:pPr marL="285750" indent="-285750">
              <a:lnSpc>
                <a:spcPct val="150000"/>
              </a:lnSpc>
              <a:buFont typeface="Wingdings" panose="05000000000000000000" pitchFamily="2" charset="2"/>
              <a:buChar char="p"/>
            </a:pPr>
            <a:r>
              <a:rPr sz="1600" dirty="0">
                <a:solidFill>
                  <a:schemeClr val="tx1">
                    <a:lumMod val="65000"/>
                    <a:lumOff val="35000"/>
                  </a:schemeClr>
                </a:solidFill>
              </a:rPr>
              <a:t>仿真实验设置</a:t>
            </a:r>
            <a:endParaRPr sz="1600" dirty="0">
              <a:solidFill>
                <a:schemeClr val="tx1">
                  <a:lumMod val="65000"/>
                  <a:lumOff val="35000"/>
                </a:schemeClr>
              </a:solidFill>
            </a:endParaRPr>
          </a:p>
        </p:txBody>
      </p:sp>
      <p:sp>
        <p:nvSpPr>
          <p:cNvPr id="9" name="图形 12"/>
          <p:cNvSpPr>
            <a:spLocks noChangeAspect="1"/>
          </p:cNvSpPr>
          <p:nvPr/>
        </p:nvSpPr>
        <p:spPr>
          <a:xfrm>
            <a:off x="2299437" y="5003679"/>
            <a:ext cx="385764" cy="472227"/>
          </a:xfrm>
          <a:custGeom>
            <a:avLst/>
            <a:gdLst>
              <a:gd name="connsiteX0" fmla="*/ 1967479 w 1991939"/>
              <a:gd name="connsiteY0" fmla="*/ 391773 h 2438400"/>
              <a:gd name="connsiteX1" fmla="*/ 1831224 w 1991939"/>
              <a:gd name="connsiteY1" fmla="*/ 225781 h 2438400"/>
              <a:gd name="connsiteX2" fmla="*/ 1475589 w 1991939"/>
              <a:gd name="connsiteY2" fmla="*/ 60565 h 2438400"/>
              <a:gd name="connsiteX3" fmla="*/ 995972 w 1991939"/>
              <a:gd name="connsiteY3" fmla="*/ 0 h 2438400"/>
              <a:gd name="connsiteX4" fmla="*/ 310896 w 1991939"/>
              <a:gd name="connsiteY4" fmla="*/ 135131 h 2438400"/>
              <a:gd name="connsiteX5" fmla="*/ 90345 w 1991939"/>
              <a:gd name="connsiteY5" fmla="*/ 290927 h 2438400"/>
              <a:gd name="connsiteX6" fmla="*/ 24470 w 1991939"/>
              <a:gd name="connsiteY6" fmla="*/ 391778 h 2438400"/>
              <a:gd name="connsiteX7" fmla="*/ 0 w 1991939"/>
              <a:gd name="connsiteY7" fmla="*/ 507459 h 2438400"/>
              <a:gd name="connsiteX8" fmla="*/ 0 w 1991939"/>
              <a:gd name="connsiteY8" fmla="*/ 1930908 h 2438400"/>
              <a:gd name="connsiteX9" fmla="*/ 24470 w 1991939"/>
              <a:gd name="connsiteY9" fmla="*/ 2046589 h 2438400"/>
              <a:gd name="connsiteX10" fmla="*/ 160725 w 1991939"/>
              <a:gd name="connsiteY10" fmla="*/ 2212624 h 2438400"/>
              <a:gd name="connsiteX11" fmla="*/ 516365 w 1991939"/>
              <a:gd name="connsiteY11" fmla="*/ 2377845 h 2438400"/>
              <a:gd name="connsiteX12" fmla="*/ 995972 w 1991939"/>
              <a:gd name="connsiteY12" fmla="*/ 2438400 h 2438400"/>
              <a:gd name="connsiteX13" fmla="*/ 1681048 w 1991939"/>
              <a:gd name="connsiteY13" fmla="*/ 2303226 h 2438400"/>
              <a:gd name="connsiteX14" fmla="*/ 1901595 w 1991939"/>
              <a:gd name="connsiteY14" fmla="*/ 2147435 h 2438400"/>
              <a:gd name="connsiteX15" fmla="*/ 1967475 w 1991939"/>
              <a:gd name="connsiteY15" fmla="*/ 2046584 h 2438400"/>
              <a:gd name="connsiteX16" fmla="*/ 1991940 w 1991939"/>
              <a:gd name="connsiteY16" fmla="*/ 1930903 h 2438400"/>
              <a:gd name="connsiteX17" fmla="*/ 1991940 w 1991939"/>
              <a:gd name="connsiteY17" fmla="*/ 507454 h 2438400"/>
              <a:gd name="connsiteX18" fmla="*/ 1967479 w 1991939"/>
              <a:gd name="connsiteY18" fmla="*/ 391773 h 2438400"/>
              <a:gd name="connsiteX19" fmla="*/ 1854565 w 1991939"/>
              <a:gd name="connsiteY19" fmla="*/ 1930908 h 2438400"/>
              <a:gd name="connsiteX20" fmla="*/ 1841383 w 1991939"/>
              <a:gd name="connsiteY20" fmla="*/ 1992073 h 2438400"/>
              <a:gd name="connsiteX21" fmla="*/ 1746795 w 1991939"/>
              <a:gd name="connsiteY21" fmla="*/ 2104206 h 2438400"/>
              <a:gd name="connsiteX22" fmla="*/ 1439490 w 1991939"/>
              <a:gd name="connsiteY22" fmla="*/ 2245300 h 2438400"/>
              <a:gd name="connsiteX23" fmla="*/ 995967 w 1991939"/>
              <a:gd name="connsiteY23" fmla="*/ 2301021 h 2438400"/>
              <a:gd name="connsiteX24" fmla="*/ 369684 w 1991939"/>
              <a:gd name="connsiteY24" fmla="*/ 2179072 h 2438400"/>
              <a:gd name="connsiteX25" fmla="*/ 192796 w 1991939"/>
              <a:gd name="connsiteY25" fmla="*/ 2055914 h 2438400"/>
              <a:gd name="connsiteX26" fmla="*/ 150562 w 1991939"/>
              <a:gd name="connsiteY26" fmla="*/ 1992068 h 2438400"/>
              <a:gd name="connsiteX27" fmla="*/ 137374 w 1991939"/>
              <a:gd name="connsiteY27" fmla="*/ 1930903 h 2438400"/>
              <a:gd name="connsiteX28" fmla="*/ 137374 w 1991939"/>
              <a:gd name="connsiteY28" fmla="*/ 1695826 h 2438400"/>
              <a:gd name="connsiteX29" fmla="*/ 461844 w 1991939"/>
              <a:gd name="connsiteY29" fmla="*/ 1869348 h 2438400"/>
              <a:gd name="connsiteX30" fmla="*/ 995967 w 1991939"/>
              <a:gd name="connsiteY30" fmla="*/ 1946767 h 2438400"/>
              <a:gd name="connsiteX31" fmla="*/ 1673700 w 1991939"/>
              <a:gd name="connsiteY31" fmla="*/ 1813279 h 2438400"/>
              <a:gd name="connsiteX32" fmla="*/ 1854561 w 1991939"/>
              <a:gd name="connsiteY32" fmla="*/ 1695179 h 2438400"/>
              <a:gd name="connsiteX33" fmla="*/ 1854561 w 1991939"/>
              <a:gd name="connsiteY33" fmla="*/ 1930908 h 2438400"/>
              <a:gd name="connsiteX34" fmla="*/ 1854565 w 1991939"/>
              <a:gd name="connsiteY34" fmla="*/ 1529706 h 2438400"/>
              <a:gd name="connsiteX35" fmla="*/ 1811989 w 1991939"/>
              <a:gd name="connsiteY35" fmla="*/ 1592904 h 2438400"/>
              <a:gd name="connsiteX36" fmla="*/ 1498759 w 1991939"/>
              <a:gd name="connsiteY36" fmla="*/ 1771221 h 2438400"/>
              <a:gd name="connsiteX37" fmla="*/ 995972 w 1991939"/>
              <a:gd name="connsiteY37" fmla="*/ 1843716 h 2438400"/>
              <a:gd name="connsiteX38" fmla="*/ 362341 w 1991939"/>
              <a:gd name="connsiteY38" fmla="*/ 1720129 h 2438400"/>
              <a:gd name="connsiteX39" fmla="*/ 179965 w 1991939"/>
              <a:gd name="connsiteY39" fmla="*/ 1592904 h 2438400"/>
              <a:gd name="connsiteX40" fmla="*/ 137379 w 1991939"/>
              <a:gd name="connsiteY40" fmla="*/ 1529753 h 2438400"/>
              <a:gd name="connsiteX41" fmla="*/ 137379 w 1991939"/>
              <a:gd name="connsiteY41" fmla="*/ 1221362 h 2438400"/>
              <a:gd name="connsiteX42" fmla="*/ 461848 w 1991939"/>
              <a:gd name="connsiteY42" fmla="*/ 1394879 h 2438400"/>
              <a:gd name="connsiteX43" fmla="*/ 995972 w 1991939"/>
              <a:gd name="connsiteY43" fmla="*/ 1472260 h 2438400"/>
              <a:gd name="connsiteX44" fmla="*/ 1673705 w 1991939"/>
              <a:gd name="connsiteY44" fmla="*/ 1338767 h 2438400"/>
              <a:gd name="connsiteX45" fmla="*/ 1854565 w 1991939"/>
              <a:gd name="connsiteY45" fmla="*/ 1220715 h 2438400"/>
              <a:gd name="connsiteX46" fmla="*/ 1854565 w 1991939"/>
              <a:gd name="connsiteY46" fmla="*/ 1529706 h 2438400"/>
              <a:gd name="connsiteX47" fmla="*/ 1854565 w 1991939"/>
              <a:gd name="connsiteY47" fmla="*/ 1055237 h 2438400"/>
              <a:gd name="connsiteX48" fmla="*/ 1811989 w 1991939"/>
              <a:gd name="connsiteY48" fmla="*/ 1118392 h 2438400"/>
              <a:gd name="connsiteX49" fmla="*/ 1498759 w 1991939"/>
              <a:gd name="connsiteY49" fmla="*/ 1296705 h 2438400"/>
              <a:gd name="connsiteX50" fmla="*/ 995972 w 1991939"/>
              <a:gd name="connsiteY50" fmla="*/ 1369200 h 2438400"/>
              <a:gd name="connsiteX51" fmla="*/ 362341 w 1991939"/>
              <a:gd name="connsiteY51" fmla="*/ 1245656 h 2438400"/>
              <a:gd name="connsiteX52" fmla="*/ 179965 w 1991939"/>
              <a:gd name="connsiteY52" fmla="*/ 1118392 h 2438400"/>
              <a:gd name="connsiteX53" fmla="*/ 137379 w 1991939"/>
              <a:gd name="connsiteY53" fmla="*/ 1055237 h 2438400"/>
              <a:gd name="connsiteX54" fmla="*/ 137379 w 1991939"/>
              <a:gd name="connsiteY54" fmla="*/ 746846 h 2438400"/>
              <a:gd name="connsiteX55" fmla="*/ 461848 w 1991939"/>
              <a:gd name="connsiteY55" fmla="*/ 920406 h 2438400"/>
              <a:gd name="connsiteX56" fmla="*/ 995972 w 1991939"/>
              <a:gd name="connsiteY56" fmla="*/ 997782 h 2438400"/>
              <a:gd name="connsiteX57" fmla="*/ 1673705 w 1991939"/>
              <a:gd name="connsiteY57" fmla="*/ 864294 h 2438400"/>
              <a:gd name="connsiteX58" fmla="*/ 1854565 w 1991939"/>
              <a:gd name="connsiteY58" fmla="*/ 746236 h 2438400"/>
              <a:gd name="connsiteX59" fmla="*/ 1854565 w 1991939"/>
              <a:gd name="connsiteY59" fmla="*/ 1055237 h 2438400"/>
              <a:gd name="connsiteX60" fmla="*/ 1854565 w 1991939"/>
              <a:gd name="connsiteY60" fmla="*/ 580720 h 2438400"/>
              <a:gd name="connsiteX61" fmla="*/ 1811989 w 1991939"/>
              <a:gd name="connsiteY61" fmla="*/ 643923 h 2438400"/>
              <a:gd name="connsiteX62" fmla="*/ 1498759 w 1991939"/>
              <a:gd name="connsiteY62" fmla="*/ 822284 h 2438400"/>
              <a:gd name="connsiteX63" fmla="*/ 995972 w 1991939"/>
              <a:gd name="connsiteY63" fmla="*/ 894779 h 2438400"/>
              <a:gd name="connsiteX64" fmla="*/ 362341 w 1991939"/>
              <a:gd name="connsiteY64" fmla="*/ 771192 h 2438400"/>
              <a:gd name="connsiteX65" fmla="*/ 179965 w 1991939"/>
              <a:gd name="connsiteY65" fmla="*/ 643928 h 2438400"/>
              <a:gd name="connsiteX66" fmla="*/ 137379 w 1991939"/>
              <a:gd name="connsiteY66" fmla="*/ 580768 h 2438400"/>
              <a:gd name="connsiteX67" fmla="*/ 137379 w 1991939"/>
              <a:gd name="connsiteY67" fmla="*/ 507454 h 2438400"/>
              <a:gd name="connsiteX68" fmla="*/ 150567 w 1991939"/>
              <a:gd name="connsiteY68" fmla="*/ 446327 h 2438400"/>
              <a:gd name="connsiteX69" fmla="*/ 245150 w 1991939"/>
              <a:gd name="connsiteY69" fmla="*/ 334151 h 2438400"/>
              <a:gd name="connsiteX70" fmla="*/ 552455 w 1991939"/>
              <a:gd name="connsiteY70" fmla="*/ 193100 h 2438400"/>
              <a:gd name="connsiteX71" fmla="*/ 995972 w 1991939"/>
              <a:gd name="connsiteY71" fmla="*/ 137379 h 2438400"/>
              <a:gd name="connsiteX72" fmla="*/ 1622260 w 1991939"/>
              <a:gd name="connsiteY72" fmla="*/ 259328 h 2438400"/>
              <a:gd name="connsiteX73" fmla="*/ 1799149 w 1991939"/>
              <a:gd name="connsiteY73" fmla="*/ 382486 h 2438400"/>
              <a:gd name="connsiteX74" fmla="*/ 1841383 w 1991939"/>
              <a:gd name="connsiteY74" fmla="*/ 446332 h 2438400"/>
              <a:gd name="connsiteX75" fmla="*/ 1854565 w 1991939"/>
              <a:gd name="connsiteY75" fmla="*/ 507459 h 2438400"/>
              <a:gd name="connsiteX76" fmla="*/ 1854565 w 1991939"/>
              <a:gd name="connsiteY76" fmla="*/ 58072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991939" h="2438400">
                <a:moveTo>
                  <a:pt x="1967479" y="391773"/>
                </a:moveTo>
                <a:cubicBezTo>
                  <a:pt x="1939771" y="328012"/>
                  <a:pt x="1891918" y="273110"/>
                  <a:pt x="1831224" y="225781"/>
                </a:cubicBezTo>
                <a:cubicBezTo>
                  <a:pt x="1739884" y="154838"/>
                  <a:pt x="1618064" y="99470"/>
                  <a:pt x="1475589" y="60565"/>
                </a:cubicBezTo>
                <a:cubicBezTo>
                  <a:pt x="1333105" y="21788"/>
                  <a:pt x="1169794" y="0"/>
                  <a:pt x="995972" y="0"/>
                </a:cubicBezTo>
                <a:cubicBezTo>
                  <a:pt x="731073" y="171"/>
                  <a:pt x="490809" y="50235"/>
                  <a:pt x="310896" y="135131"/>
                </a:cubicBezTo>
                <a:cubicBezTo>
                  <a:pt x="220937" y="177798"/>
                  <a:pt x="145675" y="229238"/>
                  <a:pt x="90345" y="290927"/>
                </a:cubicBezTo>
                <a:cubicBezTo>
                  <a:pt x="62765" y="321788"/>
                  <a:pt x="40243" y="355421"/>
                  <a:pt x="24470" y="391778"/>
                </a:cubicBezTo>
                <a:cubicBezTo>
                  <a:pt x="8735" y="428134"/>
                  <a:pt x="-38" y="467339"/>
                  <a:pt x="0" y="507459"/>
                </a:cubicBezTo>
                <a:lnTo>
                  <a:pt x="0" y="1930908"/>
                </a:lnTo>
                <a:cubicBezTo>
                  <a:pt x="-38" y="1971023"/>
                  <a:pt x="8735" y="2010275"/>
                  <a:pt x="24470" y="2046589"/>
                </a:cubicBezTo>
                <a:cubicBezTo>
                  <a:pt x="52178" y="2110350"/>
                  <a:pt x="100032" y="2165247"/>
                  <a:pt x="160725" y="2212624"/>
                </a:cubicBezTo>
                <a:cubicBezTo>
                  <a:pt x="252070" y="2283567"/>
                  <a:pt x="373880" y="2338940"/>
                  <a:pt x="516365" y="2377845"/>
                </a:cubicBezTo>
                <a:cubicBezTo>
                  <a:pt x="658840" y="2416612"/>
                  <a:pt x="822155" y="2438362"/>
                  <a:pt x="995972" y="2438400"/>
                </a:cubicBezTo>
                <a:cubicBezTo>
                  <a:pt x="1260920" y="2438181"/>
                  <a:pt x="1501131" y="2388175"/>
                  <a:pt x="1681048" y="2303226"/>
                </a:cubicBezTo>
                <a:cubicBezTo>
                  <a:pt x="1771002" y="2260564"/>
                  <a:pt x="1846264" y="2209162"/>
                  <a:pt x="1901595" y="2147435"/>
                </a:cubicBezTo>
                <a:cubicBezTo>
                  <a:pt x="1929179" y="2116612"/>
                  <a:pt x="1951697" y="2082979"/>
                  <a:pt x="1967475" y="2046584"/>
                </a:cubicBezTo>
                <a:cubicBezTo>
                  <a:pt x="1983210" y="2010275"/>
                  <a:pt x="1991982" y="1971018"/>
                  <a:pt x="1991940" y="1930903"/>
                </a:cubicBezTo>
                <a:lnTo>
                  <a:pt x="1991940" y="507454"/>
                </a:lnTo>
                <a:cubicBezTo>
                  <a:pt x="1991987" y="467335"/>
                  <a:pt x="1983215" y="428130"/>
                  <a:pt x="1967479" y="391773"/>
                </a:cubicBezTo>
                <a:close/>
                <a:moveTo>
                  <a:pt x="1854565" y="1930908"/>
                </a:moveTo>
                <a:cubicBezTo>
                  <a:pt x="1854522" y="1951353"/>
                  <a:pt x="1850331" y="1971285"/>
                  <a:pt x="1841383" y="1992073"/>
                </a:cubicBezTo>
                <a:cubicBezTo>
                  <a:pt x="1825819" y="2028254"/>
                  <a:pt x="1794477" y="2067158"/>
                  <a:pt x="1746795" y="2104206"/>
                </a:cubicBezTo>
                <a:cubicBezTo>
                  <a:pt x="1675514" y="2159927"/>
                  <a:pt x="1568825" y="2210205"/>
                  <a:pt x="1439490" y="2245300"/>
                </a:cubicBezTo>
                <a:cubicBezTo>
                  <a:pt x="1310150" y="2280485"/>
                  <a:pt x="1158245" y="2301064"/>
                  <a:pt x="995967" y="2301021"/>
                </a:cubicBezTo>
                <a:cubicBezTo>
                  <a:pt x="748751" y="2301240"/>
                  <a:pt x="525347" y="2252996"/>
                  <a:pt x="369684" y="2179072"/>
                </a:cubicBezTo>
                <a:cubicBezTo>
                  <a:pt x="291784" y="2142330"/>
                  <a:pt x="231267" y="2099186"/>
                  <a:pt x="192796" y="2055914"/>
                </a:cubicBezTo>
                <a:cubicBezTo>
                  <a:pt x="173431" y="2034302"/>
                  <a:pt x="159511" y="2012775"/>
                  <a:pt x="150562" y="1992068"/>
                </a:cubicBezTo>
                <a:cubicBezTo>
                  <a:pt x="141608" y="1971275"/>
                  <a:pt x="137417" y="1951349"/>
                  <a:pt x="137374" y="1930903"/>
                </a:cubicBezTo>
                <a:lnTo>
                  <a:pt x="137374" y="1695826"/>
                </a:lnTo>
                <a:cubicBezTo>
                  <a:pt x="216832" y="1768454"/>
                  <a:pt x="328403" y="1826462"/>
                  <a:pt x="461844" y="1869348"/>
                </a:cubicBezTo>
                <a:cubicBezTo>
                  <a:pt x="615691" y="1918497"/>
                  <a:pt x="798976" y="1946724"/>
                  <a:pt x="995967" y="1946767"/>
                </a:cubicBezTo>
                <a:cubicBezTo>
                  <a:pt x="1258667" y="1946639"/>
                  <a:pt x="1496811" y="1896794"/>
                  <a:pt x="1673700" y="1813279"/>
                </a:cubicBezTo>
                <a:cubicBezTo>
                  <a:pt x="1744809" y="1779561"/>
                  <a:pt x="1805588" y="1740089"/>
                  <a:pt x="1854561" y="1695179"/>
                </a:cubicBezTo>
                <a:lnTo>
                  <a:pt x="1854561" y="1930908"/>
                </a:lnTo>
                <a:close/>
                <a:moveTo>
                  <a:pt x="1854565" y="1529706"/>
                </a:moveTo>
                <a:cubicBezTo>
                  <a:pt x="1844797" y="1550670"/>
                  <a:pt x="1830834" y="1571682"/>
                  <a:pt x="1811989" y="1592904"/>
                </a:cubicBezTo>
                <a:cubicBezTo>
                  <a:pt x="1751124" y="1661465"/>
                  <a:pt x="1640934" y="1726006"/>
                  <a:pt x="1498759" y="1771221"/>
                </a:cubicBezTo>
                <a:cubicBezTo>
                  <a:pt x="1356627" y="1816694"/>
                  <a:pt x="1183067" y="1843754"/>
                  <a:pt x="995972" y="1843716"/>
                </a:cubicBezTo>
                <a:cubicBezTo>
                  <a:pt x="746551" y="1843845"/>
                  <a:pt x="521027" y="1795424"/>
                  <a:pt x="362341" y="1720129"/>
                </a:cubicBezTo>
                <a:cubicBezTo>
                  <a:pt x="282931" y="1682649"/>
                  <a:pt x="220594" y="1638514"/>
                  <a:pt x="179965" y="1592904"/>
                </a:cubicBezTo>
                <a:cubicBezTo>
                  <a:pt x="161116" y="1571682"/>
                  <a:pt x="147152" y="1550670"/>
                  <a:pt x="137379" y="1529753"/>
                </a:cubicBezTo>
                <a:lnTo>
                  <a:pt x="137379" y="1221362"/>
                </a:lnTo>
                <a:cubicBezTo>
                  <a:pt x="216837" y="1293986"/>
                  <a:pt x="328408" y="1351998"/>
                  <a:pt x="461848" y="1394879"/>
                </a:cubicBezTo>
                <a:cubicBezTo>
                  <a:pt x="615696" y="1443985"/>
                  <a:pt x="798981" y="1472213"/>
                  <a:pt x="995972" y="1472260"/>
                </a:cubicBezTo>
                <a:cubicBezTo>
                  <a:pt x="1258672" y="1472127"/>
                  <a:pt x="1496816" y="1422292"/>
                  <a:pt x="1673705" y="1338767"/>
                </a:cubicBezTo>
                <a:cubicBezTo>
                  <a:pt x="1744813" y="1305049"/>
                  <a:pt x="1805592" y="1265630"/>
                  <a:pt x="1854565" y="1220715"/>
                </a:cubicBezTo>
                <a:lnTo>
                  <a:pt x="1854565" y="1529706"/>
                </a:lnTo>
                <a:close/>
                <a:moveTo>
                  <a:pt x="1854565" y="1055237"/>
                </a:moveTo>
                <a:cubicBezTo>
                  <a:pt x="1844797" y="1076201"/>
                  <a:pt x="1830834" y="1097209"/>
                  <a:pt x="1811989" y="1118392"/>
                </a:cubicBezTo>
                <a:cubicBezTo>
                  <a:pt x="1751124" y="1186948"/>
                  <a:pt x="1640934" y="1251533"/>
                  <a:pt x="1498759" y="1296705"/>
                </a:cubicBezTo>
                <a:cubicBezTo>
                  <a:pt x="1356627" y="1342182"/>
                  <a:pt x="1183067" y="1369243"/>
                  <a:pt x="995972" y="1369200"/>
                </a:cubicBezTo>
                <a:cubicBezTo>
                  <a:pt x="746551" y="1369333"/>
                  <a:pt x="521027" y="1320918"/>
                  <a:pt x="362341" y="1245656"/>
                </a:cubicBezTo>
                <a:cubicBezTo>
                  <a:pt x="282931" y="1208175"/>
                  <a:pt x="220594" y="1163998"/>
                  <a:pt x="179965" y="1118392"/>
                </a:cubicBezTo>
                <a:cubicBezTo>
                  <a:pt x="161116" y="1097209"/>
                  <a:pt x="147152" y="1076201"/>
                  <a:pt x="137379" y="1055237"/>
                </a:cubicBezTo>
                <a:lnTo>
                  <a:pt x="137379" y="746846"/>
                </a:lnTo>
                <a:cubicBezTo>
                  <a:pt x="216837" y="819512"/>
                  <a:pt x="328408" y="877481"/>
                  <a:pt x="461848" y="920406"/>
                </a:cubicBezTo>
                <a:cubicBezTo>
                  <a:pt x="615696" y="969555"/>
                  <a:pt x="798981" y="997782"/>
                  <a:pt x="995972" y="997782"/>
                </a:cubicBezTo>
                <a:cubicBezTo>
                  <a:pt x="1258672" y="997653"/>
                  <a:pt x="1496816" y="947852"/>
                  <a:pt x="1673705" y="864294"/>
                </a:cubicBezTo>
                <a:cubicBezTo>
                  <a:pt x="1744813" y="830575"/>
                  <a:pt x="1805592" y="791151"/>
                  <a:pt x="1854565" y="746236"/>
                </a:cubicBezTo>
                <a:lnTo>
                  <a:pt x="1854565" y="1055237"/>
                </a:lnTo>
                <a:close/>
                <a:moveTo>
                  <a:pt x="1854565" y="580720"/>
                </a:moveTo>
                <a:cubicBezTo>
                  <a:pt x="1844797" y="601690"/>
                  <a:pt x="1830834" y="622740"/>
                  <a:pt x="1811989" y="643923"/>
                </a:cubicBezTo>
                <a:cubicBezTo>
                  <a:pt x="1751124" y="712527"/>
                  <a:pt x="1640934" y="777064"/>
                  <a:pt x="1498759" y="822284"/>
                </a:cubicBezTo>
                <a:cubicBezTo>
                  <a:pt x="1356627" y="867756"/>
                  <a:pt x="1183067" y="894817"/>
                  <a:pt x="995972" y="894779"/>
                </a:cubicBezTo>
                <a:cubicBezTo>
                  <a:pt x="746551" y="894907"/>
                  <a:pt x="521027" y="846487"/>
                  <a:pt x="362341" y="771192"/>
                </a:cubicBezTo>
                <a:cubicBezTo>
                  <a:pt x="282931" y="733668"/>
                  <a:pt x="220594" y="689529"/>
                  <a:pt x="179965" y="643928"/>
                </a:cubicBezTo>
                <a:cubicBezTo>
                  <a:pt x="161116" y="622745"/>
                  <a:pt x="147152" y="601694"/>
                  <a:pt x="137379" y="580768"/>
                </a:cubicBezTo>
                <a:lnTo>
                  <a:pt x="137379" y="507454"/>
                </a:lnTo>
                <a:cubicBezTo>
                  <a:pt x="137427" y="487004"/>
                  <a:pt x="141618" y="467120"/>
                  <a:pt x="150567" y="446327"/>
                </a:cubicBezTo>
                <a:cubicBezTo>
                  <a:pt x="166130" y="410099"/>
                  <a:pt x="197468" y="371242"/>
                  <a:pt x="245150" y="334151"/>
                </a:cubicBezTo>
                <a:cubicBezTo>
                  <a:pt x="316435" y="278430"/>
                  <a:pt x="423120" y="228157"/>
                  <a:pt x="552455" y="193100"/>
                </a:cubicBezTo>
                <a:cubicBezTo>
                  <a:pt x="681795" y="157867"/>
                  <a:pt x="833695" y="137336"/>
                  <a:pt x="995972" y="137379"/>
                </a:cubicBezTo>
                <a:cubicBezTo>
                  <a:pt x="1243194" y="137160"/>
                  <a:pt x="1466598" y="185409"/>
                  <a:pt x="1622260" y="259328"/>
                </a:cubicBezTo>
                <a:cubicBezTo>
                  <a:pt x="1700155" y="296027"/>
                  <a:pt x="1760630" y="339171"/>
                  <a:pt x="1799149" y="382486"/>
                </a:cubicBezTo>
                <a:cubicBezTo>
                  <a:pt x="1818513" y="404098"/>
                  <a:pt x="1832429" y="425587"/>
                  <a:pt x="1841383" y="446332"/>
                </a:cubicBezTo>
                <a:cubicBezTo>
                  <a:pt x="1850327" y="467125"/>
                  <a:pt x="1854518" y="487009"/>
                  <a:pt x="1854565" y="507459"/>
                </a:cubicBezTo>
                <a:lnTo>
                  <a:pt x="1854565" y="580720"/>
                </a:lnTo>
                <a:close/>
              </a:path>
            </a:pathLst>
          </a:custGeom>
          <a:solidFill>
            <a:schemeClr val="bg1"/>
          </a:solidFill>
          <a:ln w="4763" cap="flat">
            <a:noFill/>
            <a:prstDash val="solid"/>
            <a:miter/>
          </a:ln>
        </p:spPr>
        <p:txBody>
          <a:bodyPr rtlCol="0" anchor="ctr"/>
          <a:lstStyle/>
          <a:p>
            <a:endParaRPr lang="zh-CN" altLang="en-US"/>
          </a:p>
        </p:txBody>
      </p:sp>
      <p:sp>
        <p:nvSpPr>
          <p:cNvPr id="10" name="矩形: 圆角 9"/>
          <p:cNvSpPr/>
          <p:nvPr/>
        </p:nvSpPr>
        <p:spPr>
          <a:xfrm>
            <a:off x="4579094" y="1639957"/>
            <a:ext cx="3033812" cy="4319766"/>
          </a:xfrm>
          <a:prstGeom prst="roundRect">
            <a:avLst>
              <a:gd name="adj" fmla="val 5556"/>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47360" y="2136795"/>
            <a:ext cx="1097280" cy="368300"/>
          </a:xfrm>
          <a:prstGeom prst="rect">
            <a:avLst/>
          </a:prstGeom>
          <a:noFill/>
        </p:spPr>
        <p:txBody>
          <a:bodyPr wrap="none" rtlCol="0">
            <a:spAutoFit/>
          </a:bodyPr>
          <a:lstStyle/>
          <a:p>
            <a:pPr algn="ctr"/>
            <a:r>
              <a:rPr lang="zh-CN" altLang="en-US" b="1" dirty="0">
                <a:solidFill>
                  <a:schemeClr val="tx1">
                    <a:lumMod val="75000"/>
                    <a:lumOff val="25000"/>
                  </a:schemeClr>
                </a:solidFill>
              </a:rPr>
              <a:t>实验结果</a:t>
            </a:r>
            <a:endParaRPr lang="zh-CN" altLang="en-US" b="1" dirty="0">
              <a:solidFill>
                <a:schemeClr val="tx1">
                  <a:lumMod val="75000"/>
                  <a:lumOff val="25000"/>
                </a:schemeClr>
              </a:solidFill>
            </a:endParaRPr>
          </a:p>
        </p:txBody>
      </p:sp>
      <p:sp>
        <p:nvSpPr>
          <p:cNvPr id="12" name="矩形 11"/>
          <p:cNvSpPr/>
          <p:nvPr/>
        </p:nvSpPr>
        <p:spPr>
          <a:xfrm>
            <a:off x="4659630" y="2663190"/>
            <a:ext cx="2952750" cy="1938020"/>
          </a:xfrm>
          <a:prstGeom prst="rect">
            <a:avLst/>
          </a:prstGeom>
        </p:spPr>
        <p:txBody>
          <a:bodyPr wrap="square">
            <a:spAutoFit/>
          </a:bodyPr>
          <a:lstStyle/>
          <a:p>
            <a:pPr marL="285750" indent="-285750" algn="l">
              <a:lnSpc>
                <a:spcPct val="150000"/>
              </a:lnSpc>
              <a:buFont typeface="Wingdings" panose="05000000000000000000" pitchFamily="2" charset="2"/>
              <a:buChar char="p"/>
            </a:pPr>
            <a:r>
              <a:rPr lang="zh-CN" altLang="en-US" sz="1600" dirty="0">
                <a:solidFill>
                  <a:schemeClr val="tx1">
                    <a:lumMod val="65000"/>
                    <a:lumOff val="35000"/>
                  </a:schemeClr>
                </a:solidFill>
              </a:rPr>
              <a:t>仿真环境和数据收集</a:t>
            </a:r>
            <a:endParaRPr lang="zh-CN" altLang="en-US" sz="1600" dirty="0">
              <a:solidFill>
                <a:schemeClr val="tx1">
                  <a:lumMod val="65000"/>
                  <a:lumOff val="35000"/>
                </a:schemeClr>
              </a:solidFill>
            </a:endParaRPr>
          </a:p>
          <a:p>
            <a:pPr marL="285750" indent="-285750" algn="l">
              <a:lnSpc>
                <a:spcPct val="150000"/>
              </a:lnSpc>
              <a:buFont typeface="Wingdings" panose="05000000000000000000" pitchFamily="2" charset="2"/>
              <a:buChar char="p"/>
            </a:pPr>
            <a:r>
              <a:rPr lang="zh-CN" altLang="en-US" sz="1600" dirty="0">
                <a:solidFill>
                  <a:schemeClr val="tx1">
                    <a:lumMod val="65000"/>
                    <a:lumOff val="35000"/>
                  </a:schemeClr>
                </a:solidFill>
              </a:rPr>
              <a:t>多智能体在管道结构中的飞行表现</a:t>
            </a:r>
            <a:endParaRPr lang="zh-CN" altLang="en-US" sz="1600" dirty="0">
              <a:solidFill>
                <a:schemeClr val="tx1">
                  <a:lumMod val="65000"/>
                  <a:lumOff val="35000"/>
                </a:schemeClr>
              </a:solidFill>
            </a:endParaRPr>
          </a:p>
          <a:p>
            <a:pPr marL="285750" indent="-285750" algn="l">
              <a:lnSpc>
                <a:spcPct val="150000"/>
              </a:lnSpc>
              <a:buFont typeface="Wingdings" panose="05000000000000000000" pitchFamily="2" charset="2"/>
              <a:buChar char="p"/>
            </a:pPr>
            <a:r>
              <a:rPr lang="zh-CN" altLang="en-US" sz="1600" dirty="0">
                <a:solidFill>
                  <a:schemeClr val="tx1">
                    <a:lumMod val="65000"/>
                    <a:lumOff val="35000"/>
                  </a:schemeClr>
                </a:solidFill>
              </a:rPr>
              <a:t>冲突避免和一致性控制效果</a:t>
            </a:r>
            <a:endParaRPr lang="zh-CN" altLang="en-US" sz="1600" dirty="0">
              <a:solidFill>
                <a:schemeClr val="tx1">
                  <a:lumMod val="65000"/>
                  <a:lumOff val="35000"/>
                </a:schemeClr>
              </a:solidFill>
            </a:endParaRPr>
          </a:p>
          <a:p>
            <a:pPr marL="285750" indent="-285750" algn="l">
              <a:lnSpc>
                <a:spcPct val="150000"/>
              </a:lnSpc>
              <a:buFont typeface="Wingdings" panose="05000000000000000000" pitchFamily="2" charset="2"/>
              <a:buChar char="p"/>
            </a:pPr>
            <a:r>
              <a:rPr lang="zh-CN" altLang="en-US" sz="1600" dirty="0">
                <a:solidFill>
                  <a:schemeClr val="tx1">
                    <a:lumMod val="65000"/>
                    <a:lumOff val="35000"/>
                  </a:schemeClr>
                </a:solidFill>
              </a:rPr>
              <a:t>安全性和效率的改进</a:t>
            </a:r>
            <a:endParaRPr lang="zh-CN" altLang="en-US" sz="1600" dirty="0">
              <a:solidFill>
                <a:schemeClr val="tx1">
                  <a:lumMod val="65000"/>
                  <a:lumOff val="35000"/>
                </a:schemeClr>
              </a:solidFill>
            </a:endParaRPr>
          </a:p>
        </p:txBody>
      </p:sp>
      <p:sp>
        <p:nvSpPr>
          <p:cNvPr id="13" name="矩形 12"/>
          <p:cNvSpPr/>
          <p:nvPr/>
        </p:nvSpPr>
        <p:spPr>
          <a:xfrm>
            <a:off x="5420139" y="1639957"/>
            <a:ext cx="1351722" cy="13914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形 12"/>
          <p:cNvSpPr>
            <a:spLocks noChangeAspect="1"/>
          </p:cNvSpPr>
          <p:nvPr/>
        </p:nvSpPr>
        <p:spPr>
          <a:xfrm>
            <a:off x="5903118" y="5003679"/>
            <a:ext cx="385764" cy="472227"/>
          </a:xfrm>
          <a:custGeom>
            <a:avLst/>
            <a:gdLst>
              <a:gd name="connsiteX0" fmla="*/ 1967479 w 1991939"/>
              <a:gd name="connsiteY0" fmla="*/ 391773 h 2438400"/>
              <a:gd name="connsiteX1" fmla="*/ 1831224 w 1991939"/>
              <a:gd name="connsiteY1" fmla="*/ 225781 h 2438400"/>
              <a:gd name="connsiteX2" fmla="*/ 1475589 w 1991939"/>
              <a:gd name="connsiteY2" fmla="*/ 60565 h 2438400"/>
              <a:gd name="connsiteX3" fmla="*/ 995972 w 1991939"/>
              <a:gd name="connsiteY3" fmla="*/ 0 h 2438400"/>
              <a:gd name="connsiteX4" fmla="*/ 310896 w 1991939"/>
              <a:gd name="connsiteY4" fmla="*/ 135131 h 2438400"/>
              <a:gd name="connsiteX5" fmla="*/ 90345 w 1991939"/>
              <a:gd name="connsiteY5" fmla="*/ 290927 h 2438400"/>
              <a:gd name="connsiteX6" fmla="*/ 24470 w 1991939"/>
              <a:gd name="connsiteY6" fmla="*/ 391778 h 2438400"/>
              <a:gd name="connsiteX7" fmla="*/ 0 w 1991939"/>
              <a:gd name="connsiteY7" fmla="*/ 507459 h 2438400"/>
              <a:gd name="connsiteX8" fmla="*/ 0 w 1991939"/>
              <a:gd name="connsiteY8" fmla="*/ 1930908 h 2438400"/>
              <a:gd name="connsiteX9" fmla="*/ 24470 w 1991939"/>
              <a:gd name="connsiteY9" fmla="*/ 2046589 h 2438400"/>
              <a:gd name="connsiteX10" fmla="*/ 160725 w 1991939"/>
              <a:gd name="connsiteY10" fmla="*/ 2212624 h 2438400"/>
              <a:gd name="connsiteX11" fmla="*/ 516365 w 1991939"/>
              <a:gd name="connsiteY11" fmla="*/ 2377845 h 2438400"/>
              <a:gd name="connsiteX12" fmla="*/ 995972 w 1991939"/>
              <a:gd name="connsiteY12" fmla="*/ 2438400 h 2438400"/>
              <a:gd name="connsiteX13" fmla="*/ 1681048 w 1991939"/>
              <a:gd name="connsiteY13" fmla="*/ 2303226 h 2438400"/>
              <a:gd name="connsiteX14" fmla="*/ 1901595 w 1991939"/>
              <a:gd name="connsiteY14" fmla="*/ 2147435 h 2438400"/>
              <a:gd name="connsiteX15" fmla="*/ 1967475 w 1991939"/>
              <a:gd name="connsiteY15" fmla="*/ 2046584 h 2438400"/>
              <a:gd name="connsiteX16" fmla="*/ 1991940 w 1991939"/>
              <a:gd name="connsiteY16" fmla="*/ 1930903 h 2438400"/>
              <a:gd name="connsiteX17" fmla="*/ 1991940 w 1991939"/>
              <a:gd name="connsiteY17" fmla="*/ 507454 h 2438400"/>
              <a:gd name="connsiteX18" fmla="*/ 1967479 w 1991939"/>
              <a:gd name="connsiteY18" fmla="*/ 391773 h 2438400"/>
              <a:gd name="connsiteX19" fmla="*/ 1854565 w 1991939"/>
              <a:gd name="connsiteY19" fmla="*/ 1930908 h 2438400"/>
              <a:gd name="connsiteX20" fmla="*/ 1841383 w 1991939"/>
              <a:gd name="connsiteY20" fmla="*/ 1992073 h 2438400"/>
              <a:gd name="connsiteX21" fmla="*/ 1746795 w 1991939"/>
              <a:gd name="connsiteY21" fmla="*/ 2104206 h 2438400"/>
              <a:gd name="connsiteX22" fmla="*/ 1439490 w 1991939"/>
              <a:gd name="connsiteY22" fmla="*/ 2245300 h 2438400"/>
              <a:gd name="connsiteX23" fmla="*/ 995967 w 1991939"/>
              <a:gd name="connsiteY23" fmla="*/ 2301021 h 2438400"/>
              <a:gd name="connsiteX24" fmla="*/ 369684 w 1991939"/>
              <a:gd name="connsiteY24" fmla="*/ 2179072 h 2438400"/>
              <a:gd name="connsiteX25" fmla="*/ 192796 w 1991939"/>
              <a:gd name="connsiteY25" fmla="*/ 2055914 h 2438400"/>
              <a:gd name="connsiteX26" fmla="*/ 150562 w 1991939"/>
              <a:gd name="connsiteY26" fmla="*/ 1992068 h 2438400"/>
              <a:gd name="connsiteX27" fmla="*/ 137374 w 1991939"/>
              <a:gd name="connsiteY27" fmla="*/ 1930903 h 2438400"/>
              <a:gd name="connsiteX28" fmla="*/ 137374 w 1991939"/>
              <a:gd name="connsiteY28" fmla="*/ 1695826 h 2438400"/>
              <a:gd name="connsiteX29" fmla="*/ 461844 w 1991939"/>
              <a:gd name="connsiteY29" fmla="*/ 1869348 h 2438400"/>
              <a:gd name="connsiteX30" fmla="*/ 995967 w 1991939"/>
              <a:gd name="connsiteY30" fmla="*/ 1946767 h 2438400"/>
              <a:gd name="connsiteX31" fmla="*/ 1673700 w 1991939"/>
              <a:gd name="connsiteY31" fmla="*/ 1813279 h 2438400"/>
              <a:gd name="connsiteX32" fmla="*/ 1854561 w 1991939"/>
              <a:gd name="connsiteY32" fmla="*/ 1695179 h 2438400"/>
              <a:gd name="connsiteX33" fmla="*/ 1854561 w 1991939"/>
              <a:gd name="connsiteY33" fmla="*/ 1930908 h 2438400"/>
              <a:gd name="connsiteX34" fmla="*/ 1854565 w 1991939"/>
              <a:gd name="connsiteY34" fmla="*/ 1529706 h 2438400"/>
              <a:gd name="connsiteX35" fmla="*/ 1811989 w 1991939"/>
              <a:gd name="connsiteY35" fmla="*/ 1592904 h 2438400"/>
              <a:gd name="connsiteX36" fmla="*/ 1498759 w 1991939"/>
              <a:gd name="connsiteY36" fmla="*/ 1771221 h 2438400"/>
              <a:gd name="connsiteX37" fmla="*/ 995972 w 1991939"/>
              <a:gd name="connsiteY37" fmla="*/ 1843716 h 2438400"/>
              <a:gd name="connsiteX38" fmla="*/ 362341 w 1991939"/>
              <a:gd name="connsiteY38" fmla="*/ 1720129 h 2438400"/>
              <a:gd name="connsiteX39" fmla="*/ 179965 w 1991939"/>
              <a:gd name="connsiteY39" fmla="*/ 1592904 h 2438400"/>
              <a:gd name="connsiteX40" fmla="*/ 137379 w 1991939"/>
              <a:gd name="connsiteY40" fmla="*/ 1529753 h 2438400"/>
              <a:gd name="connsiteX41" fmla="*/ 137379 w 1991939"/>
              <a:gd name="connsiteY41" fmla="*/ 1221362 h 2438400"/>
              <a:gd name="connsiteX42" fmla="*/ 461848 w 1991939"/>
              <a:gd name="connsiteY42" fmla="*/ 1394879 h 2438400"/>
              <a:gd name="connsiteX43" fmla="*/ 995972 w 1991939"/>
              <a:gd name="connsiteY43" fmla="*/ 1472260 h 2438400"/>
              <a:gd name="connsiteX44" fmla="*/ 1673705 w 1991939"/>
              <a:gd name="connsiteY44" fmla="*/ 1338767 h 2438400"/>
              <a:gd name="connsiteX45" fmla="*/ 1854565 w 1991939"/>
              <a:gd name="connsiteY45" fmla="*/ 1220715 h 2438400"/>
              <a:gd name="connsiteX46" fmla="*/ 1854565 w 1991939"/>
              <a:gd name="connsiteY46" fmla="*/ 1529706 h 2438400"/>
              <a:gd name="connsiteX47" fmla="*/ 1854565 w 1991939"/>
              <a:gd name="connsiteY47" fmla="*/ 1055237 h 2438400"/>
              <a:gd name="connsiteX48" fmla="*/ 1811989 w 1991939"/>
              <a:gd name="connsiteY48" fmla="*/ 1118392 h 2438400"/>
              <a:gd name="connsiteX49" fmla="*/ 1498759 w 1991939"/>
              <a:gd name="connsiteY49" fmla="*/ 1296705 h 2438400"/>
              <a:gd name="connsiteX50" fmla="*/ 995972 w 1991939"/>
              <a:gd name="connsiteY50" fmla="*/ 1369200 h 2438400"/>
              <a:gd name="connsiteX51" fmla="*/ 362341 w 1991939"/>
              <a:gd name="connsiteY51" fmla="*/ 1245656 h 2438400"/>
              <a:gd name="connsiteX52" fmla="*/ 179965 w 1991939"/>
              <a:gd name="connsiteY52" fmla="*/ 1118392 h 2438400"/>
              <a:gd name="connsiteX53" fmla="*/ 137379 w 1991939"/>
              <a:gd name="connsiteY53" fmla="*/ 1055237 h 2438400"/>
              <a:gd name="connsiteX54" fmla="*/ 137379 w 1991939"/>
              <a:gd name="connsiteY54" fmla="*/ 746846 h 2438400"/>
              <a:gd name="connsiteX55" fmla="*/ 461848 w 1991939"/>
              <a:gd name="connsiteY55" fmla="*/ 920406 h 2438400"/>
              <a:gd name="connsiteX56" fmla="*/ 995972 w 1991939"/>
              <a:gd name="connsiteY56" fmla="*/ 997782 h 2438400"/>
              <a:gd name="connsiteX57" fmla="*/ 1673705 w 1991939"/>
              <a:gd name="connsiteY57" fmla="*/ 864294 h 2438400"/>
              <a:gd name="connsiteX58" fmla="*/ 1854565 w 1991939"/>
              <a:gd name="connsiteY58" fmla="*/ 746236 h 2438400"/>
              <a:gd name="connsiteX59" fmla="*/ 1854565 w 1991939"/>
              <a:gd name="connsiteY59" fmla="*/ 1055237 h 2438400"/>
              <a:gd name="connsiteX60" fmla="*/ 1854565 w 1991939"/>
              <a:gd name="connsiteY60" fmla="*/ 580720 h 2438400"/>
              <a:gd name="connsiteX61" fmla="*/ 1811989 w 1991939"/>
              <a:gd name="connsiteY61" fmla="*/ 643923 h 2438400"/>
              <a:gd name="connsiteX62" fmla="*/ 1498759 w 1991939"/>
              <a:gd name="connsiteY62" fmla="*/ 822284 h 2438400"/>
              <a:gd name="connsiteX63" fmla="*/ 995972 w 1991939"/>
              <a:gd name="connsiteY63" fmla="*/ 894779 h 2438400"/>
              <a:gd name="connsiteX64" fmla="*/ 362341 w 1991939"/>
              <a:gd name="connsiteY64" fmla="*/ 771192 h 2438400"/>
              <a:gd name="connsiteX65" fmla="*/ 179965 w 1991939"/>
              <a:gd name="connsiteY65" fmla="*/ 643928 h 2438400"/>
              <a:gd name="connsiteX66" fmla="*/ 137379 w 1991939"/>
              <a:gd name="connsiteY66" fmla="*/ 580768 h 2438400"/>
              <a:gd name="connsiteX67" fmla="*/ 137379 w 1991939"/>
              <a:gd name="connsiteY67" fmla="*/ 507454 h 2438400"/>
              <a:gd name="connsiteX68" fmla="*/ 150567 w 1991939"/>
              <a:gd name="connsiteY68" fmla="*/ 446327 h 2438400"/>
              <a:gd name="connsiteX69" fmla="*/ 245150 w 1991939"/>
              <a:gd name="connsiteY69" fmla="*/ 334151 h 2438400"/>
              <a:gd name="connsiteX70" fmla="*/ 552455 w 1991939"/>
              <a:gd name="connsiteY70" fmla="*/ 193100 h 2438400"/>
              <a:gd name="connsiteX71" fmla="*/ 995972 w 1991939"/>
              <a:gd name="connsiteY71" fmla="*/ 137379 h 2438400"/>
              <a:gd name="connsiteX72" fmla="*/ 1622260 w 1991939"/>
              <a:gd name="connsiteY72" fmla="*/ 259328 h 2438400"/>
              <a:gd name="connsiteX73" fmla="*/ 1799149 w 1991939"/>
              <a:gd name="connsiteY73" fmla="*/ 382486 h 2438400"/>
              <a:gd name="connsiteX74" fmla="*/ 1841383 w 1991939"/>
              <a:gd name="connsiteY74" fmla="*/ 446332 h 2438400"/>
              <a:gd name="connsiteX75" fmla="*/ 1854565 w 1991939"/>
              <a:gd name="connsiteY75" fmla="*/ 507459 h 2438400"/>
              <a:gd name="connsiteX76" fmla="*/ 1854565 w 1991939"/>
              <a:gd name="connsiteY76" fmla="*/ 58072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991939" h="2438400">
                <a:moveTo>
                  <a:pt x="1967479" y="391773"/>
                </a:moveTo>
                <a:cubicBezTo>
                  <a:pt x="1939771" y="328012"/>
                  <a:pt x="1891918" y="273110"/>
                  <a:pt x="1831224" y="225781"/>
                </a:cubicBezTo>
                <a:cubicBezTo>
                  <a:pt x="1739884" y="154838"/>
                  <a:pt x="1618064" y="99470"/>
                  <a:pt x="1475589" y="60565"/>
                </a:cubicBezTo>
                <a:cubicBezTo>
                  <a:pt x="1333105" y="21788"/>
                  <a:pt x="1169794" y="0"/>
                  <a:pt x="995972" y="0"/>
                </a:cubicBezTo>
                <a:cubicBezTo>
                  <a:pt x="731073" y="171"/>
                  <a:pt x="490809" y="50235"/>
                  <a:pt x="310896" y="135131"/>
                </a:cubicBezTo>
                <a:cubicBezTo>
                  <a:pt x="220937" y="177798"/>
                  <a:pt x="145675" y="229238"/>
                  <a:pt x="90345" y="290927"/>
                </a:cubicBezTo>
                <a:cubicBezTo>
                  <a:pt x="62765" y="321788"/>
                  <a:pt x="40243" y="355421"/>
                  <a:pt x="24470" y="391778"/>
                </a:cubicBezTo>
                <a:cubicBezTo>
                  <a:pt x="8735" y="428134"/>
                  <a:pt x="-38" y="467339"/>
                  <a:pt x="0" y="507459"/>
                </a:cubicBezTo>
                <a:lnTo>
                  <a:pt x="0" y="1930908"/>
                </a:lnTo>
                <a:cubicBezTo>
                  <a:pt x="-38" y="1971023"/>
                  <a:pt x="8735" y="2010275"/>
                  <a:pt x="24470" y="2046589"/>
                </a:cubicBezTo>
                <a:cubicBezTo>
                  <a:pt x="52178" y="2110350"/>
                  <a:pt x="100032" y="2165247"/>
                  <a:pt x="160725" y="2212624"/>
                </a:cubicBezTo>
                <a:cubicBezTo>
                  <a:pt x="252070" y="2283567"/>
                  <a:pt x="373880" y="2338940"/>
                  <a:pt x="516365" y="2377845"/>
                </a:cubicBezTo>
                <a:cubicBezTo>
                  <a:pt x="658840" y="2416612"/>
                  <a:pt x="822155" y="2438362"/>
                  <a:pt x="995972" y="2438400"/>
                </a:cubicBezTo>
                <a:cubicBezTo>
                  <a:pt x="1260920" y="2438181"/>
                  <a:pt x="1501131" y="2388175"/>
                  <a:pt x="1681048" y="2303226"/>
                </a:cubicBezTo>
                <a:cubicBezTo>
                  <a:pt x="1771002" y="2260564"/>
                  <a:pt x="1846264" y="2209162"/>
                  <a:pt x="1901595" y="2147435"/>
                </a:cubicBezTo>
                <a:cubicBezTo>
                  <a:pt x="1929179" y="2116612"/>
                  <a:pt x="1951697" y="2082979"/>
                  <a:pt x="1967475" y="2046584"/>
                </a:cubicBezTo>
                <a:cubicBezTo>
                  <a:pt x="1983210" y="2010275"/>
                  <a:pt x="1991982" y="1971018"/>
                  <a:pt x="1991940" y="1930903"/>
                </a:cubicBezTo>
                <a:lnTo>
                  <a:pt x="1991940" y="507454"/>
                </a:lnTo>
                <a:cubicBezTo>
                  <a:pt x="1991987" y="467335"/>
                  <a:pt x="1983215" y="428130"/>
                  <a:pt x="1967479" y="391773"/>
                </a:cubicBezTo>
                <a:close/>
                <a:moveTo>
                  <a:pt x="1854565" y="1930908"/>
                </a:moveTo>
                <a:cubicBezTo>
                  <a:pt x="1854522" y="1951353"/>
                  <a:pt x="1850331" y="1971285"/>
                  <a:pt x="1841383" y="1992073"/>
                </a:cubicBezTo>
                <a:cubicBezTo>
                  <a:pt x="1825819" y="2028254"/>
                  <a:pt x="1794477" y="2067158"/>
                  <a:pt x="1746795" y="2104206"/>
                </a:cubicBezTo>
                <a:cubicBezTo>
                  <a:pt x="1675514" y="2159927"/>
                  <a:pt x="1568825" y="2210205"/>
                  <a:pt x="1439490" y="2245300"/>
                </a:cubicBezTo>
                <a:cubicBezTo>
                  <a:pt x="1310150" y="2280485"/>
                  <a:pt x="1158245" y="2301064"/>
                  <a:pt x="995967" y="2301021"/>
                </a:cubicBezTo>
                <a:cubicBezTo>
                  <a:pt x="748751" y="2301240"/>
                  <a:pt x="525347" y="2252996"/>
                  <a:pt x="369684" y="2179072"/>
                </a:cubicBezTo>
                <a:cubicBezTo>
                  <a:pt x="291784" y="2142330"/>
                  <a:pt x="231267" y="2099186"/>
                  <a:pt x="192796" y="2055914"/>
                </a:cubicBezTo>
                <a:cubicBezTo>
                  <a:pt x="173431" y="2034302"/>
                  <a:pt x="159511" y="2012775"/>
                  <a:pt x="150562" y="1992068"/>
                </a:cubicBezTo>
                <a:cubicBezTo>
                  <a:pt x="141608" y="1971275"/>
                  <a:pt x="137417" y="1951349"/>
                  <a:pt x="137374" y="1930903"/>
                </a:cubicBezTo>
                <a:lnTo>
                  <a:pt x="137374" y="1695826"/>
                </a:lnTo>
                <a:cubicBezTo>
                  <a:pt x="216832" y="1768454"/>
                  <a:pt x="328403" y="1826462"/>
                  <a:pt x="461844" y="1869348"/>
                </a:cubicBezTo>
                <a:cubicBezTo>
                  <a:pt x="615691" y="1918497"/>
                  <a:pt x="798976" y="1946724"/>
                  <a:pt x="995967" y="1946767"/>
                </a:cubicBezTo>
                <a:cubicBezTo>
                  <a:pt x="1258667" y="1946639"/>
                  <a:pt x="1496811" y="1896794"/>
                  <a:pt x="1673700" y="1813279"/>
                </a:cubicBezTo>
                <a:cubicBezTo>
                  <a:pt x="1744809" y="1779561"/>
                  <a:pt x="1805588" y="1740089"/>
                  <a:pt x="1854561" y="1695179"/>
                </a:cubicBezTo>
                <a:lnTo>
                  <a:pt x="1854561" y="1930908"/>
                </a:lnTo>
                <a:close/>
                <a:moveTo>
                  <a:pt x="1854565" y="1529706"/>
                </a:moveTo>
                <a:cubicBezTo>
                  <a:pt x="1844797" y="1550670"/>
                  <a:pt x="1830834" y="1571682"/>
                  <a:pt x="1811989" y="1592904"/>
                </a:cubicBezTo>
                <a:cubicBezTo>
                  <a:pt x="1751124" y="1661465"/>
                  <a:pt x="1640934" y="1726006"/>
                  <a:pt x="1498759" y="1771221"/>
                </a:cubicBezTo>
                <a:cubicBezTo>
                  <a:pt x="1356627" y="1816694"/>
                  <a:pt x="1183067" y="1843754"/>
                  <a:pt x="995972" y="1843716"/>
                </a:cubicBezTo>
                <a:cubicBezTo>
                  <a:pt x="746551" y="1843845"/>
                  <a:pt x="521027" y="1795424"/>
                  <a:pt x="362341" y="1720129"/>
                </a:cubicBezTo>
                <a:cubicBezTo>
                  <a:pt x="282931" y="1682649"/>
                  <a:pt x="220594" y="1638514"/>
                  <a:pt x="179965" y="1592904"/>
                </a:cubicBezTo>
                <a:cubicBezTo>
                  <a:pt x="161116" y="1571682"/>
                  <a:pt x="147152" y="1550670"/>
                  <a:pt x="137379" y="1529753"/>
                </a:cubicBezTo>
                <a:lnTo>
                  <a:pt x="137379" y="1221362"/>
                </a:lnTo>
                <a:cubicBezTo>
                  <a:pt x="216837" y="1293986"/>
                  <a:pt x="328408" y="1351998"/>
                  <a:pt x="461848" y="1394879"/>
                </a:cubicBezTo>
                <a:cubicBezTo>
                  <a:pt x="615696" y="1443985"/>
                  <a:pt x="798981" y="1472213"/>
                  <a:pt x="995972" y="1472260"/>
                </a:cubicBezTo>
                <a:cubicBezTo>
                  <a:pt x="1258672" y="1472127"/>
                  <a:pt x="1496816" y="1422292"/>
                  <a:pt x="1673705" y="1338767"/>
                </a:cubicBezTo>
                <a:cubicBezTo>
                  <a:pt x="1744813" y="1305049"/>
                  <a:pt x="1805592" y="1265630"/>
                  <a:pt x="1854565" y="1220715"/>
                </a:cubicBezTo>
                <a:lnTo>
                  <a:pt x="1854565" y="1529706"/>
                </a:lnTo>
                <a:close/>
                <a:moveTo>
                  <a:pt x="1854565" y="1055237"/>
                </a:moveTo>
                <a:cubicBezTo>
                  <a:pt x="1844797" y="1076201"/>
                  <a:pt x="1830834" y="1097209"/>
                  <a:pt x="1811989" y="1118392"/>
                </a:cubicBezTo>
                <a:cubicBezTo>
                  <a:pt x="1751124" y="1186948"/>
                  <a:pt x="1640934" y="1251533"/>
                  <a:pt x="1498759" y="1296705"/>
                </a:cubicBezTo>
                <a:cubicBezTo>
                  <a:pt x="1356627" y="1342182"/>
                  <a:pt x="1183067" y="1369243"/>
                  <a:pt x="995972" y="1369200"/>
                </a:cubicBezTo>
                <a:cubicBezTo>
                  <a:pt x="746551" y="1369333"/>
                  <a:pt x="521027" y="1320918"/>
                  <a:pt x="362341" y="1245656"/>
                </a:cubicBezTo>
                <a:cubicBezTo>
                  <a:pt x="282931" y="1208175"/>
                  <a:pt x="220594" y="1163998"/>
                  <a:pt x="179965" y="1118392"/>
                </a:cubicBezTo>
                <a:cubicBezTo>
                  <a:pt x="161116" y="1097209"/>
                  <a:pt x="147152" y="1076201"/>
                  <a:pt x="137379" y="1055237"/>
                </a:cubicBezTo>
                <a:lnTo>
                  <a:pt x="137379" y="746846"/>
                </a:lnTo>
                <a:cubicBezTo>
                  <a:pt x="216837" y="819512"/>
                  <a:pt x="328408" y="877481"/>
                  <a:pt x="461848" y="920406"/>
                </a:cubicBezTo>
                <a:cubicBezTo>
                  <a:pt x="615696" y="969555"/>
                  <a:pt x="798981" y="997782"/>
                  <a:pt x="995972" y="997782"/>
                </a:cubicBezTo>
                <a:cubicBezTo>
                  <a:pt x="1258672" y="997653"/>
                  <a:pt x="1496816" y="947852"/>
                  <a:pt x="1673705" y="864294"/>
                </a:cubicBezTo>
                <a:cubicBezTo>
                  <a:pt x="1744813" y="830575"/>
                  <a:pt x="1805592" y="791151"/>
                  <a:pt x="1854565" y="746236"/>
                </a:cubicBezTo>
                <a:lnTo>
                  <a:pt x="1854565" y="1055237"/>
                </a:lnTo>
                <a:close/>
                <a:moveTo>
                  <a:pt x="1854565" y="580720"/>
                </a:moveTo>
                <a:cubicBezTo>
                  <a:pt x="1844797" y="601690"/>
                  <a:pt x="1830834" y="622740"/>
                  <a:pt x="1811989" y="643923"/>
                </a:cubicBezTo>
                <a:cubicBezTo>
                  <a:pt x="1751124" y="712527"/>
                  <a:pt x="1640934" y="777064"/>
                  <a:pt x="1498759" y="822284"/>
                </a:cubicBezTo>
                <a:cubicBezTo>
                  <a:pt x="1356627" y="867756"/>
                  <a:pt x="1183067" y="894817"/>
                  <a:pt x="995972" y="894779"/>
                </a:cubicBezTo>
                <a:cubicBezTo>
                  <a:pt x="746551" y="894907"/>
                  <a:pt x="521027" y="846487"/>
                  <a:pt x="362341" y="771192"/>
                </a:cubicBezTo>
                <a:cubicBezTo>
                  <a:pt x="282931" y="733668"/>
                  <a:pt x="220594" y="689529"/>
                  <a:pt x="179965" y="643928"/>
                </a:cubicBezTo>
                <a:cubicBezTo>
                  <a:pt x="161116" y="622745"/>
                  <a:pt x="147152" y="601694"/>
                  <a:pt x="137379" y="580768"/>
                </a:cubicBezTo>
                <a:lnTo>
                  <a:pt x="137379" y="507454"/>
                </a:lnTo>
                <a:cubicBezTo>
                  <a:pt x="137427" y="487004"/>
                  <a:pt x="141618" y="467120"/>
                  <a:pt x="150567" y="446327"/>
                </a:cubicBezTo>
                <a:cubicBezTo>
                  <a:pt x="166130" y="410099"/>
                  <a:pt x="197468" y="371242"/>
                  <a:pt x="245150" y="334151"/>
                </a:cubicBezTo>
                <a:cubicBezTo>
                  <a:pt x="316435" y="278430"/>
                  <a:pt x="423120" y="228157"/>
                  <a:pt x="552455" y="193100"/>
                </a:cubicBezTo>
                <a:cubicBezTo>
                  <a:pt x="681795" y="157867"/>
                  <a:pt x="833695" y="137336"/>
                  <a:pt x="995972" y="137379"/>
                </a:cubicBezTo>
                <a:cubicBezTo>
                  <a:pt x="1243194" y="137160"/>
                  <a:pt x="1466598" y="185409"/>
                  <a:pt x="1622260" y="259328"/>
                </a:cubicBezTo>
                <a:cubicBezTo>
                  <a:pt x="1700155" y="296027"/>
                  <a:pt x="1760630" y="339171"/>
                  <a:pt x="1799149" y="382486"/>
                </a:cubicBezTo>
                <a:cubicBezTo>
                  <a:pt x="1818513" y="404098"/>
                  <a:pt x="1832429" y="425587"/>
                  <a:pt x="1841383" y="446332"/>
                </a:cubicBezTo>
                <a:cubicBezTo>
                  <a:pt x="1850327" y="467125"/>
                  <a:pt x="1854518" y="487009"/>
                  <a:pt x="1854565" y="507459"/>
                </a:cubicBezTo>
                <a:lnTo>
                  <a:pt x="1854565" y="580720"/>
                </a:lnTo>
                <a:close/>
              </a:path>
            </a:pathLst>
          </a:custGeom>
          <a:solidFill>
            <a:schemeClr val="bg1"/>
          </a:solidFill>
          <a:ln w="4763" cap="flat">
            <a:noFill/>
            <a:prstDash val="solid"/>
            <a:miter/>
          </a:ln>
        </p:spPr>
        <p:txBody>
          <a:bodyPr rtlCol="0" anchor="ctr"/>
          <a:lstStyle/>
          <a:p>
            <a:endParaRPr lang="zh-CN" altLang="en-US"/>
          </a:p>
        </p:txBody>
      </p:sp>
      <p:sp>
        <p:nvSpPr>
          <p:cNvPr id="16" name="矩形: 圆角 15"/>
          <p:cNvSpPr/>
          <p:nvPr/>
        </p:nvSpPr>
        <p:spPr>
          <a:xfrm>
            <a:off x="8182775" y="1639957"/>
            <a:ext cx="3033812" cy="4319766"/>
          </a:xfrm>
          <a:prstGeom prst="roundRect">
            <a:avLst>
              <a:gd name="adj" fmla="val 5556"/>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379641" y="2136795"/>
            <a:ext cx="640080" cy="368300"/>
          </a:xfrm>
          <a:prstGeom prst="rect">
            <a:avLst/>
          </a:prstGeom>
          <a:noFill/>
        </p:spPr>
        <p:txBody>
          <a:bodyPr wrap="none" rtlCol="0">
            <a:spAutoFit/>
          </a:bodyPr>
          <a:lstStyle/>
          <a:p>
            <a:pPr algn="ctr"/>
            <a:r>
              <a:rPr lang="zh-CN" altLang="en-US" b="1" dirty="0">
                <a:solidFill>
                  <a:schemeClr val="tx1">
                    <a:lumMod val="75000"/>
                    <a:lumOff val="25000"/>
                  </a:schemeClr>
                </a:solidFill>
              </a:rPr>
              <a:t>讨论</a:t>
            </a:r>
            <a:endParaRPr lang="zh-CN" altLang="en-US" b="1" dirty="0">
              <a:solidFill>
                <a:schemeClr val="tx1">
                  <a:lumMod val="75000"/>
                  <a:lumOff val="25000"/>
                </a:schemeClr>
              </a:solidFill>
            </a:endParaRPr>
          </a:p>
        </p:txBody>
      </p:sp>
      <p:sp>
        <p:nvSpPr>
          <p:cNvPr id="18" name="矩形 17"/>
          <p:cNvSpPr/>
          <p:nvPr/>
        </p:nvSpPr>
        <p:spPr>
          <a:xfrm>
            <a:off x="8373821" y="2524775"/>
            <a:ext cx="2722558" cy="2306955"/>
          </a:xfrm>
          <a:prstGeom prst="rect">
            <a:avLst/>
          </a:prstGeom>
        </p:spPr>
        <p:txBody>
          <a:bodyPr wrap="square">
            <a:spAutoFit/>
          </a:bodyPr>
          <a:lstStyle/>
          <a:p>
            <a:pPr marL="285750" indent="-285750">
              <a:lnSpc>
                <a:spcPct val="150000"/>
              </a:lnSpc>
              <a:buFont typeface="Wingdings" panose="05000000000000000000" pitchFamily="2" charset="2"/>
              <a:buChar char="p"/>
            </a:pPr>
            <a:r>
              <a:rPr sz="1600" dirty="0">
                <a:solidFill>
                  <a:schemeClr val="tx1">
                    <a:lumMod val="65000"/>
                    <a:lumOff val="35000"/>
                  </a:schemeClr>
                </a:solidFill>
              </a:rPr>
              <a:t>多智能体一致性的优势和挑战</a:t>
            </a:r>
            <a:endParaRPr sz="1600" dirty="0">
              <a:solidFill>
                <a:schemeClr val="tx1">
                  <a:lumMod val="65000"/>
                  <a:lumOff val="35000"/>
                </a:schemeClr>
              </a:solidFill>
            </a:endParaRPr>
          </a:p>
          <a:p>
            <a:pPr marL="285750" indent="-285750">
              <a:lnSpc>
                <a:spcPct val="150000"/>
              </a:lnSpc>
              <a:buFont typeface="Wingdings" panose="05000000000000000000" pitchFamily="2" charset="2"/>
              <a:buChar char="p"/>
            </a:pPr>
            <a:r>
              <a:rPr sz="1600" dirty="0">
                <a:solidFill>
                  <a:schemeClr val="tx1">
                    <a:lumMod val="65000"/>
                    <a:lumOff val="35000"/>
                  </a:schemeClr>
                </a:solidFill>
              </a:rPr>
              <a:t>与传统管制方法的比较</a:t>
            </a:r>
            <a:endParaRPr sz="1600" dirty="0">
              <a:solidFill>
                <a:schemeClr val="tx1">
                  <a:lumMod val="65000"/>
                  <a:lumOff val="35000"/>
                </a:schemeClr>
              </a:solidFill>
            </a:endParaRPr>
          </a:p>
          <a:p>
            <a:pPr marL="285750" indent="-285750">
              <a:lnSpc>
                <a:spcPct val="150000"/>
              </a:lnSpc>
              <a:buFont typeface="Wingdings" panose="05000000000000000000" pitchFamily="2" charset="2"/>
              <a:buChar char="p"/>
            </a:pPr>
            <a:r>
              <a:rPr sz="1600" dirty="0">
                <a:solidFill>
                  <a:schemeClr val="tx1">
                    <a:lumMod val="65000"/>
                    <a:lumOff val="35000"/>
                  </a:schemeClr>
                </a:solidFill>
              </a:rPr>
              <a:t>算法的可扩展性和适用性</a:t>
            </a:r>
            <a:endParaRPr sz="1600" dirty="0">
              <a:solidFill>
                <a:schemeClr val="tx1">
                  <a:lumMod val="65000"/>
                  <a:lumOff val="35000"/>
                </a:schemeClr>
              </a:solidFill>
            </a:endParaRPr>
          </a:p>
          <a:p>
            <a:pPr marL="285750" indent="-285750">
              <a:lnSpc>
                <a:spcPct val="150000"/>
              </a:lnSpc>
              <a:buFont typeface="Wingdings" panose="05000000000000000000" pitchFamily="2" charset="2"/>
              <a:buChar char="p"/>
            </a:pPr>
            <a:r>
              <a:rPr sz="1600" dirty="0">
                <a:solidFill>
                  <a:schemeClr val="tx1">
                    <a:lumMod val="65000"/>
                    <a:lumOff val="35000"/>
                  </a:schemeClr>
                </a:solidFill>
              </a:rPr>
              <a:t>研究局限性和未来工作方向</a:t>
            </a:r>
            <a:endParaRPr sz="1600" dirty="0">
              <a:solidFill>
                <a:schemeClr val="tx1">
                  <a:lumMod val="65000"/>
                  <a:lumOff val="35000"/>
                </a:schemeClr>
              </a:solidFill>
            </a:endParaRPr>
          </a:p>
        </p:txBody>
      </p:sp>
      <p:sp>
        <p:nvSpPr>
          <p:cNvPr id="19" name="矩形 18"/>
          <p:cNvSpPr/>
          <p:nvPr/>
        </p:nvSpPr>
        <p:spPr>
          <a:xfrm>
            <a:off x="9023820" y="1639957"/>
            <a:ext cx="1351722" cy="13914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图形 12"/>
          <p:cNvSpPr>
            <a:spLocks noChangeAspect="1"/>
          </p:cNvSpPr>
          <p:nvPr/>
        </p:nvSpPr>
        <p:spPr>
          <a:xfrm>
            <a:off x="9506799" y="5003679"/>
            <a:ext cx="385764" cy="472227"/>
          </a:xfrm>
          <a:custGeom>
            <a:avLst/>
            <a:gdLst>
              <a:gd name="connsiteX0" fmla="*/ 1967479 w 1991939"/>
              <a:gd name="connsiteY0" fmla="*/ 391773 h 2438400"/>
              <a:gd name="connsiteX1" fmla="*/ 1831224 w 1991939"/>
              <a:gd name="connsiteY1" fmla="*/ 225781 h 2438400"/>
              <a:gd name="connsiteX2" fmla="*/ 1475589 w 1991939"/>
              <a:gd name="connsiteY2" fmla="*/ 60565 h 2438400"/>
              <a:gd name="connsiteX3" fmla="*/ 995972 w 1991939"/>
              <a:gd name="connsiteY3" fmla="*/ 0 h 2438400"/>
              <a:gd name="connsiteX4" fmla="*/ 310896 w 1991939"/>
              <a:gd name="connsiteY4" fmla="*/ 135131 h 2438400"/>
              <a:gd name="connsiteX5" fmla="*/ 90345 w 1991939"/>
              <a:gd name="connsiteY5" fmla="*/ 290927 h 2438400"/>
              <a:gd name="connsiteX6" fmla="*/ 24470 w 1991939"/>
              <a:gd name="connsiteY6" fmla="*/ 391778 h 2438400"/>
              <a:gd name="connsiteX7" fmla="*/ 0 w 1991939"/>
              <a:gd name="connsiteY7" fmla="*/ 507459 h 2438400"/>
              <a:gd name="connsiteX8" fmla="*/ 0 w 1991939"/>
              <a:gd name="connsiteY8" fmla="*/ 1930908 h 2438400"/>
              <a:gd name="connsiteX9" fmla="*/ 24470 w 1991939"/>
              <a:gd name="connsiteY9" fmla="*/ 2046589 h 2438400"/>
              <a:gd name="connsiteX10" fmla="*/ 160725 w 1991939"/>
              <a:gd name="connsiteY10" fmla="*/ 2212624 h 2438400"/>
              <a:gd name="connsiteX11" fmla="*/ 516365 w 1991939"/>
              <a:gd name="connsiteY11" fmla="*/ 2377845 h 2438400"/>
              <a:gd name="connsiteX12" fmla="*/ 995972 w 1991939"/>
              <a:gd name="connsiteY12" fmla="*/ 2438400 h 2438400"/>
              <a:gd name="connsiteX13" fmla="*/ 1681048 w 1991939"/>
              <a:gd name="connsiteY13" fmla="*/ 2303226 h 2438400"/>
              <a:gd name="connsiteX14" fmla="*/ 1901595 w 1991939"/>
              <a:gd name="connsiteY14" fmla="*/ 2147435 h 2438400"/>
              <a:gd name="connsiteX15" fmla="*/ 1967475 w 1991939"/>
              <a:gd name="connsiteY15" fmla="*/ 2046584 h 2438400"/>
              <a:gd name="connsiteX16" fmla="*/ 1991940 w 1991939"/>
              <a:gd name="connsiteY16" fmla="*/ 1930903 h 2438400"/>
              <a:gd name="connsiteX17" fmla="*/ 1991940 w 1991939"/>
              <a:gd name="connsiteY17" fmla="*/ 507454 h 2438400"/>
              <a:gd name="connsiteX18" fmla="*/ 1967479 w 1991939"/>
              <a:gd name="connsiteY18" fmla="*/ 391773 h 2438400"/>
              <a:gd name="connsiteX19" fmla="*/ 1854565 w 1991939"/>
              <a:gd name="connsiteY19" fmla="*/ 1930908 h 2438400"/>
              <a:gd name="connsiteX20" fmla="*/ 1841383 w 1991939"/>
              <a:gd name="connsiteY20" fmla="*/ 1992073 h 2438400"/>
              <a:gd name="connsiteX21" fmla="*/ 1746795 w 1991939"/>
              <a:gd name="connsiteY21" fmla="*/ 2104206 h 2438400"/>
              <a:gd name="connsiteX22" fmla="*/ 1439490 w 1991939"/>
              <a:gd name="connsiteY22" fmla="*/ 2245300 h 2438400"/>
              <a:gd name="connsiteX23" fmla="*/ 995967 w 1991939"/>
              <a:gd name="connsiteY23" fmla="*/ 2301021 h 2438400"/>
              <a:gd name="connsiteX24" fmla="*/ 369684 w 1991939"/>
              <a:gd name="connsiteY24" fmla="*/ 2179072 h 2438400"/>
              <a:gd name="connsiteX25" fmla="*/ 192796 w 1991939"/>
              <a:gd name="connsiteY25" fmla="*/ 2055914 h 2438400"/>
              <a:gd name="connsiteX26" fmla="*/ 150562 w 1991939"/>
              <a:gd name="connsiteY26" fmla="*/ 1992068 h 2438400"/>
              <a:gd name="connsiteX27" fmla="*/ 137374 w 1991939"/>
              <a:gd name="connsiteY27" fmla="*/ 1930903 h 2438400"/>
              <a:gd name="connsiteX28" fmla="*/ 137374 w 1991939"/>
              <a:gd name="connsiteY28" fmla="*/ 1695826 h 2438400"/>
              <a:gd name="connsiteX29" fmla="*/ 461844 w 1991939"/>
              <a:gd name="connsiteY29" fmla="*/ 1869348 h 2438400"/>
              <a:gd name="connsiteX30" fmla="*/ 995967 w 1991939"/>
              <a:gd name="connsiteY30" fmla="*/ 1946767 h 2438400"/>
              <a:gd name="connsiteX31" fmla="*/ 1673700 w 1991939"/>
              <a:gd name="connsiteY31" fmla="*/ 1813279 h 2438400"/>
              <a:gd name="connsiteX32" fmla="*/ 1854561 w 1991939"/>
              <a:gd name="connsiteY32" fmla="*/ 1695179 h 2438400"/>
              <a:gd name="connsiteX33" fmla="*/ 1854561 w 1991939"/>
              <a:gd name="connsiteY33" fmla="*/ 1930908 h 2438400"/>
              <a:gd name="connsiteX34" fmla="*/ 1854565 w 1991939"/>
              <a:gd name="connsiteY34" fmla="*/ 1529706 h 2438400"/>
              <a:gd name="connsiteX35" fmla="*/ 1811989 w 1991939"/>
              <a:gd name="connsiteY35" fmla="*/ 1592904 h 2438400"/>
              <a:gd name="connsiteX36" fmla="*/ 1498759 w 1991939"/>
              <a:gd name="connsiteY36" fmla="*/ 1771221 h 2438400"/>
              <a:gd name="connsiteX37" fmla="*/ 995972 w 1991939"/>
              <a:gd name="connsiteY37" fmla="*/ 1843716 h 2438400"/>
              <a:gd name="connsiteX38" fmla="*/ 362341 w 1991939"/>
              <a:gd name="connsiteY38" fmla="*/ 1720129 h 2438400"/>
              <a:gd name="connsiteX39" fmla="*/ 179965 w 1991939"/>
              <a:gd name="connsiteY39" fmla="*/ 1592904 h 2438400"/>
              <a:gd name="connsiteX40" fmla="*/ 137379 w 1991939"/>
              <a:gd name="connsiteY40" fmla="*/ 1529753 h 2438400"/>
              <a:gd name="connsiteX41" fmla="*/ 137379 w 1991939"/>
              <a:gd name="connsiteY41" fmla="*/ 1221362 h 2438400"/>
              <a:gd name="connsiteX42" fmla="*/ 461848 w 1991939"/>
              <a:gd name="connsiteY42" fmla="*/ 1394879 h 2438400"/>
              <a:gd name="connsiteX43" fmla="*/ 995972 w 1991939"/>
              <a:gd name="connsiteY43" fmla="*/ 1472260 h 2438400"/>
              <a:gd name="connsiteX44" fmla="*/ 1673705 w 1991939"/>
              <a:gd name="connsiteY44" fmla="*/ 1338767 h 2438400"/>
              <a:gd name="connsiteX45" fmla="*/ 1854565 w 1991939"/>
              <a:gd name="connsiteY45" fmla="*/ 1220715 h 2438400"/>
              <a:gd name="connsiteX46" fmla="*/ 1854565 w 1991939"/>
              <a:gd name="connsiteY46" fmla="*/ 1529706 h 2438400"/>
              <a:gd name="connsiteX47" fmla="*/ 1854565 w 1991939"/>
              <a:gd name="connsiteY47" fmla="*/ 1055237 h 2438400"/>
              <a:gd name="connsiteX48" fmla="*/ 1811989 w 1991939"/>
              <a:gd name="connsiteY48" fmla="*/ 1118392 h 2438400"/>
              <a:gd name="connsiteX49" fmla="*/ 1498759 w 1991939"/>
              <a:gd name="connsiteY49" fmla="*/ 1296705 h 2438400"/>
              <a:gd name="connsiteX50" fmla="*/ 995972 w 1991939"/>
              <a:gd name="connsiteY50" fmla="*/ 1369200 h 2438400"/>
              <a:gd name="connsiteX51" fmla="*/ 362341 w 1991939"/>
              <a:gd name="connsiteY51" fmla="*/ 1245656 h 2438400"/>
              <a:gd name="connsiteX52" fmla="*/ 179965 w 1991939"/>
              <a:gd name="connsiteY52" fmla="*/ 1118392 h 2438400"/>
              <a:gd name="connsiteX53" fmla="*/ 137379 w 1991939"/>
              <a:gd name="connsiteY53" fmla="*/ 1055237 h 2438400"/>
              <a:gd name="connsiteX54" fmla="*/ 137379 w 1991939"/>
              <a:gd name="connsiteY54" fmla="*/ 746846 h 2438400"/>
              <a:gd name="connsiteX55" fmla="*/ 461848 w 1991939"/>
              <a:gd name="connsiteY55" fmla="*/ 920406 h 2438400"/>
              <a:gd name="connsiteX56" fmla="*/ 995972 w 1991939"/>
              <a:gd name="connsiteY56" fmla="*/ 997782 h 2438400"/>
              <a:gd name="connsiteX57" fmla="*/ 1673705 w 1991939"/>
              <a:gd name="connsiteY57" fmla="*/ 864294 h 2438400"/>
              <a:gd name="connsiteX58" fmla="*/ 1854565 w 1991939"/>
              <a:gd name="connsiteY58" fmla="*/ 746236 h 2438400"/>
              <a:gd name="connsiteX59" fmla="*/ 1854565 w 1991939"/>
              <a:gd name="connsiteY59" fmla="*/ 1055237 h 2438400"/>
              <a:gd name="connsiteX60" fmla="*/ 1854565 w 1991939"/>
              <a:gd name="connsiteY60" fmla="*/ 580720 h 2438400"/>
              <a:gd name="connsiteX61" fmla="*/ 1811989 w 1991939"/>
              <a:gd name="connsiteY61" fmla="*/ 643923 h 2438400"/>
              <a:gd name="connsiteX62" fmla="*/ 1498759 w 1991939"/>
              <a:gd name="connsiteY62" fmla="*/ 822284 h 2438400"/>
              <a:gd name="connsiteX63" fmla="*/ 995972 w 1991939"/>
              <a:gd name="connsiteY63" fmla="*/ 894779 h 2438400"/>
              <a:gd name="connsiteX64" fmla="*/ 362341 w 1991939"/>
              <a:gd name="connsiteY64" fmla="*/ 771192 h 2438400"/>
              <a:gd name="connsiteX65" fmla="*/ 179965 w 1991939"/>
              <a:gd name="connsiteY65" fmla="*/ 643928 h 2438400"/>
              <a:gd name="connsiteX66" fmla="*/ 137379 w 1991939"/>
              <a:gd name="connsiteY66" fmla="*/ 580768 h 2438400"/>
              <a:gd name="connsiteX67" fmla="*/ 137379 w 1991939"/>
              <a:gd name="connsiteY67" fmla="*/ 507454 h 2438400"/>
              <a:gd name="connsiteX68" fmla="*/ 150567 w 1991939"/>
              <a:gd name="connsiteY68" fmla="*/ 446327 h 2438400"/>
              <a:gd name="connsiteX69" fmla="*/ 245150 w 1991939"/>
              <a:gd name="connsiteY69" fmla="*/ 334151 h 2438400"/>
              <a:gd name="connsiteX70" fmla="*/ 552455 w 1991939"/>
              <a:gd name="connsiteY70" fmla="*/ 193100 h 2438400"/>
              <a:gd name="connsiteX71" fmla="*/ 995972 w 1991939"/>
              <a:gd name="connsiteY71" fmla="*/ 137379 h 2438400"/>
              <a:gd name="connsiteX72" fmla="*/ 1622260 w 1991939"/>
              <a:gd name="connsiteY72" fmla="*/ 259328 h 2438400"/>
              <a:gd name="connsiteX73" fmla="*/ 1799149 w 1991939"/>
              <a:gd name="connsiteY73" fmla="*/ 382486 h 2438400"/>
              <a:gd name="connsiteX74" fmla="*/ 1841383 w 1991939"/>
              <a:gd name="connsiteY74" fmla="*/ 446332 h 2438400"/>
              <a:gd name="connsiteX75" fmla="*/ 1854565 w 1991939"/>
              <a:gd name="connsiteY75" fmla="*/ 507459 h 2438400"/>
              <a:gd name="connsiteX76" fmla="*/ 1854565 w 1991939"/>
              <a:gd name="connsiteY76" fmla="*/ 58072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991939" h="2438400">
                <a:moveTo>
                  <a:pt x="1967479" y="391773"/>
                </a:moveTo>
                <a:cubicBezTo>
                  <a:pt x="1939771" y="328012"/>
                  <a:pt x="1891918" y="273110"/>
                  <a:pt x="1831224" y="225781"/>
                </a:cubicBezTo>
                <a:cubicBezTo>
                  <a:pt x="1739884" y="154838"/>
                  <a:pt x="1618064" y="99470"/>
                  <a:pt x="1475589" y="60565"/>
                </a:cubicBezTo>
                <a:cubicBezTo>
                  <a:pt x="1333105" y="21788"/>
                  <a:pt x="1169794" y="0"/>
                  <a:pt x="995972" y="0"/>
                </a:cubicBezTo>
                <a:cubicBezTo>
                  <a:pt x="731073" y="171"/>
                  <a:pt x="490809" y="50235"/>
                  <a:pt x="310896" y="135131"/>
                </a:cubicBezTo>
                <a:cubicBezTo>
                  <a:pt x="220937" y="177798"/>
                  <a:pt x="145675" y="229238"/>
                  <a:pt x="90345" y="290927"/>
                </a:cubicBezTo>
                <a:cubicBezTo>
                  <a:pt x="62765" y="321788"/>
                  <a:pt x="40243" y="355421"/>
                  <a:pt x="24470" y="391778"/>
                </a:cubicBezTo>
                <a:cubicBezTo>
                  <a:pt x="8735" y="428134"/>
                  <a:pt x="-38" y="467339"/>
                  <a:pt x="0" y="507459"/>
                </a:cubicBezTo>
                <a:lnTo>
                  <a:pt x="0" y="1930908"/>
                </a:lnTo>
                <a:cubicBezTo>
                  <a:pt x="-38" y="1971023"/>
                  <a:pt x="8735" y="2010275"/>
                  <a:pt x="24470" y="2046589"/>
                </a:cubicBezTo>
                <a:cubicBezTo>
                  <a:pt x="52178" y="2110350"/>
                  <a:pt x="100032" y="2165247"/>
                  <a:pt x="160725" y="2212624"/>
                </a:cubicBezTo>
                <a:cubicBezTo>
                  <a:pt x="252070" y="2283567"/>
                  <a:pt x="373880" y="2338940"/>
                  <a:pt x="516365" y="2377845"/>
                </a:cubicBezTo>
                <a:cubicBezTo>
                  <a:pt x="658840" y="2416612"/>
                  <a:pt x="822155" y="2438362"/>
                  <a:pt x="995972" y="2438400"/>
                </a:cubicBezTo>
                <a:cubicBezTo>
                  <a:pt x="1260920" y="2438181"/>
                  <a:pt x="1501131" y="2388175"/>
                  <a:pt x="1681048" y="2303226"/>
                </a:cubicBezTo>
                <a:cubicBezTo>
                  <a:pt x="1771002" y="2260564"/>
                  <a:pt x="1846264" y="2209162"/>
                  <a:pt x="1901595" y="2147435"/>
                </a:cubicBezTo>
                <a:cubicBezTo>
                  <a:pt x="1929179" y="2116612"/>
                  <a:pt x="1951697" y="2082979"/>
                  <a:pt x="1967475" y="2046584"/>
                </a:cubicBezTo>
                <a:cubicBezTo>
                  <a:pt x="1983210" y="2010275"/>
                  <a:pt x="1991982" y="1971018"/>
                  <a:pt x="1991940" y="1930903"/>
                </a:cubicBezTo>
                <a:lnTo>
                  <a:pt x="1991940" y="507454"/>
                </a:lnTo>
                <a:cubicBezTo>
                  <a:pt x="1991987" y="467335"/>
                  <a:pt x="1983215" y="428130"/>
                  <a:pt x="1967479" y="391773"/>
                </a:cubicBezTo>
                <a:close/>
                <a:moveTo>
                  <a:pt x="1854565" y="1930908"/>
                </a:moveTo>
                <a:cubicBezTo>
                  <a:pt x="1854522" y="1951353"/>
                  <a:pt x="1850331" y="1971285"/>
                  <a:pt x="1841383" y="1992073"/>
                </a:cubicBezTo>
                <a:cubicBezTo>
                  <a:pt x="1825819" y="2028254"/>
                  <a:pt x="1794477" y="2067158"/>
                  <a:pt x="1746795" y="2104206"/>
                </a:cubicBezTo>
                <a:cubicBezTo>
                  <a:pt x="1675514" y="2159927"/>
                  <a:pt x="1568825" y="2210205"/>
                  <a:pt x="1439490" y="2245300"/>
                </a:cubicBezTo>
                <a:cubicBezTo>
                  <a:pt x="1310150" y="2280485"/>
                  <a:pt x="1158245" y="2301064"/>
                  <a:pt x="995967" y="2301021"/>
                </a:cubicBezTo>
                <a:cubicBezTo>
                  <a:pt x="748751" y="2301240"/>
                  <a:pt x="525347" y="2252996"/>
                  <a:pt x="369684" y="2179072"/>
                </a:cubicBezTo>
                <a:cubicBezTo>
                  <a:pt x="291784" y="2142330"/>
                  <a:pt x="231267" y="2099186"/>
                  <a:pt x="192796" y="2055914"/>
                </a:cubicBezTo>
                <a:cubicBezTo>
                  <a:pt x="173431" y="2034302"/>
                  <a:pt x="159511" y="2012775"/>
                  <a:pt x="150562" y="1992068"/>
                </a:cubicBezTo>
                <a:cubicBezTo>
                  <a:pt x="141608" y="1971275"/>
                  <a:pt x="137417" y="1951349"/>
                  <a:pt x="137374" y="1930903"/>
                </a:cubicBezTo>
                <a:lnTo>
                  <a:pt x="137374" y="1695826"/>
                </a:lnTo>
                <a:cubicBezTo>
                  <a:pt x="216832" y="1768454"/>
                  <a:pt x="328403" y="1826462"/>
                  <a:pt x="461844" y="1869348"/>
                </a:cubicBezTo>
                <a:cubicBezTo>
                  <a:pt x="615691" y="1918497"/>
                  <a:pt x="798976" y="1946724"/>
                  <a:pt x="995967" y="1946767"/>
                </a:cubicBezTo>
                <a:cubicBezTo>
                  <a:pt x="1258667" y="1946639"/>
                  <a:pt x="1496811" y="1896794"/>
                  <a:pt x="1673700" y="1813279"/>
                </a:cubicBezTo>
                <a:cubicBezTo>
                  <a:pt x="1744809" y="1779561"/>
                  <a:pt x="1805588" y="1740089"/>
                  <a:pt x="1854561" y="1695179"/>
                </a:cubicBezTo>
                <a:lnTo>
                  <a:pt x="1854561" y="1930908"/>
                </a:lnTo>
                <a:close/>
                <a:moveTo>
                  <a:pt x="1854565" y="1529706"/>
                </a:moveTo>
                <a:cubicBezTo>
                  <a:pt x="1844797" y="1550670"/>
                  <a:pt x="1830834" y="1571682"/>
                  <a:pt x="1811989" y="1592904"/>
                </a:cubicBezTo>
                <a:cubicBezTo>
                  <a:pt x="1751124" y="1661465"/>
                  <a:pt x="1640934" y="1726006"/>
                  <a:pt x="1498759" y="1771221"/>
                </a:cubicBezTo>
                <a:cubicBezTo>
                  <a:pt x="1356627" y="1816694"/>
                  <a:pt x="1183067" y="1843754"/>
                  <a:pt x="995972" y="1843716"/>
                </a:cubicBezTo>
                <a:cubicBezTo>
                  <a:pt x="746551" y="1843845"/>
                  <a:pt x="521027" y="1795424"/>
                  <a:pt x="362341" y="1720129"/>
                </a:cubicBezTo>
                <a:cubicBezTo>
                  <a:pt x="282931" y="1682649"/>
                  <a:pt x="220594" y="1638514"/>
                  <a:pt x="179965" y="1592904"/>
                </a:cubicBezTo>
                <a:cubicBezTo>
                  <a:pt x="161116" y="1571682"/>
                  <a:pt x="147152" y="1550670"/>
                  <a:pt x="137379" y="1529753"/>
                </a:cubicBezTo>
                <a:lnTo>
                  <a:pt x="137379" y="1221362"/>
                </a:lnTo>
                <a:cubicBezTo>
                  <a:pt x="216837" y="1293986"/>
                  <a:pt x="328408" y="1351998"/>
                  <a:pt x="461848" y="1394879"/>
                </a:cubicBezTo>
                <a:cubicBezTo>
                  <a:pt x="615696" y="1443985"/>
                  <a:pt x="798981" y="1472213"/>
                  <a:pt x="995972" y="1472260"/>
                </a:cubicBezTo>
                <a:cubicBezTo>
                  <a:pt x="1258672" y="1472127"/>
                  <a:pt x="1496816" y="1422292"/>
                  <a:pt x="1673705" y="1338767"/>
                </a:cubicBezTo>
                <a:cubicBezTo>
                  <a:pt x="1744813" y="1305049"/>
                  <a:pt x="1805592" y="1265630"/>
                  <a:pt x="1854565" y="1220715"/>
                </a:cubicBezTo>
                <a:lnTo>
                  <a:pt x="1854565" y="1529706"/>
                </a:lnTo>
                <a:close/>
                <a:moveTo>
                  <a:pt x="1854565" y="1055237"/>
                </a:moveTo>
                <a:cubicBezTo>
                  <a:pt x="1844797" y="1076201"/>
                  <a:pt x="1830834" y="1097209"/>
                  <a:pt x="1811989" y="1118392"/>
                </a:cubicBezTo>
                <a:cubicBezTo>
                  <a:pt x="1751124" y="1186948"/>
                  <a:pt x="1640934" y="1251533"/>
                  <a:pt x="1498759" y="1296705"/>
                </a:cubicBezTo>
                <a:cubicBezTo>
                  <a:pt x="1356627" y="1342182"/>
                  <a:pt x="1183067" y="1369243"/>
                  <a:pt x="995972" y="1369200"/>
                </a:cubicBezTo>
                <a:cubicBezTo>
                  <a:pt x="746551" y="1369333"/>
                  <a:pt x="521027" y="1320918"/>
                  <a:pt x="362341" y="1245656"/>
                </a:cubicBezTo>
                <a:cubicBezTo>
                  <a:pt x="282931" y="1208175"/>
                  <a:pt x="220594" y="1163998"/>
                  <a:pt x="179965" y="1118392"/>
                </a:cubicBezTo>
                <a:cubicBezTo>
                  <a:pt x="161116" y="1097209"/>
                  <a:pt x="147152" y="1076201"/>
                  <a:pt x="137379" y="1055237"/>
                </a:cubicBezTo>
                <a:lnTo>
                  <a:pt x="137379" y="746846"/>
                </a:lnTo>
                <a:cubicBezTo>
                  <a:pt x="216837" y="819512"/>
                  <a:pt x="328408" y="877481"/>
                  <a:pt x="461848" y="920406"/>
                </a:cubicBezTo>
                <a:cubicBezTo>
                  <a:pt x="615696" y="969555"/>
                  <a:pt x="798981" y="997782"/>
                  <a:pt x="995972" y="997782"/>
                </a:cubicBezTo>
                <a:cubicBezTo>
                  <a:pt x="1258672" y="997653"/>
                  <a:pt x="1496816" y="947852"/>
                  <a:pt x="1673705" y="864294"/>
                </a:cubicBezTo>
                <a:cubicBezTo>
                  <a:pt x="1744813" y="830575"/>
                  <a:pt x="1805592" y="791151"/>
                  <a:pt x="1854565" y="746236"/>
                </a:cubicBezTo>
                <a:lnTo>
                  <a:pt x="1854565" y="1055237"/>
                </a:lnTo>
                <a:close/>
                <a:moveTo>
                  <a:pt x="1854565" y="580720"/>
                </a:moveTo>
                <a:cubicBezTo>
                  <a:pt x="1844797" y="601690"/>
                  <a:pt x="1830834" y="622740"/>
                  <a:pt x="1811989" y="643923"/>
                </a:cubicBezTo>
                <a:cubicBezTo>
                  <a:pt x="1751124" y="712527"/>
                  <a:pt x="1640934" y="777064"/>
                  <a:pt x="1498759" y="822284"/>
                </a:cubicBezTo>
                <a:cubicBezTo>
                  <a:pt x="1356627" y="867756"/>
                  <a:pt x="1183067" y="894817"/>
                  <a:pt x="995972" y="894779"/>
                </a:cubicBezTo>
                <a:cubicBezTo>
                  <a:pt x="746551" y="894907"/>
                  <a:pt x="521027" y="846487"/>
                  <a:pt x="362341" y="771192"/>
                </a:cubicBezTo>
                <a:cubicBezTo>
                  <a:pt x="282931" y="733668"/>
                  <a:pt x="220594" y="689529"/>
                  <a:pt x="179965" y="643928"/>
                </a:cubicBezTo>
                <a:cubicBezTo>
                  <a:pt x="161116" y="622745"/>
                  <a:pt x="147152" y="601694"/>
                  <a:pt x="137379" y="580768"/>
                </a:cubicBezTo>
                <a:lnTo>
                  <a:pt x="137379" y="507454"/>
                </a:lnTo>
                <a:cubicBezTo>
                  <a:pt x="137427" y="487004"/>
                  <a:pt x="141618" y="467120"/>
                  <a:pt x="150567" y="446327"/>
                </a:cubicBezTo>
                <a:cubicBezTo>
                  <a:pt x="166130" y="410099"/>
                  <a:pt x="197468" y="371242"/>
                  <a:pt x="245150" y="334151"/>
                </a:cubicBezTo>
                <a:cubicBezTo>
                  <a:pt x="316435" y="278430"/>
                  <a:pt x="423120" y="228157"/>
                  <a:pt x="552455" y="193100"/>
                </a:cubicBezTo>
                <a:cubicBezTo>
                  <a:pt x="681795" y="157867"/>
                  <a:pt x="833695" y="137336"/>
                  <a:pt x="995972" y="137379"/>
                </a:cubicBezTo>
                <a:cubicBezTo>
                  <a:pt x="1243194" y="137160"/>
                  <a:pt x="1466598" y="185409"/>
                  <a:pt x="1622260" y="259328"/>
                </a:cubicBezTo>
                <a:cubicBezTo>
                  <a:pt x="1700155" y="296027"/>
                  <a:pt x="1760630" y="339171"/>
                  <a:pt x="1799149" y="382486"/>
                </a:cubicBezTo>
                <a:cubicBezTo>
                  <a:pt x="1818513" y="404098"/>
                  <a:pt x="1832429" y="425587"/>
                  <a:pt x="1841383" y="446332"/>
                </a:cubicBezTo>
                <a:cubicBezTo>
                  <a:pt x="1850327" y="467125"/>
                  <a:pt x="1854518" y="487009"/>
                  <a:pt x="1854565" y="507459"/>
                </a:cubicBezTo>
                <a:lnTo>
                  <a:pt x="1854565" y="580720"/>
                </a:lnTo>
                <a:close/>
              </a:path>
            </a:pathLst>
          </a:custGeom>
          <a:solidFill>
            <a:schemeClr val="bg1"/>
          </a:solidFill>
          <a:ln w="4763" cap="flat">
            <a:noFill/>
            <a:prstDash val="solid"/>
            <a:miter/>
          </a:ln>
        </p:spPr>
        <p:txBody>
          <a:bodyPr rtlCol="0" anchor="ctr"/>
          <a:lstStyle/>
          <a:p>
            <a:endParaRPr lang="zh-CN" altLang="en-US"/>
          </a:p>
        </p:txBody>
      </p:sp>
      <p:sp>
        <p:nvSpPr>
          <p:cNvPr id="22" name="文本占位符 3"/>
          <p:cNvSpPr>
            <a:spLocks noGrp="1"/>
          </p:cNvSpPr>
          <p:nvPr>
            <p:ph type="body" sz="quarter" idx="10"/>
          </p:nvPr>
        </p:nvSpPr>
        <p:spPr>
          <a:xfrm>
            <a:off x="515220" y="328663"/>
            <a:ext cx="1808480" cy="534035"/>
          </a:xfrm>
        </p:spPr>
        <p:txBody>
          <a:bodyPr/>
          <a:lstStyle/>
          <a:p>
            <a:r>
              <a:rPr lang="zh-CN" altLang="en-US" sz="3200" dirty="0"/>
              <a:t>工作计划</a:t>
            </a:r>
            <a:endParaRPr lang="zh-CN" altLang="en-US" sz="3200" dirty="0"/>
          </a:p>
        </p:txBody>
      </p:sp>
      <p:sp>
        <p:nvSpPr>
          <p:cNvPr id="23" name="矩形 22"/>
          <p:cNvSpPr/>
          <p:nvPr/>
        </p:nvSpPr>
        <p:spPr>
          <a:xfrm>
            <a:off x="1810376" y="1635866"/>
            <a:ext cx="1351722" cy="13914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1723528" y="6396930"/>
            <a:ext cx="294092" cy="379078"/>
          </a:xfrm>
          <a:prstGeom prst="rect">
            <a:avLst/>
          </a:prstGeom>
          <a:noFill/>
        </p:spPr>
        <p:txBody>
          <a:bodyPr wrap="square" rtlCol="0">
            <a:spAutoFit/>
          </a:bodyPr>
          <a:lstStyle/>
          <a:p>
            <a:pPr algn="l">
              <a:lnSpc>
                <a:spcPct val="130000"/>
              </a:lnSpc>
            </a:pPr>
            <a:r>
              <a:rPr lang="en-US" altLang="zh-CN" sz="1600" dirty="0"/>
              <a:t>9</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3"/>
          <p:cNvSpPr>
            <a:spLocks noGrp="1"/>
          </p:cNvSpPr>
          <p:nvPr>
            <p:ph type="body" sz="quarter" idx="10"/>
          </p:nvPr>
        </p:nvSpPr>
        <p:spPr>
          <a:xfrm>
            <a:off x="515220" y="328663"/>
            <a:ext cx="1808480" cy="534035"/>
          </a:xfrm>
        </p:spPr>
        <p:txBody>
          <a:bodyPr/>
          <a:lstStyle/>
          <a:p>
            <a:r>
              <a:rPr lang="zh-CN" altLang="en-US" sz="3200" dirty="0"/>
              <a:t>参考文献</a:t>
            </a:r>
            <a:endParaRPr lang="zh-CN" altLang="en-US" sz="3200" dirty="0"/>
          </a:p>
        </p:txBody>
      </p:sp>
      <p:sp>
        <p:nvSpPr>
          <p:cNvPr id="26" name="矩形 25"/>
          <p:cNvSpPr/>
          <p:nvPr/>
        </p:nvSpPr>
        <p:spPr>
          <a:xfrm>
            <a:off x="514985" y="898525"/>
            <a:ext cx="11503660" cy="5015865"/>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lang="en-US" altLang="zh-CN" sz="2000" b="1" noProof="0" dirty="0">
                <a:ln>
                  <a:noFill/>
                </a:ln>
                <a:solidFill>
                  <a:srgbClr val="000000">
                    <a:lumMod val="75000"/>
                    <a:lumOff val="25000"/>
                  </a:srgbClr>
                </a:solidFill>
                <a:effectLst/>
                <a:uLnTx/>
                <a:uFillTx/>
                <a:latin typeface="Arial" panose="020B0604020202020204"/>
                <a:ea typeface="微软雅黑" panose="020B0503020204020204" pitchFamily="34" charset="-122"/>
                <a:sym typeface="+mn-ea"/>
              </a:rPr>
              <a:t>张洪海, 吕文颖, 万俊强, 等. 扇区空中交通风险态势网络建模与演化特征[J]. 交通运输工程学报, 2023, 23(1): 222-241.</a:t>
            </a:r>
            <a:endParaRPr lang="en-US" altLang="zh-CN" sz="2000" b="1" noProof="0" dirty="0">
              <a:ln>
                <a:noFill/>
              </a:ln>
              <a:solidFill>
                <a:srgbClr val="000000">
                  <a:lumMod val="75000"/>
                  <a:lumOff val="25000"/>
                </a:srgbClr>
              </a:solidFill>
              <a:effectLst/>
              <a:uLnTx/>
              <a:uFillTx/>
              <a:latin typeface="Arial" panose="020B0604020202020204"/>
              <a:ea typeface="微软雅黑" panose="020B0503020204020204" pitchFamily="34" charset="-122"/>
              <a:sym typeface="+mn-ea"/>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lang="en-US" altLang="zh-CN" sz="2000" b="1" noProof="0" dirty="0">
                <a:ln>
                  <a:noFill/>
                </a:ln>
                <a:solidFill>
                  <a:srgbClr val="000000">
                    <a:lumMod val="75000"/>
                    <a:lumOff val="25000"/>
                  </a:srgbClr>
                </a:solidFill>
                <a:effectLst/>
                <a:uLnTx/>
                <a:uFillTx/>
                <a:latin typeface="Arial" panose="020B0604020202020204"/>
                <a:ea typeface="微软雅黑" panose="020B0503020204020204" pitchFamily="34" charset="-122"/>
                <a:sym typeface="+mn-ea"/>
              </a:rPr>
              <a:t>Doole, M., Ellerbroek, J., Knoop, V.L., &amp; Hoekstra, J.M. (2021). Constrained Urban Airspace Design for Large-Scale Drone-Based Delivery Traffic. Aerospace, 8(2), 38.</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lang="en-US" altLang="zh-CN" sz="2000" b="1" noProof="0" dirty="0">
                <a:ln>
                  <a:noFill/>
                </a:ln>
                <a:solidFill>
                  <a:srgbClr val="000000">
                    <a:lumMod val="75000"/>
                    <a:lumOff val="25000"/>
                  </a:srgbClr>
                </a:solidFill>
                <a:effectLst/>
                <a:uLnTx/>
                <a:uFillTx/>
                <a:latin typeface="Arial" panose="020B0604020202020204"/>
                <a:ea typeface="微软雅黑" panose="020B0503020204020204" pitchFamily="34" charset="-122"/>
                <a:sym typeface="+mn-ea"/>
              </a:rPr>
              <a:t>Dai, W., Pang, B., &amp; Low, K. H. (2021). Conflict-free four-dimensional path planning for urban air mobility considering airspace occupancy. Aerospace Science and Technology, 119, 107154.</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Sunil, E., Hoekstra, J., Ellerbroek, J., Bussink, F., Vidosavljevic, A., &amp; Nieuwenhuisen, D. (2016). The Influence of Traffic Structure on Airspace Capacity. In 7th International Conference on Research in Air Transportation: Philadelphia, USA.</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廖小罕，屈文秋，徐晨晨，贺洪波，王俊伟，石伟博．城市空中交通及其新型基础设施低空公共航路研究综述[J/OL]．航空学报.</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李翰，张洪海，张连东，等．城市区域多物流无人机协同任务分配［Ｊ］．系统工程与电子技术，２０２１，４３（１２）：３５９４－３６０２．</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defRPr/>
            </a:pPr>
            <a:r>
              <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rPr>
              <a:t>张洪海，邹依原，张启钱，等。未来城市空中交通管理研究综述［J］.航空学报，2021，42(7)：024638.</a:t>
            </a:r>
            <a:endParaRPr kumimoji="0" lang="en-US" altLang="zh-CN" sz="20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cs typeface="+mn-cs"/>
            </a:endParaRPr>
          </a:p>
        </p:txBody>
      </p:sp>
      <p:sp>
        <p:nvSpPr>
          <p:cNvPr id="19" name="文本框 18"/>
          <p:cNvSpPr txBox="1"/>
          <p:nvPr/>
        </p:nvSpPr>
        <p:spPr>
          <a:xfrm>
            <a:off x="11723528" y="6396930"/>
            <a:ext cx="294092" cy="379078"/>
          </a:xfrm>
          <a:prstGeom prst="rect">
            <a:avLst/>
          </a:prstGeom>
          <a:noFill/>
        </p:spPr>
        <p:txBody>
          <a:bodyPr wrap="square" rtlCol="0">
            <a:spAutoFit/>
          </a:bodyPr>
          <a:lstStyle/>
          <a:p>
            <a:pPr algn="l">
              <a:lnSpc>
                <a:spcPct val="130000"/>
              </a:lnSpc>
            </a:pPr>
            <a:r>
              <a:rPr lang="en-US" altLang="zh-CN" sz="1600" dirty="0"/>
              <a:t>8</a:t>
            </a:r>
            <a:endParaRPr lang="zh-CN" altLang="en-US" sz="1600" dirty="0"/>
          </a:p>
        </p:txBody>
      </p:sp>
    </p:spTree>
  </p:cSld>
  <p:clrMapOvr>
    <a:masterClrMapping/>
  </p:clrMapOvr>
</p:sld>
</file>

<file path=ppt/tags/tag1.xml><?xml version="1.0" encoding="utf-8"?>
<p:tagLst xmlns:p="http://schemas.openxmlformats.org/presentationml/2006/main">
  <p:tag name="COMMONDATA" val="eyJoZGlkIjoiZjcyMDU5MmI3Y2M2MDA4N2RhNTlkYTU3ZjIxZTFiOTYifQ=="/>
</p:tagLst>
</file>

<file path=ppt/theme/theme1.xml><?xml version="1.0" encoding="utf-8"?>
<a:theme xmlns:a="http://schemas.openxmlformats.org/drawingml/2006/main" name="Office 主题">
  <a:themeElements>
    <a:clrScheme name="自定义 22">
      <a:dk1>
        <a:sysClr val="windowText" lastClr="000000"/>
      </a:dk1>
      <a:lt1>
        <a:sysClr val="window" lastClr="FFFFFF"/>
      </a:lt1>
      <a:dk2>
        <a:srgbClr val="000000"/>
      </a:dk2>
      <a:lt2>
        <a:srgbClr val="FFFFFF"/>
      </a:lt2>
      <a:accent1>
        <a:srgbClr val="E1233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30000"/>
          </a:lnSpc>
          <a:defRPr sz="16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wshic2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effectLst>
          <a:outerShdw blurRad="50800" dist="50800" dir="5400000" algn="tl" rotWithShape="0">
            <a:prstClr val="black">
              <a:alpha val="20000"/>
            </a:prstClr>
          </a:outerShdw>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91440" tIns="45720" rIns="91440" bIns="45720" rtlCol="0" anchor="ctr"/>
      <a:lstStyle>
        <a:defPPr algn="l">
          <a:defRPr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10.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11.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2.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3.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4.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5.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6.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7.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8.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ppt/theme/themeOverride9.xml><?xml version="1.0" encoding="utf-8"?>
<a:themeOverride xmlns:a="http://schemas.openxmlformats.org/drawingml/2006/main">
  <a:clrScheme name="自定义 22">
    <a:dk1>
      <a:srgbClr val="000000"/>
    </a:dk1>
    <a:lt1>
      <a:srgbClr val="FFFFFF"/>
    </a:lt1>
    <a:dk2>
      <a:srgbClr val="000000"/>
    </a:dk2>
    <a:lt2>
      <a:srgbClr val="FFFFFF"/>
    </a:lt2>
    <a:accent1>
      <a:srgbClr val="294C95"/>
    </a:accent1>
    <a:accent2>
      <a:srgbClr val="F9BA33"/>
    </a:accent2>
    <a:accent3>
      <a:srgbClr val="1B91FA"/>
    </a:accent3>
    <a:accent4>
      <a:srgbClr val="FF6566"/>
    </a:accent4>
    <a:accent5>
      <a:srgbClr val="6DAA2C"/>
    </a:accent5>
    <a:accent6>
      <a:srgbClr val="00B0F0"/>
    </a:accent6>
    <a:hlink>
      <a:srgbClr val="04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4815</Words>
  <Application>WPS 演示</Application>
  <PresentationFormat>宽屏</PresentationFormat>
  <Paragraphs>141</Paragraphs>
  <Slides>11</Slides>
  <Notes>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微软雅黑</vt:lpstr>
      <vt:lpstr>华文新魏</vt:lpstr>
      <vt:lpstr>Arial</vt:lpstr>
      <vt:lpstr>Calibri</vt:lpstr>
      <vt:lpstr>Arial Unicode MS</vt:lpstr>
      <vt:lpstr>Times New Roman</vt:lpstr>
      <vt:lpstr>华文琥珀</vt:lpstr>
      <vt:lpstr>幼圆</vt:lpstr>
      <vt:lpstr>华文隶书</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OfficeAid</dc:creator>
  <cp:lastModifiedBy>苏冠群</cp:lastModifiedBy>
  <cp:revision>165</cp:revision>
  <dcterms:created xsi:type="dcterms:W3CDTF">2015-08-18T02:51:00Z</dcterms:created>
  <dcterms:modified xsi:type="dcterms:W3CDTF">2023-09-21T01:51:01Z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2020-02-05T06:37:12.9878749Z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89c6ad07-8c1d-4d14-9bf2-7c9e75e60edc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y fmtid="{D5CDD505-2E9C-101B-9397-08002B2CF9AE}" pid="12" name="ICV">
    <vt:lpwstr>16FB933AEBF74151A9EFAFBC83DB8F13_13</vt:lpwstr>
  </property>
  <property fmtid="{D5CDD505-2E9C-101B-9397-08002B2CF9AE}" pid="13" name="KSOProductBuildVer">
    <vt:lpwstr>2052-12.1.0.15374</vt:lpwstr>
  </property>
</Properties>
</file>