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0"/>
  </p:notesMasterIdLst>
  <p:sldIdLst>
    <p:sldId id="256" r:id="rId2"/>
    <p:sldId id="265" r:id="rId3"/>
    <p:sldId id="267" r:id="rId4"/>
    <p:sldId id="264" r:id="rId5"/>
    <p:sldId id="268" r:id="rId6"/>
    <p:sldId id="271" r:id="rId7"/>
    <p:sldId id="269" r:id="rId8"/>
    <p:sldId id="27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7DC30-20DF-4C0F-85D4-4BF7D69C8201}" type="datetimeFigureOut">
              <a:rPr lang="en-IN" smtClean="0"/>
              <a:t>27-10-2021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8E590-5DA1-4AEB-8CAF-A29C47DF9067}" type="slidenum">
              <a:rPr lang="en-IN" smtClean="0"/>
              <a:t>‹#›</a:t>
            </a:fld>
            <a:endParaRPr lang="en-IN"/>
          </a:p>
        </p:txBody>
      </p:sp>
    </p:spTree>
    <p:extLst>
      <p:ext uri="{BB962C8B-B14F-4D97-AF65-F5344CB8AC3E}">
        <p14:creationId xmlns:p14="http://schemas.microsoft.com/office/powerpoint/2010/main" val="603451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2</a:t>
            </a:fld>
            <a:endParaRPr lang="en-IN"/>
          </a:p>
        </p:txBody>
      </p:sp>
    </p:spTree>
    <p:extLst>
      <p:ext uri="{BB962C8B-B14F-4D97-AF65-F5344CB8AC3E}">
        <p14:creationId xmlns:p14="http://schemas.microsoft.com/office/powerpoint/2010/main" val="414565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3</a:t>
            </a:fld>
            <a:endParaRPr lang="en-IN"/>
          </a:p>
        </p:txBody>
      </p:sp>
    </p:spTree>
    <p:extLst>
      <p:ext uri="{BB962C8B-B14F-4D97-AF65-F5344CB8AC3E}">
        <p14:creationId xmlns:p14="http://schemas.microsoft.com/office/powerpoint/2010/main" val="333317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4</a:t>
            </a:fld>
            <a:endParaRPr lang="en-IN"/>
          </a:p>
        </p:txBody>
      </p:sp>
    </p:spTree>
    <p:extLst>
      <p:ext uri="{BB962C8B-B14F-4D97-AF65-F5344CB8AC3E}">
        <p14:creationId xmlns:p14="http://schemas.microsoft.com/office/powerpoint/2010/main" val="3695627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5</a:t>
            </a:fld>
            <a:endParaRPr lang="en-IN"/>
          </a:p>
        </p:txBody>
      </p:sp>
    </p:spTree>
    <p:extLst>
      <p:ext uri="{BB962C8B-B14F-4D97-AF65-F5344CB8AC3E}">
        <p14:creationId xmlns:p14="http://schemas.microsoft.com/office/powerpoint/2010/main" val="336244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6</a:t>
            </a:fld>
            <a:endParaRPr lang="en-IN"/>
          </a:p>
        </p:txBody>
      </p:sp>
    </p:spTree>
    <p:extLst>
      <p:ext uri="{BB962C8B-B14F-4D97-AF65-F5344CB8AC3E}">
        <p14:creationId xmlns:p14="http://schemas.microsoft.com/office/powerpoint/2010/main" val="3069284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7</a:t>
            </a:fld>
            <a:endParaRPr lang="en-IN"/>
          </a:p>
        </p:txBody>
      </p:sp>
    </p:spTree>
    <p:extLst>
      <p:ext uri="{BB962C8B-B14F-4D97-AF65-F5344CB8AC3E}">
        <p14:creationId xmlns:p14="http://schemas.microsoft.com/office/powerpoint/2010/main" val="1836035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2FBCDD3-BD50-4E42-BA79-5C31C995621F}" type="slidenum">
              <a:rPr lang="en-IN" smtClean="0"/>
              <a:t>8</a:t>
            </a:fld>
            <a:endParaRPr lang="en-IN"/>
          </a:p>
        </p:txBody>
      </p:sp>
    </p:spTree>
    <p:extLst>
      <p:ext uri="{BB962C8B-B14F-4D97-AF65-F5344CB8AC3E}">
        <p14:creationId xmlns:p14="http://schemas.microsoft.com/office/powerpoint/2010/main" val="46129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D11AED-EE2D-4847-ACED-B275B694A717}" type="datetimeFigureOut">
              <a:rPr lang="en-IN" smtClean="0"/>
              <a:t>27-10-2021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61025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4181778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530117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48125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3026271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D11AED-EE2D-4847-ACED-B275B694A717}"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2168575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1D11AED-EE2D-4847-ACED-B275B694A717}"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3558898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11AED-EE2D-4847-ACED-B275B694A717}"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1363725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11AED-EE2D-4847-ACED-B275B694A717}"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120718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D11AED-EE2D-4847-ACED-B275B694A717}"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95277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D11AED-EE2D-4847-ACED-B275B694A717}"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221539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52235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D11AED-EE2D-4847-ACED-B275B694A717}"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340209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D11AED-EE2D-4847-ACED-B275B694A717}"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11970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11AED-EE2D-4847-ACED-B275B694A717}"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265986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322282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11AED-EE2D-4847-ACED-B275B694A717}"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96859-B658-4FE2-BE73-EF8C3320904D}" type="slidenum">
              <a:rPr lang="en-IN" smtClean="0"/>
              <a:t>‹#›</a:t>
            </a:fld>
            <a:endParaRPr lang="en-IN"/>
          </a:p>
        </p:txBody>
      </p:sp>
    </p:spTree>
    <p:extLst>
      <p:ext uri="{BB962C8B-B14F-4D97-AF65-F5344CB8AC3E}">
        <p14:creationId xmlns:p14="http://schemas.microsoft.com/office/powerpoint/2010/main" val="141626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1D11AED-EE2D-4847-ACED-B275B694A717}" type="datetimeFigureOut">
              <a:rPr lang="en-IN" smtClean="0"/>
              <a:t>27-10-2021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A96859-B658-4FE2-BE73-EF8C3320904D}" type="slidenum">
              <a:rPr lang="en-IN" smtClean="0"/>
              <a:t>‹#›</a:t>
            </a:fld>
            <a:endParaRPr lang="en-IN"/>
          </a:p>
        </p:txBody>
      </p:sp>
    </p:spTree>
    <p:extLst>
      <p:ext uri="{BB962C8B-B14F-4D97-AF65-F5344CB8AC3E}">
        <p14:creationId xmlns:p14="http://schemas.microsoft.com/office/powerpoint/2010/main" val="1593030339"/>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DEAD-4916-406D-9007-44EAE10440FD}"/>
              </a:ext>
            </a:extLst>
          </p:cNvPr>
          <p:cNvSpPr>
            <a:spLocks noGrp="1"/>
          </p:cNvSpPr>
          <p:nvPr>
            <p:ph type="ctrTitle"/>
          </p:nvPr>
        </p:nvSpPr>
        <p:spPr/>
        <p:txBody>
          <a:bodyPr>
            <a:normAutofit/>
          </a:bodyPr>
          <a:lstStyle/>
          <a:p>
            <a:pPr algn="ctr"/>
            <a:r>
              <a:rPr lang="en-IN" sz="6600" dirty="0"/>
              <a:t>HOME BUDGET ECONOMY</a:t>
            </a:r>
          </a:p>
        </p:txBody>
      </p:sp>
      <p:sp>
        <p:nvSpPr>
          <p:cNvPr id="3" name="Subtitle 2">
            <a:extLst>
              <a:ext uri="{FF2B5EF4-FFF2-40B4-BE49-F238E27FC236}">
                <a16:creationId xmlns:a16="http://schemas.microsoft.com/office/drawing/2014/main" id="{B5154F09-1FB6-4DD7-A4B9-6DDC6BE520F8}"/>
              </a:ext>
            </a:extLst>
          </p:cNvPr>
          <p:cNvSpPr>
            <a:spLocks noGrp="1"/>
          </p:cNvSpPr>
          <p:nvPr>
            <p:ph type="subTitle" idx="1"/>
          </p:nvPr>
        </p:nvSpPr>
        <p:spPr/>
        <p:txBody>
          <a:bodyPr>
            <a:normAutofit/>
          </a:bodyPr>
          <a:lstStyle/>
          <a:p>
            <a:pPr algn="ctr">
              <a:lnSpc>
                <a:spcPct val="100000"/>
              </a:lnSpc>
            </a:pPr>
            <a:r>
              <a:rPr lang="en-IN" sz="2400" dirty="0"/>
              <a:t>By</a:t>
            </a:r>
          </a:p>
          <a:p>
            <a:pPr algn="ctr">
              <a:lnSpc>
                <a:spcPct val="100000"/>
              </a:lnSpc>
            </a:pPr>
            <a:r>
              <a:rPr lang="en-IN" sz="2400" dirty="0"/>
              <a:t>Sagar </a:t>
            </a:r>
            <a:r>
              <a:rPr lang="en-IN" sz="2400" dirty="0" err="1"/>
              <a:t>singh</a:t>
            </a:r>
            <a:endParaRPr lang="en-IN" sz="2400" dirty="0"/>
          </a:p>
          <a:p>
            <a:pPr algn="ctr">
              <a:lnSpc>
                <a:spcPct val="100000"/>
              </a:lnSpc>
            </a:pPr>
            <a:r>
              <a:rPr lang="en-IN" sz="2400" dirty="0"/>
              <a:t>cs19b038</a:t>
            </a:r>
          </a:p>
        </p:txBody>
      </p:sp>
      <p:pic>
        <p:nvPicPr>
          <p:cNvPr id="5" name="Picture 4">
            <a:extLst>
              <a:ext uri="{FF2B5EF4-FFF2-40B4-BE49-F238E27FC236}">
                <a16:creationId xmlns:a16="http://schemas.microsoft.com/office/drawing/2014/main" id="{55670893-451B-4568-AF46-86F8BBD78BF4}"/>
              </a:ext>
            </a:extLst>
          </p:cNvPr>
          <p:cNvPicPr>
            <a:picLocks noChangeAspect="1"/>
          </p:cNvPicPr>
          <p:nvPr/>
        </p:nvPicPr>
        <p:blipFill>
          <a:blip r:embed="rId2"/>
          <a:stretch>
            <a:fillRect/>
          </a:stretch>
        </p:blipFill>
        <p:spPr>
          <a:xfrm>
            <a:off x="0" y="0"/>
            <a:ext cx="3372781" cy="1894389"/>
          </a:xfrm>
          <a:prstGeom prst="rect">
            <a:avLst/>
          </a:prstGeom>
        </p:spPr>
      </p:pic>
    </p:spTree>
    <p:extLst>
      <p:ext uri="{BB962C8B-B14F-4D97-AF65-F5344CB8AC3E}">
        <p14:creationId xmlns:p14="http://schemas.microsoft.com/office/powerpoint/2010/main" val="3459722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Motivation for the idea</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645158"/>
            <a:ext cx="10447474" cy="4552442"/>
          </a:xfrm>
        </p:spPr>
        <p:txBody>
          <a:bodyPr>
            <a:normAutofit/>
          </a:bodyPr>
          <a:lstStyle/>
          <a:p>
            <a:r>
              <a:rPr lang="en-IN" sz="2800" dirty="0"/>
              <a:t>When I was going through all the SDGs, I tried to speculate why is it so difficult to overcome these problems. </a:t>
            </a:r>
          </a:p>
          <a:p>
            <a:r>
              <a:rPr lang="en-IN" sz="2800" dirty="0"/>
              <a:t>I realised that people barely care about most of the goals mentioned in SDG as everyone’s life is difficult as it is and it takes extra effort to think about SDG problems.</a:t>
            </a:r>
          </a:p>
          <a:p>
            <a:r>
              <a:rPr lang="en-IN" sz="2800" dirty="0"/>
              <a:t>All the goals can only be achieved by a communal effort.</a:t>
            </a:r>
          </a:p>
          <a:p>
            <a:endParaRPr lang="en-IN" dirty="0"/>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14303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Motivation for the idea (Contd.)</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645158"/>
            <a:ext cx="10447474" cy="4552442"/>
          </a:xfrm>
        </p:spPr>
        <p:txBody>
          <a:bodyPr>
            <a:normAutofit/>
          </a:bodyPr>
          <a:lstStyle/>
          <a:p>
            <a:r>
              <a:rPr lang="en-IN" sz="2800" dirty="0"/>
              <a:t>Thus solving one of the fundamental problem becomes imminent.</a:t>
            </a:r>
          </a:p>
          <a:p>
            <a:r>
              <a:rPr lang="en-IN" sz="2800" dirty="0"/>
              <a:t>People get exhausted from stress, money-shortage, relations, etc, and they cope with this problem by spending money in order to treat themselves.</a:t>
            </a:r>
          </a:p>
          <a:p>
            <a:r>
              <a:rPr lang="en-IN" sz="2800" dirty="0"/>
              <a:t>I decide to tackle the money shortage problem by promoting income-management.</a:t>
            </a:r>
          </a:p>
          <a:p>
            <a:r>
              <a:rPr lang="en-IN" sz="2800" dirty="0"/>
              <a:t>For this, I wanted to make a website that promotes savings.</a:t>
            </a:r>
          </a:p>
          <a:p>
            <a:pPr marL="0" indent="0">
              <a:buNone/>
            </a:pPr>
            <a:endParaRPr lang="en-IN" dirty="0"/>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171048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Uniqueness of my application</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341120"/>
            <a:ext cx="10447474" cy="5201920"/>
          </a:xfrm>
        </p:spPr>
        <p:txBody>
          <a:bodyPr>
            <a:normAutofit lnSpcReduction="10000"/>
          </a:bodyPr>
          <a:lstStyle/>
          <a:p>
            <a:r>
              <a:rPr lang="en-IN" sz="2800" dirty="0"/>
              <a:t>The existing solutions for this problem are various home budget planning calculators such as bankrate.com, moneycontrol.com, smartasset.com, etc.</a:t>
            </a:r>
          </a:p>
          <a:p>
            <a:r>
              <a:rPr lang="en-IN" sz="2800" dirty="0"/>
              <a:t>These main problem with some of these websites is that they have outdated UI and conceptual advice which is essential but difficult to understand. Most Importantly, they are centred towards promoting investments and provide advice for the same.</a:t>
            </a:r>
          </a:p>
          <a:p>
            <a:r>
              <a:rPr lang="en-IN" sz="2800" dirty="0"/>
              <a:t>My application would provide fast user input and modern UI. Along with this, it would help the user visualize data and provide practical tips for management.</a:t>
            </a:r>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333038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End product</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645158"/>
            <a:ext cx="10447474" cy="4552442"/>
          </a:xfrm>
        </p:spPr>
        <p:txBody>
          <a:bodyPr>
            <a:normAutofit/>
          </a:bodyPr>
          <a:lstStyle/>
          <a:p>
            <a:r>
              <a:rPr lang="en-IN" sz="2800" dirty="0"/>
              <a:t>I have seen my parents log their expenditure data or investment data on an excel spreadsheet twice or thrice a month.</a:t>
            </a:r>
          </a:p>
          <a:p>
            <a:r>
              <a:rPr lang="en-IN" sz="2800" dirty="0"/>
              <a:t>Although being a good habit, a major problem with this is that all the small purchases that occur daily are ignored.</a:t>
            </a:r>
          </a:p>
          <a:p>
            <a:r>
              <a:rPr lang="en-IN" sz="2800" dirty="0"/>
              <a:t>These micro expenditures pile up into a considerable expense at the end of the month.</a:t>
            </a:r>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1173877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End product (contd.)</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645158"/>
            <a:ext cx="10447474" cy="4552442"/>
          </a:xfrm>
        </p:spPr>
        <p:txBody>
          <a:bodyPr>
            <a:normAutofit/>
          </a:bodyPr>
          <a:lstStyle/>
          <a:p>
            <a:r>
              <a:rPr lang="en-IN" sz="2800" dirty="0"/>
              <a:t>I envision a budgeter where filling data should take as less time as possible so that the users use this website daily and make it into a habit.</a:t>
            </a:r>
          </a:p>
          <a:p>
            <a:r>
              <a:rPr lang="en-IN" sz="2800" dirty="0"/>
              <a:t>The final product should be able categorize the data according to the type of expenditure and provide a visualization for the same through area charts. </a:t>
            </a:r>
          </a:p>
          <a:p>
            <a:r>
              <a:rPr lang="en-IN" sz="2800" dirty="0"/>
              <a:t>Lastly, it should be able to motivate the user through rewards and tips.</a:t>
            </a:r>
          </a:p>
          <a:p>
            <a:endParaRPr lang="en-IN" sz="2800" dirty="0"/>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1528035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Progress report</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645158"/>
            <a:ext cx="10447474" cy="4745482"/>
          </a:xfrm>
        </p:spPr>
        <p:txBody>
          <a:bodyPr>
            <a:normAutofit/>
          </a:bodyPr>
          <a:lstStyle/>
          <a:p>
            <a:pPr marL="0" indent="0">
              <a:buNone/>
            </a:pPr>
            <a:r>
              <a:rPr lang="en-IN" sz="2800" b="1" dirty="0"/>
              <a:t>Release 1</a:t>
            </a:r>
          </a:p>
          <a:p>
            <a:pPr algn="l">
              <a:buFont typeface="Arial" panose="020B0604020202020204" pitchFamily="34" charset="0"/>
              <a:buChar char="•"/>
            </a:pPr>
            <a:r>
              <a:rPr lang="en-US" sz="2800" dirty="0"/>
              <a:t>Adequate APIs are built for the Backend for existing features.</a:t>
            </a:r>
          </a:p>
          <a:p>
            <a:r>
              <a:rPr lang="en-US" sz="2800" dirty="0"/>
              <a:t>Authentication Backend and Authentication UI requires no fixes. </a:t>
            </a:r>
          </a:p>
          <a:p>
            <a:r>
              <a:rPr lang="en-US" sz="2800" dirty="0"/>
              <a:t>Currently (26/10/2021), 4 webpages are present in the website: Home, Authentication(Sign in, Sign up), Budgeter and Analytics (Analytics is still incomplete).</a:t>
            </a:r>
          </a:p>
          <a:p>
            <a:pPr algn="l">
              <a:buFont typeface="Arial" panose="020B0604020202020204" pitchFamily="34" charset="0"/>
              <a:buChar char="•"/>
            </a:pPr>
            <a:r>
              <a:rPr lang="en-US" sz="2800" dirty="0"/>
              <a:t>User can view, add, edit and delete entries/transactions in Budgeter.</a:t>
            </a:r>
          </a:p>
          <a:p>
            <a:endParaRPr lang="en-IN" dirty="0"/>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1288582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B673-DC9B-4323-80E3-57927FBB1D88}"/>
              </a:ext>
            </a:extLst>
          </p:cNvPr>
          <p:cNvSpPr>
            <a:spLocks noGrp="1"/>
          </p:cNvSpPr>
          <p:nvPr>
            <p:ph type="title"/>
          </p:nvPr>
        </p:nvSpPr>
        <p:spPr>
          <a:xfrm>
            <a:off x="1615440" y="166588"/>
            <a:ext cx="9905998" cy="1478570"/>
          </a:xfrm>
        </p:spPr>
        <p:txBody>
          <a:bodyPr>
            <a:normAutofit/>
          </a:bodyPr>
          <a:lstStyle/>
          <a:p>
            <a:r>
              <a:rPr lang="en-US" dirty="0">
                <a:latin typeface="+mn-lt"/>
              </a:rPr>
              <a:t>Progress report</a:t>
            </a:r>
            <a:endParaRPr lang="en-IN" dirty="0">
              <a:latin typeface="+mn-lt"/>
            </a:endParaRPr>
          </a:p>
        </p:txBody>
      </p:sp>
      <p:sp>
        <p:nvSpPr>
          <p:cNvPr id="3" name="Content Placeholder 2">
            <a:extLst>
              <a:ext uri="{FF2B5EF4-FFF2-40B4-BE49-F238E27FC236}">
                <a16:creationId xmlns:a16="http://schemas.microsoft.com/office/drawing/2014/main" id="{B702E56E-E039-44AB-B7CF-9B77BA4E4241}"/>
              </a:ext>
            </a:extLst>
          </p:cNvPr>
          <p:cNvSpPr>
            <a:spLocks noGrp="1"/>
          </p:cNvSpPr>
          <p:nvPr>
            <p:ph idx="1"/>
          </p:nvPr>
        </p:nvSpPr>
        <p:spPr>
          <a:xfrm>
            <a:off x="1097280" y="1645158"/>
            <a:ext cx="10447474" cy="4552442"/>
          </a:xfrm>
        </p:spPr>
        <p:txBody>
          <a:bodyPr>
            <a:normAutofit fontScale="92500" lnSpcReduction="10000"/>
          </a:bodyPr>
          <a:lstStyle/>
          <a:p>
            <a:pPr marL="0" indent="0">
              <a:buNone/>
            </a:pPr>
            <a:r>
              <a:rPr lang="en-IN" sz="2800" b="1" dirty="0"/>
              <a:t>Release 2 tasks</a:t>
            </a:r>
          </a:p>
          <a:p>
            <a:pPr algn="l">
              <a:buFont typeface="Arial" panose="020B0604020202020204" pitchFamily="34" charset="0"/>
              <a:buChar char="•"/>
            </a:pPr>
            <a:r>
              <a:rPr lang="en-US" sz="2800"/>
              <a:t>UI </a:t>
            </a:r>
            <a:r>
              <a:rPr lang="en-US" sz="2800" dirty="0"/>
              <a:t>bug fixes in Budgeter. </a:t>
            </a:r>
          </a:p>
          <a:p>
            <a:pPr algn="l">
              <a:buFont typeface="Arial" panose="020B0604020202020204" pitchFamily="34" charset="0"/>
              <a:buChar char="•"/>
            </a:pPr>
            <a:r>
              <a:rPr lang="en-US" sz="2800" dirty="0"/>
              <a:t>Content update in Home.</a:t>
            </a:r>
          </a:p>
          <a:p>
            <a:pPr algn="l">
              <a:buFont typeface="Arial" panose="020B0604020202020204" pitchFamily="34" charset="0"/>
              <a:buChar char="•"/>
            </a:pPr>
            <a:r>
              <a:rPr lang="en-US" sz="2800" dirty="0"/>
              <a:t>Media queries for frontend.</a:t>
            </a:r>
          </a:p>
          <a:p>
            <a:pPr algn="l">
              <a:buFont typeface="Arial" panose="020B0604020202020204" pitchFamily="34" charset="0"/>
              <a:buChar char="•"/>
            </a:pPr>
            <a:r>
              <a:rPr lang="en-US" sz="2800" dirty="0"/>
              <a:t>Adding Analytics in order to have area chart.</a:t>
            </a:r>
          </a:p>
          <a:p>
            <a:pPr algn="l">
              <a:buFont typeface="Arial" panose="020B0604020202020204" pitchFamily="34" charset="0"/>
              <a:buChar char="•"/>
            </a:pPr>
            <a:r>
              <a:rPr lang="en-US" sz="2800" dirty="0"/>
              <a:t>Adding additional features to Budgeter.</a:t>
            </a:r>
          </a:p>
          <a:p>
            <a:pPr algn="l">
              <a:buFont typeface="Arial" panose="020B0604020202020204" pitchFamily="34" charset="0"/>
              <a:buChar char="•"/>
            </a:pPr>
            <a:r>
              <a:rPr lang="en-US" sz="2800" dirty="0"/>
              <a:t>Adding a customer feedback section which should be visible to all the users. </a:t>
            </a:r>
          </a:p>
          <a:p>
            <a:pPr marL="0" indent="0" algn="l">
              <a:buNone/>
            </a:pPr>
            <a:r>
              <a:rPr lang="en-US" sz="2800" dirty="0"/>
              <a:t>(For more information I advice you to read README)</a:t>
            </a:r>
          </a:p>
          <a:p>
            <a:endParaRPr lang="en-IN" dirty="0"/>
          </a:p>
        </p:txBody>
      </p:sp>
      <p:pic>
        <p:nvPicPr>
          <p:cNvPr id="5" name="Picture 4">
            <a:extLst>
              <a:ext uri="{FF2B5EF4-FFF2-40B4-BE49-F238E27FC236}">
                <a16:creationId xmlns:a16="http://schemas.microsoft.com/office/drawing/2014/main" id="{0EF916B8-6FED-4D60-9783-F037D18EA6DE}"/>
              </a:ext>
            </a:extLst>
          </p:cNvPr>
          <p:cNvPicPr>
            <a:picLocks noChangeAspect="1"/>
          </p:cNvPicPr>
          <p:nvPr/>
        </p:nvPicPr>
        <p:blipFill>
          <a:blip r:embed="rId3"/>
          <a:stretch>
            <a:fillRect/>
          </a:stretch>
        </p:blipFill>
        <p:spPr>
          <a:xfrm>
            <a:off x="-1" y="-1471"/>
            <a:ext cx="1615441" cy="907344"/>
          </a:xfrm>
          <a:prstGeom prst="rect">
            <a:avLst/>
          </a:prstGeom>
        </p:spPr>
      </p:pic>
    </p:spTree>
    <p:extLst>
      <p:ext uri="{BB962C8B-B14F-4D97-AF65-F5344CB8AC3E}">
        <p14:creationId xmlns:p14="http://schemas.microsoft.com/office/powerpoint/2010/main" val="635854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168</TotalTime>
  <Words>526</Words>
  <Application>Microsoft Office PowerPoint</Application>
  <PresentationFormat>Widescreen</PresentationFormat>
  <Paragraphs>47</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HOME BUDGET ECONOMY</vt:lpstr>
      <vt:lpstr>Motivation for the idea</vt:lpstr>
      <vt:lpstr>Motivation for the idea (Contd.)</vt:lpstr>
      <vt:lpstr>Uniqueness of my application</vt:lpstr>
      <vt:lpstr>End product</vt:lpstr>
      <vt:lpstr>End product (contd.)</vt:lpstr>
      <vt:lpstr>Progress report</vt:lpstr>
      <vt:lpstr>Progress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BUDGET ECONOMY</dc:title>
  <dc:creator>Sagar Singh</dc:creator>
  <cp:lastModifiedBy>Sagar Singh</cp:lastModifiedBy>
  <cp:revision>29</cp:revision>
  <dcterms:created xsi:type="dcterms:W3CDTF">2021-10-26T20:22:35Z</dcterms:created>
  <dcterms:modified xsi:type="dcterms:W3CDTF">2021-10-26T23:11:26Z</dcterms:modified>
</cp:coreProperties>
</file>