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72" r:id="rId3"/>
    <p:sldMasterId id="2147483693" r:id="rId4"/>
    <p:sldMasterId id="2147483720" r:id="rId5"/>
  </p:sldMasterIdLst>
  <p:notesMasterIdLst>
    <p:notesMasterId r:id="rId12"/>
  </p:notesMasterIdLst>
  <p:sldIdLst>
    <p:sldId id="256" r:id="rId6"/>
    <p:sldId id="321" r:id="rId7"/>
    <p:sldId id="325" r:id="rId8"/>
    <p:sldId id="319" r:id="rId9"/>
    <p:sldId id="304" r:id="rId10"/>
    <p:sldId id="327" r:id="rId11"/>
  </p:sldIdLst>
  <p:sldSz cx="18288000" cy="10287000"/>
  <p:notesSz cx="6858000" cy="9144000"/>
  <p:embeddedFontLst>
    <p:embeddedFont>
      <p:font typeface="Roboto Condensed" charset="0"/>
      <p:regular r:id="rId13"/>
      <p:bold r:id="rId14"/>
      <p:italic r:id="rId15"/>
      <p:boldItalic r:id="rId16"/>
    </p:embeddedFont>
    <p:embeddedFont>
      <p:font typeface="Roboto" charset="0"/>
      <p:regular r:id="rId17"/>
      <p:bold r:id="rId18"/>
      <p:italic r:id="rId19"/>
      <p:boldItalic r:id="rId20"/>
    </p:embeddedFont>
    <p:embeddedFont>
      <p:font typeface="Arial Unicode MS" pitchFamily="34" charset="-128"/>
      <p:regular r:id="rId21"/>
    </p:embeddedFon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MS PGothic" pitchFamily="34" charset="-128"/>
      <p:regular r:id="rId26"/>
    </p:embeddedFont>
    <p:embeddedFont>
      <p:font typeface="Lucida Sans Unicode" pitchFamily="34" charset="0"/>
      <p:regular r:id="rId27"/>
    </p:embeddedFont>
    <p:embeddedFont>
      <p:font typeface="Montserrat" pitchFamily="2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8677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2294" autoAdjust="0"/>
  </p:normalViewPr>
  <p:slideViewPr>
    <p:cSldViewPr>
      <p:cViewPr>
        <p:scale>
          <a:sx n="40" d="100"/>
          <a:sy n="40" d="100"/>
        </p:scale>
        <p:origin x="-1104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9.fntdata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5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D9D88-5C90-420F-B2F7-4F1B1F1C0D12}" type="datetimeFigureOut">
              <a:rPr lang="fr-FR" smtClean="0"/>
              <a:pPr/>
              <a:t>21/02/2020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10A20-0AFA-4720-A142-EBDE8754CFC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6034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fr-FR" dirty="0" err="1" smtClean="0"/>
              <a:t>Aujourd</a:t>
            </a:r>
            <a:r>
              <a:rPr lang="fr-FR" dirty="0" smtClean="0"/>
              <a:t> hui nous vous </a:t>
            </a:r>
            <a:r>
              <a:rPr lang="fr-FR" dirty="0" err="1" smtClean="0"/>
              <a:t>presentons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Payby</a:t>
            </a:r>
            <a:r>
              <a:rPr lang="fr-FR" baseline="0" dirty="0" smtClean="0"/>
              <a:t>,</a:t>
            </a:r>
            <a:r>
              <a:rPr lang="fr-FR" sz="12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Lucida Sans Unicode" panose="020B0602030504020204" pitchFamily="34" charset="0"/>
                <a:sym typeface="Arial"/>
              </a:rPr>
              <a:t> La solution simple, rapide et sécurisée pour payer sur internet </a:t>
            </a:r>
          </a:p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fr-FR" baseline="0" dirty="0" smtClean="0"/>
              <a:t>Pourquoi une solution de paiement en ligne?  Pour </a:t>
            </a:r>
            <a:r>
              <a:rPr lang="fr-FR" baseline="0" dirty="0" err="1" smtClean="0"/>
              <a:t>repondre</a:t>
            </a:r>
            <a:r>
              <a:rPr lang="fr-FR" baseline="0" dirty="0" smtClean="0"/>
              <a:t> a un besoin </a:t>
            </a:r>
            <a:r>
              <a:rPr lang="fr-FR" baseline="0" dirty="0" err="1" smtClean="0"/>
              <a:t>reel</a:t>
            </a:r>
            <a:r>
              <a:rPr lang="fr-FR" baseline="0" dirty="0" smtClean="0"/>
              <a:t> de l acheteur et du </a:t>
            </a:r>
            <a:r>
              <a:rPr lang="fr-FR" baseline="0" dirty="0" err="1" smtClean="0"/>
              <a:t>commercant</a:t>
            </a:r>
            <a:r>
              <a:rPr lang="fr-FR" baseline="0" dirty="0" smtClean="0"/>
              <a:t> pour trouver une solution  face  au obstacles  </a:t>
            </a:r>
            <a:r>
              <a:rPr lang="fr-FR" baseline="0" dirty="0" err="1" smtClean="0"/>
              <a:t>auquels</a:t>
            </a:r>
            <a:r>
              <a:rPr lang="fr-FR" baseline="0" dirty="0" smtClean="0"/>
              <a:t> ils sont confronté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10A20-0AFA-4720-A142-EBDE8754CFCF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8510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D3BD-FA79-470B-922F-52F712AC7E71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02408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10A20-0AFA-4720-A142-EBDE8754CFCF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36E206-1E97-4CCB-96EC-4897F58DEDDB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2091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1600" y="3195638"/>
            <a:ext cx="15544800" cy="22050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43200" y="5829300"/>
            <a:ext cx="128016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pPr/>
              <a:t>21/02/2020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8748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pPr/>
              <a:t>21/02/2020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09826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4626" y="6610351"/>
            <a:ext cx="15544800" cy="2043113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44626" y="4360070"/>
            <a:ext cx="15544800" cy="2250281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pPr/>
              <a:t>21/02/2020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10983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4400" y="2400301"/>
            <a:ext cx="8077200" cy="678894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96400" y="2400301"/>
            <a:ext cx="8077200" cy="678894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pPr/>
              <a:t>21/02/2020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27233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2302670"/>
            <a:ext cx="8080376" cy="959643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14400" y="3262313"/>
            <a:ext cx="8080376" cy="592693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290051" y="2302670"/>
            <a:ext cx="8083550" cy="959643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290051" y="3262313"/>
            <a:ext cx="8083550" cy="592693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pPr/>
              <a:t>21/02/2020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74620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pPr/>
              <a:t>21/02/2020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061724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pPr/>
              <a:t>21/02/2020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20600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1" y="409575"/>
            <a:ext cx="6016626" cy="1743075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50100" y="409576"/>
            <a:ext cx="10223500" cy="877967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1" y="2152651"/>
            <a:ext cx="6016626" cy="7036595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pPr/>
              <a:t>21/02/2020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1927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84576" y="7200900"/>
            <a:ext cx="10972800" cy="850107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584576" y="919163"/>
            <a:ext cx="10972800" cy="6172200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584576" y="8051007"/>
            <a:ext cx="10972800" cy="1207293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pPr/>
              <a:t>21/02/2020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22957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pPr/>
              <a:t>21/02/2020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379924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258800" y="411958"/>
            <a:ext cx="4114800" cy="87772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411958"/>
            <a:ext cx="12039600" cy="87772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795A-A6F0-4173-8F0E-A6AC73F0B0EC}" type="datetimeFigureOut">
              <a:rPr lang="fr-FR" smtClean="0"/>
              <a:pPr/>
              <a:t>21/02/2020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8565-A63C-4FFE-9056-BE2891938A9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264690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294" y="600709"/>
            <a:ext cx="17359796" cy="1086371"/>
          </a:xfrm>
          <a:prstGeom prst="rect">
            <a:avLst/>
          </a:prstGeom>
        </p:spPr>
        <p:txBody>
          <a:bodyPr lIns="137160" tIns="68580" rIns="137160" bIns="68580" anchor="ctr"/>
          <a:lstStyle>
            <a:lvl1pPr marL="0" indent="0" algn="ctr">
              <a:buNone/>
              <a:defRPr sz="8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xmlns="" id="{77A0BEDF-FF07-48FC-938B-4E1D5246EEC3}"/>
              </a:ext>
            </a:extLst>
          </p:cNvPr>
          <p:cNvGrpSpPr/>
          <p:nvPr userDrawn="1"/>
        </p:nvGrpSpPr>
        <p:grpSpPr>
          <a:xfrm>
            <a:off x="8482694" y="316591"/>
            <a:ext cx="1322613" cy="20574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xmlns="" id="{A590BFE3-3161-4AF5-8145-B91610252E0C}"/>
              </a:ext>
            </a:extLst>
          </p:cNvPr>
          <p:cNvGrpSpPr/>
          <p:nvPr userDrawn="1"/>
        </p:nvGrpSpPr>
        <p:grpSpPr>
          <a:xfrm>
            <a:off x="8482694" y="9764669"/>
            <a:ext cx="1322613" cy="20574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0640229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294" y="600709"/>
            <a:ext cx="17359796" cy="1086371"/>
          </a:xfrm>
          <a:prstGeom prst="rect">
            <a:avLst/>
          </a:prstGeom>
        </p:spPr>
        <p:txBody>
          <a:bodyPr lIns="137160" tIns="68580" rIns="137160" bIns="68580" anchor="ctr"/>
          <a:lstStyle>
            <a:lvl1pPr marL="0" indent="0" algn="ctr">
              <a:buNone/>
              <a:defRPr sz="8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xmlns="" id="{61A8B2CB-ECBC-45C7-B5F2-8FAF569891F2}"/>
              </a:ext>
            </a:extLst>
          </p:cNvPr>
          <p:cNvGrpSpPr/>
          <p:nvPr userDrawn="1"/>
        </p:nvGrpSpPr>
        <p:grpSpPr>
          <a:xfrm>
            <a:off x="8482694" y="316591"/>
            <a:ext cx="1322613" cy="20574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5144837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965023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11931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69225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640531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8805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82880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960207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76788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58285" y="2285990"/>
            <a:ext cx="4154240" cy="676213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137160" tIns="68580" rIns="137160" bIns="68580" anchor="ctr"/>
          <a:lstStyle>
            <a:lvl1pPr marL="0" indent="0" algn="ctr">
              <a:lnSpc>
                <a:spcPct val="100000"/>
              </a:lnSpc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294" y="600709"/>
            <a:ext cx="17359796" cy="1086371"/>
          </a:xfrm>
          <a:prstGeom prst="rect">
            <a:avLst/>
          </a:prstGeom>
        </p:spPr>
        <p:txBody>
          <a:bodyPr lIns="137160" tIns="68580" rIns="137160" bIns="68580" anchor="ctr"/>
          <a:lstStyle>
            <a:lvl1pPr marL="0" indent="0" algn="ctr">
              <a:buNone/>
              <a:defRPr sz="8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27">
            <a:extLst>
              <a:ext uri="{FF2B5EF4-FFF2-40B4-BE49-F238E27FC236}">
                <a16:creationId xmlns:a16="http://schemas.microsoft.com/office/drawing/2014/main" xmlns="" id="{F993DBB3-83A4-48ED-A030-276D3FA6129F}"/>
              </a:ext>
            </a:extLst>
          </p:cNvPr>
          <p:cNvGrpSpPr/>
          <p:nvPr userDrawn="1"/>
        </p:nvGrpSpPr>
        <p:grpSpPr>
          <a:xfrm>
            <a:off x="8482694" y="316591"/>
            <a:ext cx="1322613" cy="20574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28">
            <a:extLst>
              <a:ext uri="{FF2B5EF4-FFF2-40B4-BE49-F238E27FC236}">
                <a16:creationId xmlns:a16="http://schemas.microsoft.com/office/drawing/2014/main" xmlns="" id="{59292C63-2447-4D31-B7AA-770A911B0F6D}"/>
              </a:ext>
            </a:extLst>
          </p:cNvPr>
          <p:cNvGrpSpPr/>
          <p:nvPr userDrawn="1"/>
        </p:nvGrpSpPr>
        <p:grpSpPr>
          <a:xfrm>
            <a:off x="8482694" y="9764669"/>
            <a:ext cx="1322613" cy="20574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08708828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37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7">
            <a:extLst>
              <a:ext uri="{FF2B5EF4-FFF2-40B4-BE49-F238E27FC236}">
                <a16:creationId xmlns:a16="http://schemas.microsoft.com/office/drawing/2014/main" xmlns="" id="{85BBC227-AF4F-4A86-8578-E4ED64CD1957}"/>
              </a:ext>
            </a:extLst>
          </p:cNvPr>
          <p:cNvGrpSpPr/>
          <p:nvPr userDrawn="1"/>
        </p:nvGrpSpPr>
        <p:grpSpPr>
          <a:xfrm>
            <a:off x="13362995" y="2163853"/>
            <a:ext cx="3910635" cy="7298904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5" name="Group 34">
              <a:extLst>
                <a:ext uri="{FF2B5EF4-FFF2-40B4-BE49-F238E27FC236}">
                  <a16:creationId xmlns:a16="http://schemas.microsoft.com/office/drawing/2014/main" xmlns="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xmlns="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xmlns="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xmlns="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294" y="600709"/>
            <a:ext cx="17359796" cy="1086371"/>
          </a:xfrm>
          <a:prstGeom prst="rect">
            <a:avLst/>
          </a:prstGeom>
        </p:spPr>
        <p:txBody>
          <a:bodyPr lIns="137160" tIns="68580" rIns="137160" bIns="68580" anchor="ctr"/>
          <a:lstStyle>
            <a:lvl1pPr marL="0" indent="0" algn="ctr">
              <a:buNone/>
              <a:defRPr sz="8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xmlns="" id="{569A4DC7-F11A-4541-A572-7A34738C1B1F}"/>
              </a:ext>
            </a:extLst>
          </p:cNvPr>
          <p:cNvGrpSpPr/>
          <p:nvPr userDrawn="1"/>
        </p:nvGrpSpPr>
        <p:grpSpPr>
          <a:xfrm>
            <a:off x="8482694" y="316591"/>
            <a:ext cx="1322613" cy="20574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xmlns="" id="{6687AA03-5328-44D4-8731-2D09AD5AA3B5}"/>
              </a:ext>
            </a:extLst>
          </p:cNvPr>
          <p:cNvGrpSpPr/>
          <p:nvPr userDrawn="1"/>
        </p:nvGrpSpPr>
        <p:grpSpPr>
          <a:xfrm>
            <a:off x="8482694" y="9764669"/>
            <a:ext cx="1322613" cy="20574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63604" y="3229311"/>
            <a:ext cx="3253023" cy="525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137160" tIns="68580" rIns="137160" bIns="68580"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387269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8632136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137160" tIns="68580" rIns="137160" bIns="68580"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375125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61B3885-1448-4392-B14C-921FDF071E80}"/>
              </a:ext>
            </a:extLst>
          </p:cNvPr>
          <p:cNvSpPr/>
          <p:nvPr userDrawn="1"/>
        </p:nvSpPr>
        <p:spPr>
          <a:xfrm>
            <a:off x="976747" y="927389"/>
            <a:ext cx="16334508" cy="74814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3"/>
            <a:ext cx="10785797" cy="10286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137160" tIns="68580" rIns="137160" bIns="6858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226461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0A459DD-0620-4B5E-9529-D399AAC49E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16675"/>
            <a:ext cx="6306155" cy="6492254"/>
          </a:xfrm>
          <a:custGeom>
            <a:avLst/>
            <a:gdLst>
              <a:gd name="connsiteX0" fmla="*/ 0 w 3491880"/>
              <a:gd name="connsiteY0" fmla="*/ 0 h 4464496"/>
              <a:gd name="connsiteX1" fmla="*/ 3491880 w 3491880"/>
              <a:gd name="connsiteY1" fmla="*/ 0 h 4464496"/>
              <a:gd name="connsiteX2" fmla="*/ 3491880 w 3491880"/>
              <a:gd name="connsiteY2" fmla="*/ 4464496 h 4464496"/>
              <a:gd name="connsiteX3" fmla="*/ 0 w 3491880"/>
              <a:gd name="connsiteY3" fmla="*/ 4464496 h 4464496"/>
              <a:gd name="connsiteX4" fmla="*/ 0 w 3491880"/>
              <a:gd name="connsiteY4" fmla="*/ 0 h 4464496"/>
              <a:gd name="connsiteX0" fmla="*/ 0 w 3491880"/>
              <a:gd name="connsiteY0" fmla="*/ 0 h 4475382"/>
              <a:gd name="connsiteX1" fmla="*/ 3491880 w 3491880"/>
              <a:gd name="connsiteY1" fmla="*/ 0 h 4475382"/>
              <a:gd name="connsiteX2" fmla="*/ 2991137 w 3491880"/>
              <a:gd name="connsiteY2" fmla="*/ 4475382 h 4475382"/>
              <a:gd name="connsiteX3" fmla="*/ 0 w 3491880"/>
              <a:gd name="connsiteY3" fmla="*/ 4464496 h 4475382"/>
              <a:gd name="connsiteX4" fmla="*/ 0 w 3491880"/>
              <a:gd name="connsiteY4" fmla="*/ 0 h 4475382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5591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83447 h 4497537"/>
              <a:gd name="connsiteX4" fmla="*/ 0 w 3491880"/>
              <a:gd name="connsiteY4" fmla="*/ 0 h 4497537"/>
              <a:gd name="connsiteX0" fmla="*/ 0 w 3491880"/>
              <a:gd name="connsiteY0" fmla="*/ 0 h 4502398"/>
              <a:gd name="connsiteX1" fmla="*/ 3491880 w 3491880"/>
              <a:gd name="connsiteY1" fmla="*/ 0 h 4502398"/>
              <a:gd name="connsiteX2" fmla="*/ 2831647 w 3491880"/>
              <a:gd name="connsiteY2" fmla="*/ 4497537 h 4502398"/>
              <a:gd name="connsiteX3" fmla="*/ 0 w 3491880"/>
              <a:gd name="connsiteY3" fmla="*/ 4502398 h 4502398"/>
              <a:gd name="connsiteX4" fmla="*/ 0 w 3491880"/>
              <a:gd name="connsiteY4" fmla="*/ 0 h 4502398"/>
              <a:gd name="connsiteX0" fmla="*/ 0 w 3491880"/>
              <a:gd name="connsiteY0" fmla="*/ 0 h 4497660"/>
              <a:gd name="connsiteX1" fmla="*/ 3491880 w 3491880"/>
              <a:gd name="connsiteY1" fmla="*/ 0 h 4497660"/>
              <a:gd name="connsiteX2" fmla="*/ 2831647 w 3491880"/>
              <a:gd name="connsiteY2" fmla="*/ 4497537 h 4497660"/>
              <a:gd name="connsiteX3" fmla="*/ 0 w 3491880"/>
              <a:gd name="connsiteY3" fmla="*/ 4497660 h 4497660"/>
              <a:gd name="connsiteX4" fmla="*/ 0 w 3491880"/>
              <a:gd name="connsiteY4" fmla="*/ 0 h 4497660"/>
              <a:gd name="connsiteX0" fmla="*/ 0 w 3499768"/>
              <a:gd name="connsiteY0" fmla="*/ 0 h 4497660"/>
              <a:gd name="connsiteX1" fmla="*/ 3499768 w 3499768"/>
              <a:gd name="connsiteY1" fmla="*/ 4737 h 4497660"/>
              <a:gd name="connsiteX2" fmla="*/ 2831647 w 3499768"/>
              <a:gd name="connsiteY2" fmla="*/ 4497537 h 4497660"/>
              <a:gd name="connsiteX3" fmla="*/ 0 w 3499768"/>
              <a:gd name="connsiteY3" fmla="*/ 4497660 h 4497660"/>
              <a:gd name="connsiteX4" fmla="*/ 0 w 3499768"/>
              <a:gd name="connsiteY4" fmla="*/ 0 h 44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9768" h="4497660">
                <a:moveTo>
                  <a:pt x="0" y="0"/>
                </a:moveTo>
                <a:lnTo>
                  <a:pt x="3499768" y="4737"/>
                </a:lnTo>
                <a:lnTo>
                  <a:pt x="2831647" y="4497537"/>
                </a:lnTo>
                <a:lnTo>
                  <a:pt x="0" y="44976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137160" tIns="68580" rIns="137160" bIns="68580"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AC10217D-4747-4190-9966-060D514B27E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2003768" y="1908207"/>
            <a:ext cx="6291942" cy="6500402"/>
          </a:xfrm>
          <a:custGeom>
            <a:avLst/>
            <a:gdLst>
              <a:gd name="connsiteX0" fmla="*/ 0 w 2699657"/>
              <a:gd name="connsiteY0" fmla="*/ 0 h 4495664"/>
              <a:gd name="connsiteX1" fmla="*/ 2699657 w 2699657"/>
              <a:gd name="connsiteY1" fmla="*/ 0 h 4495664"/>
              <a:gd name="connsiteX2" fmla="*/ 2699657 w 2699657"/>
              <a:gd name="connsiteY2" fmla="*/ 4495664 h 4495664"/>
              <a:gd name="connsiteX3" fmla="*/ 0 w 2699657"/>
              <a:gd name="connsiteY3" fmla="*/ 4495664 h 4495664"/>
              <a:gd name="connsiteX4" fmla="*/ 0 w 2699657"/>
              <a:gd name="connsiteY4" fmla="*/ 0 h 4495664"/>
              <a:gd name="connsiteX0" fmla="*/ 446314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446314 w 3145971"/>
              <a:gd name="connsiteY4" fmla="*/ 0 h 4495664"/>
              <a:gd name="connsiteX0" fmla="*/ 488954 w 3145971"/>
              <a:gd name="connsiteY0" fmla="*/ 0 h 4500394"/>
              <a:gd name="connsiteX1" fmla="*/ 3145971 w 3145971"/>
              <a:gd name="connsiteY1" fmla="*/ 4730 h 4500394"/>
              <a:gd name="connsiteX2" fmla="*/ 3145971 w 3145971"/>
              <a:gd name="connsiteY2" fmla="*/ 4500394 h 4500394"/>
              <a:gd name="connsiteX3" fmla="*/ 0 w 3145971"/>
              <a:gd name="connsiteY3" fmla="*/ 4500394 h 4500394"/>
              <a:gd name="connsiteX4" fmla="*/ 488954 w 3145971"/>
              <a:gd name="connsiteY4" fmla="*/ 0 h 4500394"/>
              <a:gd name="connsiteX0" fmla="*/ 588449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8449 w 3145971"/>
              <a:gd name="connsiteY4" fmla="*/ 0 h 4505124"/>
              <a:gd name="connsiteX0" fmla="*/ 680837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680837 w 3145971"/>
              <a:gd name="connsiteY4" fmla="*/ 0 h 4505124"/>
              <a:gd name="connsiteX0" fmla="*/ 588449 w 3145971"/>
              <a:gd name="connsiteY0" fmla="*/ 4729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8449 w 3145971"/>
              <a:gd name="connsiteY4" fmla="*/ 4729 h 4495664"/>
              <a:gd name="connsiteX0" fmla="*/ 584896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4896 w 3145971"/>
              <a:gd name="connsiteY4" fmla="*/ 0 h 4505124"/>
              <a:gd name="connsiteX0" fmla="*/ 584896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4896 w 3145971"/>
              <a:gd name="connsiteY4" fmla="*/ 0 h 449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5971" h="4495664">
                <a:moveTo>
                  <a:pt x="584896" y="0"/>
                </a:moveTo>
                <a:lnTo>
                  <a:pt x="3145971" y="0"/>
                </a:lnTo>
                <a:lnTo>
                  <a:pt x="3145971" y="4495664"/>
                </a:lnTo>
                <a:lnTo>
                  <a:pt x="0" y="4495664"/>
                </a:lnTo>
                <a:lnTo>
                  <a:pt x="584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137160" tIns="68580" rIns="137160" bIns="68580"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9382418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15009" y="216587"/>
            <a:ext cx="17857985" cy="77414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37160" tIns="68580" rIns="137160" bIns="68580" anchor="ctr"/>
          <a:lstStyle>
            <a:lvl1pPr marL="0" indent="0" algn="ctr">
              <a:buNone/>
              <a:defRPr sz="2700">
                <a:latin typeface="+mn-lt"/>
                <a:cs typeface="Arial" pitchFamily="34" charset="0"/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445517"/>
            <a:ext cx="18288000" cy="1066316"/>
          </a:xfrm>
          <a:prstGeom prst="rect">
            <a:avLst/>
          </a:prstGeom>
        </p:spPr>
        <p:txBody>
          <a:bodyPr lIns="137160" tIns="68580" rIns="137160" bIns="68580" anchor="ctr">
            <a:noAutofit/>
          </a:bodyPr>
          <a:lstStyle>
            <a:lvl1pPr algn="ctr">
              <a:defRPr sz="7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5233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572999" y="2296874"/>
            <a:ext cx="48006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137160" tIns="68580" rIns="137160" bIns="68580"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294" y="600709"/>
            <a:ext cx="17359796" cy="1086371"/>
          </a:xfrm>
          <a:prstGeom prst="rect">
            <a:avLst/>
          </a:prstGeom>
        </p:spPr>
        <p:txBody>
          <a:bodyPr lIns="137160" tIns="68580" rIns="137160" bIns="68580" anchor="ctr"/>
          <a:lstStyle>
            <a:lvl1pPr marL="0" indent="0" algn="ctr">
              <a:buNone/>
              <a:defRPr sz="8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69A4DC7-F11A-4541-A572-7A34738C1B1F}"/>
              </a:ext>
            </a:extLst>
          </p:cNvPr>
          <p:cNvGrpSpPr/>
          <p:nvPr userDrawn="1"/>
        </p:nvGrpSpPr>
        <p:grpSpPr>
          <a:xfrm>
            <a:off x="8482694" y="316591"/>
            <a:ext cx="1322613" cy="20574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687AA03-5328-44D4-8731-2D09AD5AA3B5}"/>
              </a:ext>
            </a:extLst>
          </p:cNvPr>
          <p:cNvGrpSpPr/>
          <p:nvPr userDrawn="1"/>
        </p:nvGrpSpPr>
        <p:grpSpPr>
          <a:xfrm>
            <a:off x="8482694" y="9764669"/>
            <a:ext cx="1322613" cy="20574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E4681DE-5BAF-4822-8702-F6863C3B7855}"/>
              </a:ext>
            </a:extLst>
          </p:cNvPr>
          <p:cNvSpPr/>
          <p:nvPr userDrawn="1"/>
        </p:nvSpPr>
        <p:spPr>
          <a:xfrm>
            <a:off x="7042104" y="2296874"/>
            <a:ext cx="4800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265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7238" y="1998325"/>
            <a:ext cx="16773525" cy="535973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137160" tIns="68580" rIns="137160" bIns="68580" anchor="ctr"/>
          <a:lstStyle>
            <a:lvl1pPr marL="0" indent="0" algn="ctr">
              <a:lnSpc>
                <a:spcPct val="100000"/>
              </a:lnSpc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294" y="600709"/>
            <a:ext cx="17359796" cy="1086371"/>
          </a:xfrm>
          <a:prstGeom prst="rect">
            <a:avLst/>
          </a:prstGeom>
        </p:spPr>
        <p:txBody>
          <a:bodyPr lIns="137160" tIns="68580" rIns="137160" bIns="68580" anchor="ctr"/>
          <a:lstStyle>
            <a:lvl1pPr marL="0" indent="0" algn="ctr">
              <a:buNone/>
              <a:defRPr sz="8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xmlns="" id="{569A4DC7-F11A-4541-A572-7A34738C1B1F}"/>
              </a:ext>
            </a:extLst>
          </p:cNvPr>
          <p:cNvGrpSpPr/>
          <p:nvPr userDrawn="1"/>
        </p:nvGrpSpPr>
        <p:grpSpPr>
          <a:xfrm>
            <a:off x="8482694" y="316591"/>
            <a:ext cx="1322613" cy="20574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9">
            <a:extLst>
              <a:ext uri="{FF2B5EF4-FFF2-40B4-BE49-F238E27FC236}">
                <a16:creationId xmlns:a16="http://schemas.microsoft.com/office/drawing/2014/main" xmlns="" id="{6687AA03-5328-44D4-8731-2D09AD5AA3B5}"/>
              </a:ext>
            </a:extLst>
          </p:cNvPr>
          <p:cNvGrpSpPr/>
          <p:nvPr userDrawn="1"/>
        </p:nvGrpSpPr>
        <p:grpSpPr>
          <a:xfrm>
            <a:off x="8482694" y="9764669"/>
            <a:ext cx="1322613" cy="20574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061753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5294" y="498723"/>
            <a:ext cx="17359796" cy="1086371"/>
          </a:xfrm>
          <a:prstGeom prst="rect">
            <a:avLst/>
          </a:prstGeom>
        </p:spPr>
        <p:txBody>
          <a:bodyPr lIns="137160" tIns="68580" rIns="137160" bIns="68580" anchor="ctr"/>
          <a:lstStyle>
            <a:lvl1pPr marL="0" indent="0" algn="ctr">
              <a:buNone/>
              <a:defRPr sz="8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3224287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5294" y="185217"/>
            <a:ext cx="17359796" cy="1086371"/>
          </a:xfrm>
          <a:prstGeom prst="rect">
            <a:avLst/>
          </a:prstGeom>
        </p:spPr>
        <p:txBody>
          <a:bodyPr lIns="137160" tIns="68580" rIns="137160" bIns="68580" anchor="ctr"/>
          <a:lstStyle>
            <a:lvl1pPr marL="0" indent="0" algn="ctr">
              <a:buNone/>
              <a:defRPr sz="8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531016" y="1697387"/>
            <a:ext cx="5341151" cy="8103842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 sz="2000"/>
          </a:p>
        </p:txBody>
      </p:sp>
      <p:sp>
        <p:nvSpPr>
          <p:cNvPr id="4" name="Rounded Rectangle 3"/>
          <p:cNvSpPr/>
          <p:nvPr userDrawn="1"/>
        </p:nvSpPr>
        <p:spPr>
          <a:xfrm>
            <a:off x="797900" y="2021250"/>
            <a:ext cx="230802" cy="75228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4585766" y="1914980"/>
            <a:ext cx="1028774" cy="1027722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1067556" y="2455821"/>
            <a:ext cx="3348372" cy="784830"/>
          </a:xfrm>
          <a:prstGeom prst="rect">
            <a:avLst/>
          </a:prstGeom>
          <a:noFill/>
        </p:spPr>
        <p:txBody>
          <a:bodyPr wrap="square" lIns="137160" tIns="68580" rIns="137160" bIns="68580" rtlCol="0" anchor="ctr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2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1067556" y="3191195"/>
            <a:ext cx="3348372" cy="1107996"/>
          </a:xfrm>
          <a:prstGeom prst="rect">
            <a:avLst/>
          </a:prstGeom>
          <a:noFill/>
        </p:spPr>
        <p:txBody>
          <a:bodyPr wrap="square" lIns="137160" tIns="68580" rIns="137160" bIns="68580" rtlCol="0" anchor="ctr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2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2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1081844" y="8712658"/>
            <a:ext cx="3348000" cy="461666"/>
          </a:xfrm>
          <a:prstGeom prst="rect">
            <a:avLst/>
          </a:prstGeom>
          <a:noFill/>
        </p:spPr>
        <p:txBody>
          <a:bodyPr wrap="square" lIns="137160" tIns="68580" rIns="137160" bIns="68580" rtlCol="0" anchor="ctr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2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1081844" y="6675487"/>
            <a:ext cx="4075944" cy="2077492"/>
          </a:xfrm>
          <a:prstGeom prst="rect">
            <a:avLst/>
          </a:prstGeom>
          <a:noFill/>
        </p:spPr>
        <p:txBody>
          <a:bodyPr wrap="square" lIns="137160" tIns="68580" rIns="137160" bIns="68580" rtlCol="0" anchor="ctr">
            <a:spAutoFit/>
          </a:bodyPr>
          <a:lstStyle/>
          <a:p>
            <a:r>
              <a:rPr lang="en-US" altLang="ko-KR" sz="42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42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xmlns="" val="20173921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268216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582668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457878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161068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665796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CF074AD-5A0D-40B4-813D-34862D7DF200}"/>
              </a:ext>
            </a:extLst>
          </p:cNvPr>
          <p:cNvSpPr/>
          <p:nvPr userDrawn="1"/>
        </p:nvSpPr>
        <p:spPr>
          <a:xfrm>
            <a:off x="0" y="-2"/>
            <a:ext cx="18288000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5294" y="509264"/>
            <a:ext cx="17359796" cy="1086371"/>
          </a:xfrm>
          <a:prstGeom prst="rect">
            <a:avLst/>
          </a:prstGeom>
        </p:spPr>
        <p:txBody>
          <a:bodyPr lIns="137160" tIns="68580" rIns="137160" bIns="68580" anchor="ctr"/>
          <a:lstStyle>
            <a:lvl1pPr marL="0" indent="0" algn="ctr">
              <a:buNone/>
              <a:defRPr sz="81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36F6D66-F2F9-4BF4-99F9-B1BA1142497F}"/>
              </a:ext>
            </a:extLst>
          </p:cNvPr>
          <p:cNvSpPr/>
          <p:nvPr userDrawn="1"/>
        </p:nvSpPr>
        <p:spPr>
          <a:xfrm>
            <a:off x="0" y="10189029"/>
            <a:ext cx="18288000" cy="979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32025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8288000" cy="9797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28D265AB-C1BD-4CEB-AE14-D0E6C976BF8A}"/>
              </a:ext>
            </a:extLst>
          </p:cNvPr>
          <p:cNvSpPr/>
          <p:nvPr userDrawn="1"/>
        </p:nvSpPr>
        <p:spPr>
          <a:xfrm>
            <a:off x="1084217" y="437606"/>
            <a:ext cx="15779933" cy="115802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294" y="509264"/>
            <a:ext cx="17359796" cy="1086371"/>
          </a:xfrm>
          <a:prstGeom prst="rect">
            <a:avLst/>
          </a:prstGeom>
        </p:spPr>
        <p:txBody>
          <a:bodyPr lIns="137160" tIns="68580" rIns="137160" bIns="68580" anchor="ctr"/>
          <a:lstStyle>
            <a:lvl1pPr marL="0" indent="0" algn="ctr">
              <a:buNone/>
              <a:defRPr sz="81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FF96AC6-9B82-47F8-82E6-EA6FB9EA9653}"/>
              </a:ext>
            </a:extLst>
          </p:cNvPr>
          <p:cNvSpPr/>
          <p:nvPr userDrawn="1"/>
        </p:nvSpPr>
        <p:spPr>
          <a:xfrm>
            <a:off x="0" y="10189029"/>
            <a:ext cx="18288000" cy="979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270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651490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6503353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5294" y="509264"/>
            <a:ext cx="17359796" cy="1086371"/>
          </a:xfrm>
          <a:prstGeom prst="rect">
            <a:avLst/>
          </a:prstGeom>
        </p:spPr>
        <p:txBody>
          <a:bodyPr lIns="137160" tIns="68580" rIns="137160" bIns="68580" anchor="ctr"/>
          <a:lstStyle>
            <a:lvl1pPr marL="0" indent="0" algn="ctr">
              <a:buNone/>
              <a:defRPr sz="81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xmlns="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12912038" y="2186104"/>
            <a:ext cx="4373361" cy="2356296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1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xmlns="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22361" y="3586280"/>
            <a:ext cx="4373361" cy="2356296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1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2717835" y="3794483"/>
            <a:ext cx="1939890" cy="193989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xmlns="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13676348" y="2394307"/>
            <a:ext cx="1939890" cy="193989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xmlns="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7058829" y="6472355"/>
            <a:ext cx="4373361" cy="2356296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1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xmlns="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804185" y="6680558"/>
            <a:ext cx="1939890" cy="193989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911350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813450" y="2728614"/>
            <a:ext cx="14389916" cy="3968994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1371635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1371635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50AE06E-08A3-48B7-8322-CE3798623A8B}"/>
              </a:ext>
            </a:extLst>
          </p:cNvPr>
          <p:cNvSpPr/>
          <p:nvPr userDrawn="1"/>
        </p:nvSpPr>
        <p:spPr>
          <a:xfrm>
            <a:off x="-1" y="2728614"/>
            <a:ext cx="2813453" cy="35849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lvl="0" algn="ctr"/>
            <a:endParaRPr lang="en-US" sz="27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14423120" y="6595467"/>
            <a:ext cx="2780246" cy="2505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1356069" y="6595467"/>
            <a:ext cx="2780246" cy="2505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294" y="509264"/>
            <a:ext cx="17359796" cy="1086371"/>
          </a:xfrm>
          <a:prstGeom prst="rect">
            <a:avLst/>
          </a:prstGeom>
        </p:spPr>
        <p:txBody>
          <a:bodyPr lIns="137160" tIns="68580" rIns="137160" bIns="68580" anchor="ctr"/>
          <a:lstStyle>
            <a:lvl1pPr marL="0" indent="0" algn="ctr">
              <a:buNone/>
              <a:defRPr sz="8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661086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100195" y="2688900"/>
            <a:ext cx="2700000" cy="1512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lIns="137160" tIns="68580" rIns="137160" bIns="68580" anchor="ctr"/>
          <a:lstStyle>
            <a:lvl1pPr marL="0" marR="0" indent="0" algn="ctr" defTabSz="13716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1100195" y="4317579"/>
            <a:ext cx="2700000" cy="1512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lIns="137160" tIns="68580" rIns="137160" bIns="68580" anchor="ctr"/>
          <a:lstStyle>
            <a:lvl1pPr marL="0" marR="0" indent="0" algn="ctr" defTabSz="13716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1100195" y="5946258"/>
            <a:ext cx="2700000" cy="1512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lIns="137160" tIns="68580" rIns="137160" bIns="68580" anchor="ctr"/>
          <a:lstStyle>
            <a:lvl1pPr marL="0" marR="0" indent="0" algn="ctr" defTabSz="13716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1100195" y="7574936"/>
            <a:ext cx="2700000" cy="1512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lIns="137160" tIns="68580" rIns="137160" bIns="68580" anchor="ctr"/>
          <a:lstStyle>
            <a:lvl1pPr marL="0" marR="0" indent="0" algn="ctr" defTabSz="13716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294" y="509264"/>
            <a:ext cx="17359796" cy="1086371"/>
          </a:xfrm>
          <a:prstGeom prst="rect">
            <a:avLst/>
          </a:prstGeom>
        </p:spPr>
        <p:txBody>
          <a:bodyPr lIns="137160" tIns="68580" rIns="137160" bIns="68580" anchor="ctr"/>
          <a:lstStyle>
            <a:lvl1pPr marL="0" indent="0" algn="ctr">
              <a:buNone/>
              <a:defRPr sz="8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40647088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E514C0E-C202-46C1-9852-BA3E45CA02B3}"/>
              </a:ext>
            </a:extLst>
          </p:cNvPr>
          <p:cNvSpPr/>
          <p:nvPr userDrawn="1"/>
        </p:nvSpPr>
        <p:spPr>
          <a:xfrm>
            <a:off x="13973717" y="4814040"/>
            <a:ext cx="3240000" cy="21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3973717" y="2659551"/>
            <a:ext cx="324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lIns="137160" tIns="68580" rIns="137160" bIns="6858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C423E02-128E-42A1-8953-2DE50A51FCF9}"/>
              </a:ext>
            </a:extLst>
          </p:cNvPr>
          <p:cNvSpPr/>
          <p:nvPr userDrawn="1"/>
        </p:nvSpPr>
        <p:spPr>
          <a:xfrm>
            <a:off x="10733717" y="6968721"/>
            <a:ext cx="3240000" cy="21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13973717" y="6968721"/>
            <a:ext cx="324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lIns="137160" tIns="68580" rIns="137160" bIns="6858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10733394" y="4814040"/>
            <a:ext cx="324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lIns="137160" tIns="68580" rIns="137160" bIns="6858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711B731-17ED-4D6F-800A-73D3A14C3992}"/>
              </a:ext>
            </a:extLst>
          </p:cNvPr>
          <p:cNvSpPr/>
          <p:nvPr userDrawn="1"/>
        </p:nvSpPr>
        <p:spPr>
          <a:xfrm>
            <a:off x="10733717" y="2659551"/>
            <a:ext cx="3240000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6746A58-880F-470E-AAFB-4D7CB30D2CF6}"/>
              </a:ext>
            </a:extLst>
          </p:cNvPr>
          <p:cNvSpPr/>
          <p:nvPr userDrawn="1"/>
        </p:nvSpPr>
        <p:spPr>
          <a:xfrm>
            <a:off x="7493072" y="4814040"/>
            <a:ext cx="3240000" cy="21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492355" y="6968721"/>
            <a:ext cx="324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lIns="137160" tIns="68580" rIns="137160" bIns="6858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4252749" y="4814040"/>
            <a:ext cx="324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lIns="137160" tIns="68580" rIns="137160" bIns="6858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D3AFCEB-A5C6-4DD3-BD22-AE741EDA18AE}"/>
              </a:ext>
            </a:extLst>
          </p:cNvPr>
          <p:cNvSpPr/>
          <p:nvPr userDrawn="1"/>
        </p:nvSpPr>
        <p:spPr>
          <a:xfrm>
            <a:off x="1012427" y="4814040"/>
            <a:ext cx="3240000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5294" y="509264"/>
            <a:ext cx="17359796" cy="1086371"/>
          </a:xfrm>
          <a:prstGeom prst="rect">
            <a:avLst/>
          </a:prstGeom>
        </p:spPr>
        <p:txBody>
          <a:bodyPr lIns="137160" tIns="68580" rIns="137160" bIns="68580" anchor="ctr"/>
          <a:lstStyle>
            <a:lvl1pPr marL="0" indent="0" algn="ctr">
              <a:buNone/>
              <a:defRPr sz="8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24496192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xmlns="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863760" y="2217546"/>
            <a:ext cx="3078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37160" tIns="68580" rIns="137160" bIns="68580" anchor="ctr"/>
          <a:lstStyle>
            <a:lvl1pPr marL="0" marR="0" indent="0" algn="ctr" defTabSz="13716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xmlns="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863760" y="4680882"/>
            <a:ext cx="3078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37160" tIns="68580" rIns="137160" bIns="68580" anchor="ctr"/>
          <a:lstStyle>
            <a:lvl1pPr marL="0" marR="0" indent="0" algn="ctr" defTabSz="13716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xmlns="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863760" y="7144166"/>
            <a:ext cx="3078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37160" tIns="68580" rIns="137160" bIns="68580" anchor="ctr"/>
          <a:lstStyle>
            <a:lvl1pPr marL="0" marR="0" indent="0" algn="ctr" defTabSz="13716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074566" y="4680882"/>
            <a:ext cx="2538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37160" tIns="68580" rIns="137160" bIns="68580" anchor="ctr"/>
          <a:lstStyle>
            <a:lvl1pPr marL="0" marR="0" indent="0" algn="ctr" defTabSz="13716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xmlns="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750000" y="4680882"/>
            <a:ext cx="2538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37160" tIns="68580" rIns="137160" bIns="68580" anchor="ctr"/>
          <a:lstStyle>
            <a:lvl1pPr marL="0" marR="0" indent="0" algn="ctr" defTabSz="13716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694" y="2649546"/>
            <a:ext cx="3078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37160" tIns="68580" rIns="137160" bIns="68580" anchor="ctr"/>
          <a:lstStyle>
            <a:lvl1pPr marL="0" marR="0" indent="0" algn="ctr" defTabSz="13716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1CDAEB8-C380-4585-AF5E-9239B85467FF}"/>
              </a:ext>
            </a:extLst>
          </p:cNvPr>
          <p:cNvSpPr/>
          <p:nvPr userDrawn="1"/>
        </p:nvSpPr>
        <p:spPr>
          <a:xfrm>
            <a:off x="1" y="4680882"/>
            <a:ext cx="9721694" cy="2326035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3F0EDCD-8042-4D71-BF31-EA988202BFCC}"/>
              </a:ext>
            </a:extLst>
          </p:cNvPr>
          <p:cNvSpPr/>
          <p:nvPr userDrawn="1"/>
        </p:nvSpPr>
        <p:spPr>
          <a:xfrm>
            <a:off x="6643694" y="4369146"/>
            <a:ext cx="3078000" cy="162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 sz="27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4F4A05E-6641-4664-BFC0-C9825CBA2DD2}"/>
              </a:ext>
            </a:extLst>
          </p:cNvPr>
          <p:cNvSpPr/>
          <p:nvPr userDrawn="1"/>
        </p:nvSpPr>
        <p:spPr>
          <a:xfrm>
            <a:off x="9863760" y="4369146"/>
            <a:ext cx="3078000" cy="162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 sz="27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4DE6A5E-4942-4403-9E96-15A90E9769CC}"/>
              </a:ext>
            </a:extLst>
          </p:cNvPr>
          <p:cNvSpPr/>
          <p:nvPr userDrawn="1"/>
        </p:nvSpPr>
        <p:spPr>
          <a:xfrm>
            <a:off x="9863760" y="6844917"/>
            <a:ext cx="3078000" cy="162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 sz="27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81AA1FC-A026-419C-BCC1-A178BDFD1AED}"/>
              </a:ext>
            </a:extLst>
          </p:cNvPr>
          <p:cNvSpPr/>
          <p:nvPr userDrawn="1"/>
        </p:nvSpPr>
        <p:spPr>
          <a:xfrm>
            <a:off x="9863760" y="9304166"/>
            <a:ext cx="3078000" cy="162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 sz="27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A4A0FF-3048-41CF-8C3B-89DDC877F673}"/>
              </a:ext>
            </a:extLst>
          </p:cNvPr>
          <p:cNvSpPr/>
          <p:nvPr userDrawn="1"/>
        </p:nvSpPr>
        <p:spPr>
          <a:xfrm>
            <a:off x="13076880" y="6844917"/>
            <a:ext cx="2538000" cy="162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 sz="27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AA162D9-B8DB-43D5-9501-BB93810F4E35}"/>
              </a:ext>
            </a:extLst>
          </p:cNvPr>
          <p:cNvSpPr/>
          <p:nvPr userDrawn="1"/>
        </p:nvSpPr>
        <p:spPr>
          <a:xfrm>
            <a:off x="15750000" y="6844917"/>
            <a:ext cx="2538000" cy="162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 sz="27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xmlns="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294" y="509264"/>
            <a:ext cx="17359796" cy="1086371"/>
          </a:xfrm>
          <a:prstGeom prst="rect">
            <a:avLst/>
          </a:prstGeom>
        </p:spPr>
        <p:txBody>
          <a:bodyPr lIns="137160" tIns="68580" rIns="137160" bIns="68580" anchor="ctr"/>
          <a:lstStyle>
            <a:lvl1pPr marL="0" indent="0" algn="ctr">
              <a:buNone/>
              <a:defRPr sz="8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58877047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8288000" cy="9842135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37160" tIns="68580" rIns="137160" bIns="68580" anchor="ctr">
            <a:noAutofit/>
          </a:bodyPr>
          <a:lstStyle>
            <a:lvl1pPr marL="0" marR="0" indent="0" algn="ctr" defTabSz="13716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824815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5294" y="368088"/>
            <a:ext cx="17359796" cy="1086371"/>
          </a:xfrm>
          <a:prstGeom prst="rect">
            <a:avLst/>
          </a:prstGeom>
        </p:spPr>
        <p:txBody>
          <a:bodyPr lIns="137160" tIns="68580" rIns="137160" bIns="68580" anchor="ctr"/>
          <a:lstStyle>
            <a:lvl1pPr marL="0" indent="0" algn="ctr">
              <a:buNone/>
              <a:defRPr sz="8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30217025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5294" y="185217"/>
            <a:ext cx="17359796" cy="1086371"/>
          </a:xfrm>
          <a:prstGeom prst="rect">
            <a:avLst/>
          </a:prstGeom>
        </p:spPr>
        <p:txBody>
          <a:bodyPr lIns="137160" tIns="68580" rIns="137160" bIns="68580" anchor="ctr"/>
          <a:lstStyle>
            <a:lvl1pPr marL="0" indent="0" algn="ctr">
              <a:buNone/>
              <a:defRPr sz="8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531016" y="1697387"/>
            <a:ext cx="5341151" cy="8103842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 sz="2000"/>
          </a:p>
        </p:txBody>
      </p:sp>
      <p:sp>
        <p:nvSpPr>
          <p:cNvPr id="4" name="Rounded Rectangle 3"/>
          <p:cNvSpPr/>
          <p:nvPr userDrawn="1"/>
        </p:nvSpPr>
        <p:spPr>
          <a:xfrm>
            <a:off x="797900" y="2021250"/>
            <a:ext cx="230802" cy="75228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4585766" y="1914980"/>
            <a:ext cx="1028774" cy="1027722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1067556" y="2455821"/>
            <a:ext cx="3348372" cy="784830"/>
          </a:xfrm>
          <a:prstGeom prst="rect">
            <a:avLst/>
          </a:prstGeom>
          <a:noFill/>
        </p:spPr>
        <p:txBody>
          <a:bodyPr wrap="square" lIns="137160" tIns="68580" rIns="137160" bIns="68580" rtlCol="0" anchor="ctr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2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1067556" y="3191195"/>
            <a:ext cx="3348372" cy="1107996"/>
          </a:xfrm>
          <a:prstGeom prst="rect">
            <a:avLst/>
          </a:prstGeom>
          <a:noFill/>
        </p:spPr>
        <p:txBody>
          <a:bodyPr wrap="square" lIns="137160" tIns="68580" rIns="137160" bIns="68580" rtlCol="0" anchor="ctr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2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2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1081844" y="8712658"/>
            <a:ext cx="3348000" cy="461666"/>
          </a:xfrm>
          <a:prstGeom prst="rect">
            <a:avLst/>
          </a:prstGeom>
          <a:noFill/>
        </p:spPr>
        <p:txBody>
          <a:bodyPr wrap="square" lIns="137160" tIns="68580" rIns="137160" bIns="68580" rtlCol="0" anchor="ctr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2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1081844" y="6675487"/>
            <a:ext cx="4075944" cy="2077492"/>
          </a:xfrm>
          <a:prstGeom prst="rect">
            <a:avLst/>
          </a:prstGeom>
          <a:noFill/>
        </p:spPr>
        <p:txBody>
          <a:bodyPr wrap="square" lIns="137160" tIns="68580" rIns="137160" bIns="68580" rtlCol="0" anchor="ctr">
            <a:spAutoFit/>
          </a:bodyPr>
          <a:lstStyle/>
          <a:p>
            <a:r>
              <a:rPr lang="en-US" altLang="ko-KR" sz="42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42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xmlns="" val="412374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xmlns="" id="{35068011-3E24-404B-997C-ABD66374BC7E}"/>
              </a:ext>
            </a:extLst>
          </p:cNvPr>
          <p:cNvSpPr/>
          <p:nvPr userDrawn="1"/>
        </p:nvSpPr>
        <p:spPr>
          <a:xfrm>
            <a:off x="8694" y="7310261"/>
            <a:ext cx="18288000" cy="29832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en-US" sz="2700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xmlns="" id="{AD1DE5BA-BA06-4EBF-9938-3F11999554D9}"/>
              </a:ext>
            </a:extLst>
          </p:cNvPr>
          <p:cNvSpPr/>
          <p:nvPr userDrawn="1"/>
        </p:nvSpPr>
        <p:spPr>
          <a:xfrm>
            <a:off x="4193176" y="5526386"/>
            <a:ext cx="10159668" cy="918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lvl="0" algn="ctr"/>
            <a:endParaRPr lang="ko-KR" altLang="en-US" sz="4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F7A08108-4EE6-461B-9FF3-F537D87628DE}"/>
              </a:ext>
            </a:extLst>
          </p:cNvPr>
          <p:cNvSpPr/>
          <p:nvPr userDrawn="1"/>
        </p:nvSpPr>
        <p:spPr>
          <a:xfrm>
            <a:off x="4193178" y="2278242"/>
            <a:ext cx="13011669" cy="918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lvl="0" algn="ctr"/>
            <a:endParaRPr lang="ko-KR" altLang="en-US" sz="4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xmlns="" id="{70B55793-022B-40B7-AD0E-44BFA6CCA944}"/>
              </a:ext>
            </a:extLst>
          </p:cNvPr>
          <p:cNvSpPr/>
          <p:nvPr userDrawn="1"/>
        </p:nvSpPr>
        <p:spPr>
          <a:xfrm>
            <a:off x="4193179" y="3360957"/>
            <a:ext cx="12060038" cy="918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lvl="0" algn="ctr"/>
            <a:endParaRPr lang="ko-KR" altLang="en-US" sz="4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xmlns="" id="{AE96286A-6E16-47F3-8E5A-2F3D95830AF1}"/>
              </a:ext>
            </a:extLst>
          </p:cNvPr>
          <p:cNvSpPr/>
          <p:nvPr userDrawn="1"/>
        </p:nvSpPr>
        <p:spPr>
          <a:xfrm>
            <a:off x="4193179" y="4443672"/>
            <a:ext cx="11109854" cy="918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lvl="0" algn="ctr"/>
            <a:endParaRPr lang="ko-KR" altLang="en-US" sz="4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xmlns="" id="{F49343B5-4DD0-4DD6-A724-99AEB3EDFC59}"/>
              </a:ext>
            </a:extLst>
          </p:cNvPr>
          <p:cNvSpPr/>
          <p:nvPr userDrawn="1"/>
        </p:nvSpPr>
        <p:spPr>
          <a:xfrm>
            <a:off x="8694" y="6521"/>
            <a:ext cx="18288000" cy="14710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en-US" sz="27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202393"/>
            <a:ext cx="18288000" cy="1066316"/>
          </a:xfrm>
          <a:prstGeom prst="rect">
            <a:avLst/>
          </a:prstGeom>
        </p:spPr>
        <p:txBody>
          <a:bodyPr lIns="137160" tIns="68580" rIns="137160" bIns="68580" anchor="ctr">
            <a:noAutofit/>
          </a:bodyPr>
          <a:lstStyle>
            <a:lvl1pPr algn="ctr">
              <a:defRPr sz="72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sp>
        <p:nvSpPr>
          <p:cNvPr id="19" name="Rounded Rectangle 39">
            <a:extLst>
              <a:ext uri="{FF2B5EF4-FFF2-40B4-BE49-F238E27FC236}">
                <a16:creationId xmlns:a16="http://schemas.microsoft.com/office/drawing/2014/main" xmlns="" id="{8E77609A-C716-4CBD-BEA4-A609FE58474A}"/>
              </a:ext>
            </a:extLst>
          </p:cNvPr>
          <p:cNvSpPr/>
          <p:nvPr userDrawn="1"/>
        </p:nvSpPr>
        <p:spPr>
          <a:xfrm rot="2483232">
            <a:off x="-101432" y="2720438"/>
            <a:ext cx="6334644" cy="7653878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100">
              <a:solidFill>
                <a:schemeClr val="tx1"/>
              </a:solidFill>
            </a:endParaRPr>
          </a:p>
        </p:txBody>
      </p:sp>
      <p:grpSp>
        <p:nvGrpSpPr>
          <p:cNvPr id="2" name="Group 25">
            <a:extLst>
              <a:ext uri="{FF2B5EF4-FFF2-40B4-BE49-F238E27FC236}">
                <a16:creationId xmlns:a16="http://schemas.microsoft.com/office/drawing/2014/main" xmlns="" id="{C3C36A55-5CA9-4DE6-9CF6-5BCA648BB917}"/>
              </a:ext>
            </a:extLst>
          </p:cNvPr>
          <p:cNvGrpSpPr/>
          <p:nvPr userDrawn="1"/>
        </p:nvGrpSpPr>
        <p:grpSpPr>
          <a:xfrm rot="20722853">
            <a:off x="1773622" y="1994172"/>
            <a:ext cx="2935518" cy="5302269"/>
            <a:chOff x="445712" y="1449040"/>
            <a:chExt cx="2113018" cy="3924176"/>
          </a:xfrm>
        </p:grpSpPr>
        <p:sp>
          <p:nvSpPr>
            <p:cNvPr id="22" name="Rounded Rectangle 17">
              <a:extLst>
                <a:ext uri="{FF2B5EF4-FFF2-40B4-BE49-F238E27FC236}">
                  <a16:creationId xmlns:a16="http://schemas.microsoft.com/office/drawing/2014/main" xmlns="" id="{E1E721D1-1CB8-4236-BB6B-28EEE4CFD708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00"/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xmlns="" id="{6A5115FB-497D-4B6A-98E3-9881A4521F6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00"/>
            </a:p>
          </p:txBody>
        </p:sp>
        <p:grpSp>
          <p:nvGrpSpPr>
            <p:cNvPr id="3" name="Group 24">
              <a:extLst>
                <a:ext uri="{FF2B5EF4-FFF2-40B4-BE49-F238E27FC236}">
                  <a16:creationId xmlns:a16="http://schemas.microsoft.com/office/drawing/2014/main" xmlns="" id="{AFC36484-4A34-49A7-8E44-698758E5D86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5" name="Oval 22">
                <a:extLst>
                  <a:ext uri="{FF2B5EF4-FFF2-40B4-BE49-F238E27FC236}">
                    <a16:creationId xmlns:a16="http://schemas.microsoft.com/office/drawing/2014/main" xmlns="" id="{E2DA39FA-6830-4BE3-94A6-ED9AE21647B0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100"/>
              </a:p>
            </p:txBody>
          </p:sp>
          <p:sp>
            <p:nvSpPr>
              <p:cNvPr id="26" name="Rounded Rectangle 23">
                <a:extLst>
                  <a:ext uri="{FF2B5EF4-FFF2-40B4-BE49-F238E27FC236}">
                    <a16:creationId xmlns:a16="http://schemas.microsoft.com/office/drawing/2014/main" xmlns="" id="{DAA36B1E-0B62-4DE0-83A5-12E8EBB4F86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1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580C7545-90AC-4A60-96DA-F91A324F4C1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 rot="20700000">
            <a:off x="1905881" y="2441705"/>
            <a:ext cx="2679218" cy="4350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37160" tIns="68580" rIns="137160" bIns="68580"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85835" indent="0">
              <a:buNone/>
              <a:defRPr sz="4200"/>
            </a:lvl2pPr>
            <a:lvl3pPr marL="1371669" indent="0">
              <a:buNone/>
              <a:defRPr sz="3600"/>
            </a:lvl3pPr>
            <a:lvl4pPr marL="2057504" indent="0">
              <a:buNone/>
              <a:defRPr sz="3000"/>
            </a:lvl4pPr>
            <a:lvl5pPr marL="2743337" indent="0">
              <a:buNone/>
              <a:defRPr sz="3000"/>
            </a:lvl5pPr>
            <a:lvl6pPr marL="3429171" indent="0">
              <a:buNone/>
              <a:defRPr sz="3000"/>
            </a:lvl6pPr>
            <a:lvl7pPr marL="4115006" indent="0">
              <a:buNone/>
              <a:defRPr sz="3000"/>
            </a:lvl7pPr>
            <a:lvl8pPr marL="4800840" indent="0">
              <a:buNone/>
              <a:defRPr sz="3000"/>
            </a:lvl8pPr>
            <a:lvl9pPr marL="5486675" indent="0">
              <a:buNone/>
              <a:defRPr sz="3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715854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8288000" cy="5355771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rightnessContrast bright="-54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 l="-14642" t="-15495" r="-1701" b="-5918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Group 25">
            <a:extLst>
              <a:ext uri="{FF2B5EF4-FFF2-40B4-BE49-F238E27FC236}">
                <a16:creationId xmlns:a16="http://schemas.microsoft.com/office/drawing/2014/main" xmlns="" id="{E9330B01-579F-424F-88B4-442B27C3FD1F}"/>
              </a:ext>
            </a:extLst>
          </p:cNvPr>
          <p:cNvGrpSpPr/>
          <p:nvPr userDrawn="1"/>
        </p:nvGrpSpPr>
        <p:grpSpPr>
          <a:xfrm>
            <a:off x="1158762" y="2072043"/>
            <a:ext cx="3544509" cy="6582659"/>
            <a:chOff x="445712" y="1449040"/>
            <a:chExt cx="2113018" cy="3924176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xmlns="" id="{DF5309E7-5C45-46FB-8D51-A79BC880452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00"/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xmlns="" id="{E17A469B-E2D7-46B6-963B-D630BC1E380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00"/>
            </a:p>
          </p:txBody>
        </p:sp>
        <p:grpSp>
          <p:nvGrpSpPr>
            <p:cNvPr id="3" name="Group 24">
              <a:extLst>
                <a:ext uri="{FF2B5EF4-FFF2-40B4-BE49-F238E27FC236}">
                  <a16:creationId xmlns:a16="http://schemas.microsoft.com/office/drawing/2014/main" xmlns="" id="{13ED4751-67E3-44E4-99EF-78A49BB4607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8" name="Oval 22">
                <a:extLst>
                  <a:ext uri="{FF2B5EF4-FFF2-40B4-BE49-F238E27FC236}">
                    <a16:creationId xmlns:a16="http://schemas.microsoft.com/office/drawing/2014/main" xmlns="" id="{884763FA-F364-4A38-A2F7-1FDAC986ADF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100"/>
              </a:p>
            </p:txBody>
          </p:sp>
          <p:sp>
            <p:nvSpPr>
              <p:cNvPr id="29" name="Rounded Rectangle 23">
                <a:extLst>
                  <a:ext uri="{FF2B5EF4-FFF2-40B4-BE49-F238E27FC236}">
                    <a16:creationId xmlns:a16="http://schemas.microsoft.com/office/drawing/2014/main" xmlns="" id="{A03A78DF-3C97-40F0-8EAF-1ED4E050ACA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100"/>
              </a:p>
            </p:txBody>
          </p:sp>
        </p:grpSp>
      </p:grp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xmlns="" id="{C2375C0B-9A4C-42FF-991E-CA66F2BCF7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95925" y="2611200"/>
            <a:ext cx="3038489" cy="526671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137160" tIns="68580" rIns="137160" bIns="68580" anchor="ctr"/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701575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그림 개체 틀 61">
            <a:extLst>
              <a:ext uri="{FF2B5EF4-FFF2-40B4-BE49-F238E27FC236}">
                <a16:creationId xmlns:a16="http://schemas.microsoft.com/office/drawing/2014/main" xmlns="" id="{772C6E91-257C-4021-A28B-037BCE470B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308932" y="1474475"/>
            <a:ext cx="7741814" cy="7338059"/>
          </a:xfrm>
          <a:custGeom>
            <a:avLst/>
            <a:gdLst>
              <a:gd name="connsiteX0" fmla="*/ 2101392 w 5161209"/>
              <a:gd name="connsiteY0" fmla="*/ 4079246 h 4892039"/>
              <a:gd name="connsiteX1" fmla="*/ 2054783 w 5161209"/>
              <a:gd name="connsiteY1" fmla="*/ 4533672 h 4892039"/>
              <a:gd name="connsiteX2" fmla="*/ 2469834 w 5161209"/>
              <a:gd name="connsiteY2" fmla="*/ 4346639 h 4892039"/>
              <a:gd name="connsiteX3" fmla="*/ 1648092 w 5161209"/>
              <a:gd name="connsiteY3" fmla="*/ 3634476 h 4892039"/>
              <a:gd name="connsiteX4" fmla="*/ 1752285 w 5161209"/>
              <a:gd name="connsiteY4" fmla="*/ 4079244 h 4892039"/>
              <a:gd name="connsiteX5" fmla="*/ 2083610 w 5161209"/>
              <a:gd name="connsiteY5" fmla="*/ 3767038 h 4892039"/>
              <a:gd name="connsiteX6" fmla="*/ 668202 w 5161209"/>
              <a:gd name="connsiteY6" fmla="*/ 3334067 h 4892039"/>
              <a:gd name="connsiteX7" fmla="*/ 1187244 w 5161209"/>
              <a:gd name="connsiteY7" fmla="*/ 3546042 h 4892039"/>
              <a:gd name="connsiteX8" fmla="*/ 744985 w 5161209"/>
              <a:gd name="connsiteY8" fmla="*/ 3887505 h 4892039"/>
              <a:gd name="connsiteX9" fmla="*/ 1544679 w 5161209"/>
              <a:gd name="connsiteY9" fmla="*/ 3320270 h 4892039"/>
              <a:gd name="connsiteX10" fmla="*/ 1544678 w 5161209"/>
              <a:gd name="connsiteY10" fmla="*/ 3453209 h 4892039"/>
              <a:gd name="connsiteX11" fmla="*/ 1659281 w 5161209"/>
              <a:gd name="connsiteY11" fmla="*/ 3386739 h 4892039"/>
              <a:gd name="connsiteX12" fmla="*/ 1544679 w 5161209"/>
              <a:gd name="connsiteY12" fmla="*/ 2988348 h 4892039"/>
              <a:gd name="connsiteX13" fmla="*/ 1544678 w 5161209"/>
              <a:gd name="connsiteY13" fmla="*/ 3194321 h 4892039"/>
              <a:gd name="connsiteX14" fmla="*/ 1368627 w 5161209"/>
              <a:gd name="connsiteY14" fmla="*/ 3116711 h 4892039"/>
              <a:gd name="connsiteX15" fmla="*/ 643385 w 5161209"/>
              <a:gd name="connsiteY15" fmla="*/ 2721438 h 4892039"/>
              <a:gd name="connsiteX16" fmla="*/ 1098382 w 5161209"/>
              <a:gd name="connsiteY16" fmla="*/ 3045733 h 4892039"/>
              <a:gd name="connsiteX17" fmla="*/ 590960 w 5161209"/>
              <a:gd name="connsiteY17" fmla="*/ 3279640 h 4892039"/>
              <a:gd name="connsiteX18" fmla="*/ 634134 w 5161209"/>
              <a:gd name="connsiteY18" fmla="*/ 2539413 h 4892039"/>
              <a:gd name="connsiteX19" fmla="*/ 391358 w 5161209"/>
              <a:gd name="connsiteY19" fmla="*/ 3131093 h 4892039"/>
              <a:gd name="connsiteX20" fmla="*/ 0 w 5161209"/>
              <a:gd name="connsiteY20" fmla="*/ 2622486 h 4892039"/>
              <a:gd name="connsiteX21" fmla="*/ 1544678 w 5161209"/>
              <a:gd name="connsiteY21" fmla="*/ 2447807 h 4892039"/>
              <a:gd name="connsiteX22" fmla="*/ 1544679 w 5161209"/>
              <a:gd name="connsiteY22" fmla="*/ 2683996 h 4892039"/>
              <a:gd name="connsiteX23" fmla="*/ 1681668 w 5161209"/>
              <a:gd name="connsiteY23" fmla="*/ 2447807 h 4892039"/>
              <a:gd name="connsiteX24" fmla="*/ 385277 w 5161209"/>
              <a:gd name="connsiteY24" fmla="*/ 2054005 h 4892039"/>
              <a:gd name="connsiteX25" fmla="*/ 842087 w 5161209"/>
              <a:gd name="connsiteY25" fmla="*/ 2054005 h 4892039"/>
              <a:gd name="connsiteX26" fmla="*/ 613682 w 5161209"/>
              <a:gd name="connsiteY26" fmla="*/ 2447807 h 4892039"/>
              <a:gd name="connsiteX27" fmla="*/ 1636533 w 5161209"/>
              <a:gd name="connsiteY27" fmla="*/ 1826276 h 4892039"/>
              <a:gd name="connsiteX28" fmla="*/ 1589924 w 5161209"/>
              <a:gd name="connsiteY28" fmla="*/ 2280702 h 4892039"/>
              <a:gd name="connsiteX29" fmla="*/ 2004976 w 5161209"/>
              <a:gd name="connsiteY29" fmla="*/ 2093669 h 4892039"/>
              <a:gd name="connsiteX30" fmla="*/ 1348299 w 5161209"/>
              <a:gd name="connsiteY30" fmla="*/ 1757709 h 4892039"/>
              <a:gd name="connsiteX31" fmla="*/ 1406536 w 5161209"/>
              <a:gd name="connsiteY31" fmla="*/ 2313405 h 4892039"/>
              <a:gd name="connsiteX32" fmla="*/ 895272 w 5161209"/>
              <a:gd name="connsiteY32" fmla="*/ 2088020 h 4892039"/>
              <a:gd name="connsiteX33" fmla="*/ 689469 w 5161209"/>
              <a:gd name="connsiteY33" fmla="*/ 1461813 h 4892039"/>
              <a:gd name="connsiteX34" fmla="*/ 1057911 w 5161209"/>
              <a:gd name="connsiteY34" fmla="*/ 1729206 h 4892039"/>
              <a:gd name="connsiteX35" fmla="*/ 642860 w 5161209"/>
              <a:gd name="connsiteY35" fmla="*/ 1916239 h 4892039"/>
              <a:gd name="connsiteX36" fmla="*/ 190761 w 5161209"/>
              <a:gd name="connsiteY36" fmla="*/ 962010 h 4892039"/>
              <a:gd name="connsiteX37" fmla="*/ 743993 w 5161209"/>
              <a:gd name="connsiteY37" fmla="*/ 1282885 h 4892039"/>
              <a:gd name="connsiteX38" fmla="*/ 190761 w 5161209"/>
              <a:gd name="connsiteY38" fmla="*/ 1603759 h 4892039"/>
              <a:gd name="connsiteX39" fmla="*/ 605460 w 5161209"/>
              <a:gd name="connsiteY39" fmla="*/ 759302 h 4892039"/>
              <a:gd name="connsiteX40" fmla="*/ 886393 w 5161209"/>
              <a:gd name="connsiteY40" fmla="*/ 963186 h 4892039"/>
              <a:gd name="connsiteX41" fmla="*/ 569921 w 5161209"/>
              <a:gd name="connsiteY41" fmla="*/ 1105796 h 4892039"/>
              <a:gd name="connsiteX42" fmla="*/ 1544679 w 5161209"/>
              <a:gd name="connsiteY42" fmla="*/ 582431 h 4892039"/>
              <a:gd name="connsiteX43" fmla="*/ 1544679 w 5161209"/>
              <a:gd name="connsiteY43" fmla="*/ 862757 h 4892039"/>
              <a:gd name="connsiteX44" fmla="*/ 1786340 w 5161209"/>
              <a:gd name="connsiteY44" fmla="*/ 722595 h 4892039"/>
              <a:gd name="connsiteX45" fmla="*/ 1544677 w 5161209"/>
              <a:gd name="connsiteY45" fmla="*/ 0 h 4892039"/>
              <a:gd name="connsiteX46" fmla="*/ 5161209 w 5161209"/>
              <a:gd name="connsiteY46" fmla="*/ 0 h 4892039"/>
              <a:gd name="connsiteX47" fmla="*/ 5161209 w 5161209"/>
              <a:gd name="connsiteY47" fmla="*/ 4892039 h 4892039"/>
              <a:gd name="connsiteX48" fmla="*/ 1544677 w 5161209"/>
              <a:gd name="connsiteY48" fmla="*/ 4892039 h 4892039"/>
              <a:gd name="connsiteX49" fmla="*/ 1544677 w 5161209"/>
              <a:gd name="connsiteY49" fmla="*/ 4446766 h 4892039"/>
              <a:gd name="connsiteX50" fmla="*/ 1629483 w 5161209"/>
              <a:gd name="connsiteY50" fmla="*/ 4459710 h 4892039"/>
              <a:gd name="connsiteX51" fmla="*/ 1544679 w 5161209"/>
              <a:gd name="connsiteY51" fmla="*/ 4243705 h 4892039"/>
              <a:gd name="connsiteX52" fmla="*/ 1544679 w 5161209"/>
              <a:gd name="connsiteY52" fmla="*/ 4446766 h 4892039"/>
              <a:gd name="connsiteX53" fmla="*/ 900486 w 5161209"/>
              <a:gd name="connsiteY53" fmla="*/ 4348437 h 4892039"/>
              <a:gd name="connsiteX54" fmla="*/ 1360911 w 5161209"/>
              <a:gd name="connsiteY54" fmla="*/ 3775626 h 4892039"/>
              <a:gd name="connsiteX55" fmla="*/ 1544677 w 5161209"/>
              <a:gd name="connsiteY55" fmla="*/ 4243697 h 4892039"/>
              <a:gd name="connsiteX56" fmla="*/ 1544677 w 5161209"/>
              <a:gd name="connsiteY56" fmla="*/ 3453210 h 4892039"/>
              <a:gd name="connsiteX57" fmla="*/ 1265479 w 5161209"/>
              <a:gd name="connsiteY57" fmla="*/ 3615145 h 4892039"/>
              <a:gd name="connsiteX58" fmla="*/ 1265480 w 5161209"/>
              <a:gd name="connsiteY58" fmla="*/ 3158335 h 4892039"/>
              <a:gd name="connsiteX59" fmla="*/ 1544677 w 5161209"/>
              <a:gd name="connsiteY59" fmla="*/ 3320269 h 4892039"/>
              <a:gd name="connsiteX60" fmla="*/ 1544677 w 5161209"/>
              <a:gd name="connsiteY60" fmla="*/ 3194322 h 4892039"/>
              <a:gd name="connsiteX61" fmla="*/ 1879890 w 5161209"/>
              <a:gd name="connsiteY61" fmla="*/ 3342097 h 4892039"/>
              <a:gd name="connsiteX62" fmla="*/ 1821652 w 5161209"/>
              <a:gd name="connsiteY62" fmla="*/ 2786400 h 4892039"/>
              <a:gd name="connsiteX63" fmla="*/ 1544677 w 5161209"/>
              <a:gd name="connsiteY63" fmla="*/ 2988348 h 4892039"/>
              <a:gd name="connsiteX64" fmla="*/ 1544677 w 5161209"/>
              <a:gd name="connsiteY64" fmla="*/ 2684000 h 4892039"/>
              <a:gd name="connsiteX65" fmla="*/ 1312948 w 5161209"/>
              <a:gd name="connsiteY65" fmla="*/ 3083533 h 4892039"/>
              <a:gd name="connsiteX66" fmla="*/ 944226 w 5161209"/>
              <a:gd name="connsiteY66" fmla="*/ 2447807 h 4892039"/>
              <a:gd name="connsiteX67" fmla="*/ 1544677 w 5161209"/>
              <a:gd name="connsiteY67" fmla="*/ 2447807 h 4892039"/>
              <a:gd name="connsiteX68" fmla="*/ 1544677 w 5161209"/>
              <a:gd name="connsiteY68" fmla="*/ 1648200 h 4892039"/>
              <a:gd name="connsiteX69" fmla="*/ 1668755 w 5161209"/>
              <a:gd name="connsiteY69" fmla="*/ 1648200 h 4892039"/>
              <a:gd name="connsiteX70" fmla="*/ 1544679 w 5161209"/>
              <a:gd name="connsiteY70" fmla="*/ 1434275 h 4892039"/>
              <a:gd name="connsiteX71" fmla="*/ 1544679 w 5161209"/>
              <a:gd name="connsiteY71" fmla="*/ 1648200 h 4892039"/>
              <a:gd name="connsiteX72" fmla="*/ 1108097 w 5161209"/>
              <a:gd name="connsiteY72" fmla="*/ 1648199 h 4892039"/>
              <a:gd name="connsiteX73" fmla="*/ 1250520 w 5161209"/>
              <a:gd name="connsiteY73" fmla="*/ 1402643 h 4892039"/>
              <a:gd name="connsiteX74" fmla="*/ 873703 w 5161209"/>
              <a:gd name="connsiteY74" fmla="*/ 1572446 h 4892039"/>
              <a:gd name="connsiteX75" fmla="*/ 920312 w 5161209"/>
              <a:gd name="connsiteY75" fmla="*/ 1118020 h 4892039"/>
              <a:gd name="connsiteX76" fmla="*/ 1268879 w 5161209"/>
              <a:gd name="connsiteY76" fmla="*/ 1370989 h 4892039"/>
              <a:gd name="connsiteX77" fmla="*/ 1388426 w 5161209"/>
              <a:gd name="connsiteY77" fmla="*/ 1164873 h 4892039"/>
              <a:gd name="connsiteX78" fmla="*/ 1544677 w 5161209"/>
              <a:gd name="connsiteY78" fmla="*/ 1434270 h 4892039"/>
              <a:gd name="connsiteX79" fmla="*/ 1544677 w 5161209"/>
              <a:gd name="connsiteY79" fmla="*/ 862759 h 4892039"/>
              <a:gd name="connsiteX80" fmla="*/ 1303013 w 5161209"/>
              <a:gd name="connsiteY80" fmla="*/ 1002922 h 4892039"/>
              <a:gd name="connsiteX81" fmla="*/ 1303014 w 5161209"/>
              <a:gd name="connsiteY81" fmla="*/ 442264 h 4892039"/>
              <a:gd name="connsiteX82" fmla="*/ 1544677 w 5161209"/>
              <a:gd name="connsiteY82" fmla="*/ 582428 h 4892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61209" h="4892039">
                <a:moveTo>
                  <a:pt x="2101392" y="4079246"/>
                </a:moveTo>
                <a:lnTo>
                  <a:pt x="2054783" y="4533672"/>
                </a:lnTo>
                <a:lnTo>
                  <a:pt x="2469834" y="4346639"/>
                </a:lnTo>
                <a:close/>
                <a:moveTo>
                  <a:pt x="1648092" y="3634476"/>
                </a:moveTo>
                <a:lnTo>
                  <a:pt x="1752285" y="4079244"/>
                </a:lnTo>
                <a:lnTo>
                  <a:pt x="2083610" y="3767038"/>
                </a:lnTo>
                <a:close/>
                <a:moveTo>
                  <a:pt x="668202" y="3334067"/>
                </a:moveTo>
                <a:lnTo>
                  <a:pt x="1187244" y="3546042"/>
                </a:lnTo>
                <a:lnTo>
                  <a:pt x="744985" y="3887505"/>
                </a:lnTo>
                <a:close/>
                <a:moveTo>
                  <a:pt x="1544679" y="3320270"/>
                </a:moveTo>
                <a:lnTo>
                  <a:pt x="1544678" y="3453209"/>
                </a:lnTo>
                <a:lnTo>
                  <a:pt x="1659281" y="3386739"/>
                </a:lnTo>
                <a:close/>
                <a:moveTo>
                  <a:pt x="1544679" y="2988348"/>
                </a:moveTo>
                <a:lnTo>
                  <a:pt x="1544678" y="3194321"/>
                </a:lnTo>
                <a:lnTo>
                  <a:pt x="1368627" y="3116711"/>
                </a:lnTo>
                <a:close/>
                <a:moveTo>
                  <a:pt x="643385" y="2721438"/>
                </a:moveTo>
                <a:lnTo>
                  <a:pt x="1098382" y="3045733"/>
                </a:lnTo>
                <a:lnTo>
                  <a:pt x="590960" y="3279640"/>
                </a:lnTo>
                <a:close/>
                <a:moveTo>
                  <a:pt x="634134" y="2539413"/>
                </a:moveTo>
                <a:lnTo>
                  <a:pt x="391358" y="3131093"/>
                </a:lnTo>
                <a:lnTo>
                  <a:pt x="0" y="2622486"/>
                </a:lnTo>
                <a:close/>
                <a:moveTo>
                  <a:pt x="1544678" y="2447807"/>
                </a:moveTo>
                <a:lnTo>
                  <a:pt x="1544679" y="2683996"/>
                </a:lnTo>
                <a:lnTo>
                  <a:pt x="1681668" y="2447807"/>
                </a:lnTo>
                <a:close/>
                <a:moveTo>
                  <a:pt x="385277" y="2054005"/>
                </a:moveTo>
                <a:lnTo>
                  <a:pt x="842087" y="2054005"/>
                </a:lnTo>
                <a:lnTo>
                  <a:pt x="613682" y="2447807"/>
                </a:lnTo>
                <a:close/>
                <a:moveTo>
                  <a:pt x="1636533" y="1826276"/>
                </a:moveTo>
                <a:lnTo>
                  <a:pt x="1589924" y="2280702"/>
                </a:lnTo>
                <a:lnTo>
                  <a:pt x="2004976" y="2093669"/>
                </a:lnTo>
                <a:close/>
                <a:moveTo>
                  <a:pt x="1348299" y="1757709"/>
                </a:moveTo>
                <a:lnTo>
                  <a:pt x="1406536" y="2313405"/>
                </a:lnTo>
                <a:lnTo>
                  <a:pt x="895272" y="2088020"/>
                </a:lnTo>
                <a:close/>
                <a:moveTo>
                  <a:pt x="689469" y="1461813"/>
                </a:moveTo>
                <a:lnTo>
                  <a:pt x="1057911" y="1729206"/>
                </a:lnTo>
                <a:lnTo>
                  <a:pt x="642860" y="1916239"/>
                </a:lnTo>
                <a:close/>
                <a:moveTo>
                  <a:pt x="190761" y="962010"/>
                </a:moveTo>
                <a:lnTo>
                  <a:pt x="743993" y="1282885"/>
                </a:lnTo>
                <a:lnTo>
                  <a:pt x="190761" y="1603759"/>
                </a:lnTo>
                <a:close/>
                <a:moveTo>
                  <a:pt x="605460" y="759302"/>
                </a:moveTo>
                <a:lnTo>
                  <a:pt x="886393" y="963186"/>
                </a:lnTo>
                <a:lnTo>
                  <a:pt x="569921" y="1105796"/>
                </a:lnTo>
                <a:close/>
                <a:moveTo>
                  <a:pt x="1544679" y="582431"/>
                </a:moveTo>
                <a:lnTo>
                  <a:pt x="1544679" y="862757"/>
                </a:lnTo>
                <a:lnTo>
                  <a:pt x="1786340" y="722595"/>
                </a:lnTo>
                <a:close/>
                <a:moveTo>
                  <a:pt x="1544677" y="0"/>
                </a:moveTo>
                <a:lnTo>
                  <a:pt x="5161209" y="0"/>
                </a:lnTo>
                <a:lnTo>
                  <a:pt x="5161209" y="4892039"/>
                </a:lnTo>
                <a:lnTo>
                  <a:pt x="1544677" y="4892039"/>
                </a:lnTo>
                <a:lnTo>
                  <a:pt x="1544677" y="4446766"/>
                </a:lnTo>
                <a:lnTo>
                  <a:pt x="1629483" y="4459710"/>
                </a:lnTo>
                <a:lnTo>
                  <a:pt x="1544679" y="4243705"/>
                </a:lnTo>
                <a:lnTo>
                  <a:pt x="1544679" y="4446766"/>
                </a:lnTo>
                <a:lnTo>
                  <a:pt x="900486" y="4348437"/>
                </a:lnTo>
                <a:lnTo>
                  <a:pt x="1360911" y="3775626"/>
                </a:lnTo>
                <a:lnTo>
                  <a:pt x="1544677" y="4243697"/>
                </a:lnTo>
                <a:lnTo>
                  <a:pt x="1544677" y="3453210"/>
                </a:lnTo>
                <a:lnTo>
                  <a:pt x="1265479" y="3615145"/>
                </a:lnTo>
                <a:lnTo>
                  <a:pt x="1265480" y="3158335"/>
                </a:lnTo>
                <a:lnTo>
                  <a:pt x="1544677" y="3320269"/>
                </a:lnTo>
                <a:lnTo>
                  <a:pt x="1544677" y="3194322"/>
                </a:lnTo>
                <a:lnTo>
                  <a:pt x="1879890" y="3342097"/>
                </a:lnTo>
                <a:lnTo>
                  <a:pt x="1821652" y="2786400"/>
                </a:lnTo>
                <a:lnTo>
                  <a:pt x="1544677" y="2988348"/>
                </a:lnTo>
                <a:lnTo>
                  <a:pt x="1544677" y="2684000"/>
                </a:lnTo>
                <a:lnTo>
                  <a:pt x="1312948" y="3083533"/>
                </a:lnTo>
                <a:lnTo>
                  <a:pt x="944226" y="2447807"/>
                </a:lnTo>
                <a:lnTo>
                  <a:pt x="1544677" y="2447807"/>
                </a:lnTo>
                <a:lnTo>
                  <a:pt x="1544677" y="1648200"/>
                </a:lnTo>
                <a:lnTo>
                  <a:pt x="1668755" y="1648200"/>
                </a:lnTo>
                <a:lnTo>
                  <a:pt x="1544679" y="1434275"/>
                </a:lnTo>
                <a:lnTo>
                  <a:pt x="1544679" y="1648200"/>
                </a:lnTo>
                <a:lnTo>
                  <a:pt x="1108097" y="1648199"/>
                </a:lnTo>
                <a:lnTo>
                  <a:pt x="1250520" y="1402643"/>
                </a:lnTo>
                <a:lnTo>
                  <a:pt x="873703" y="1572446"/>
                </a:lnTo>
                <a:lnTo>
                  <a:pt x="920312" y="1118020"/>
                </a:lnTo>
                <a:lnTo>
                  <a:pt x="1268879" y="1370989"/>
                </a:lnTo>
                <a:lnTo>
                  <a:pt x="1388426" y="1164873"/>
                </a:lnTo>
                <a:lnTo>
                  <a:pt x="1544677" y="1434270"/>
                </a:lnTo>
                <a:lnTo>
                  <a:pt x="1544677" y="862759"/>
                </a:lnTo>
                <a:lnTo>
                  <a:pt x="1303013" y="1002922"/>
                </a:lnTo>
                <a:lnTo>
                  <a:pt x="1303014" y="442264"/>
                </a:lnTo>
                <a:lnTo>
                  <a:pt x="1544677" y="5824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lIns="137160" tIns="68580" rIns="137160" bIns="68580" anchor="ctr">
            <a:noAutofit/>
          </a:bodyPr>
          <a:lstStyle>
            <a:lvl1pPr marL="0" marR="0" indent="0" algn="ctr" defTabSz="1371669" rtl="0" eaLnBrk="1" fontAlgn="auto" latinLnBrk="1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xmlns="" id="{E40DE932-B7CD-464B-8A20-00D52C20CEA6}"/>
              </a:ext>
            </a:extLst>
          </p:cNvPr>
          <p:cNvSpPr/>
          <p:nvPr userDrawn="1"/>
        </p:nvSpPr>
        <p:spPr>
          <a:xfrm rot="20425887">
            <a:off x="9251506" y="387580"/>
            <a:ext cx="597233" cy="51485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 sz="410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xmlns="" id="{4E0CCDF4-B2DB-4303-A349-E9F1DA4FAE9C}"/>
              </a:ext>
            </a:extLst>
          </p:cNvPr>
          <p:cNvSpPr/>
          <p:nvPr userDrawn="1"/>
        </p:nvSpPr>
        <p:spPr>
          <a:xfrm rot="1800000">
            <a:off x="9548302" y="1805653"/>
            <a:ext cx="772214" cy="6657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 sz="410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xmlns="" id="{5A3EF16B-DD29-4095-B5C1-0F776241975B}"/>
              </a:ext>
            </a:extLst>
          </p:cNvPr>
          <p:cNvSpPr/>
          <p:nvPr userDrawn="1"/>
        </p:nvSpPr>
        <p:spPr>
          <a:xfrm rot="2436550">
            <a:off x="10525860" y="1974231"/>
            <a:ext cx="685215" cy="59070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 sz="41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xmlns="" id="{7F9558F2-7ACD-4375-B186-B51417F5BE92}"/>
              </a:ext>
            </a:extLst>
          </p:cNvPr>
          <p:cNvSpPr/>
          <p:nvPr userDrawn="1"/>
        </p:nvSpPr>
        <p:spPr>
          <a:xfrm rot="890839">
            <a:off x="9972960" y="1194930"/>
            <a:ext cx="589290" cy="50801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 sz="41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xmlns="" id="{38C2B4F7-F855-4EF8-83BC-135C37133C66}"/>
              </a:ext>
            </a:extLst>
          </p:cNvPr>
          <p:cNvSpPr/>
          <p:nvPr userDrawn="1"/>
        </p:nvSpPr>
        <p:spPr>
          <a:xfrm rot="10800000">
            <a:off x="9401949" y="1310595"/>
            <a:ext cx="436155" cy="37599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 sz="4100"/>
          </a:p>
        </p:txBody>
      </p:sp>
    </p:spTree>
    <p:extLst>
      <p:ext uri="{BB962C8B-B14F-4D97-AF65-F5344CB8AC3E}">
        <p14:creationId xmlns:p14="http://schemas.microsoft.com/office/powerpoint/2010/main" xmlns="" val="17948372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13">
            <a:extLst>
              <a:ext uri="{FF2B5EF4-FFF2-40B4-BE49-F238E27FC236}">
                <a16:creationId xmlns:a16="http://schemas.microsoft.com/office/drawing/2014/main" xmlns="" id="{C984BCAE-4751-4016-9AB6-7BECCAEB5EE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492156" y="0"/>
            <a:ext cx="9795846" cy="10287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37160" tIns="68580" rIns="137160" bIns="68580" anchor="ctr">
            <a:noAutofit/>
          </a:bodyPr>
          <a:lstStyle>
            <a:lvl1pPr marL="0" indent="0" algn="ctr"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685784" indent="0">
              <a:buNone/>
              <a:defRPr sz="4200"/>
            </a:lvl2pPr>
            <a:lvl3pPr marL="1371566" indent="0">
              <a:buNone/>
              <a:defRPr sz="3600"/>
            </a:lvl3pPr>
            <a:lvl4pPr marL="2057349" indent="0">
              <a:buNone/>
              <a:defRPr sz="3000"/>
            </a:lvl4pPr>
            <a:lvl5pPr marL="2743131" indent="0">
              <a:buNone/>
              <a:defRPr sz="3000"/>
            </a:lvl5pPr>
            <a:lvl6pPr marL="3428915" indent="0">
              <a:buNone/>
              <a:defRPr sz="3000"/>
            </a:lvl6pPr>
            <a:lvl7pPr marL="4114697" indent="0">
              <a:buNone/>
              <a:defRPr sz="3000"/>
            </a:lvl7pPr>
            <a:lvl8pPr marL="4800480" indent="0">
              <a:buNone/>
              <a:defRPr sz="3000"/>
            </a:lvl8pPr>
            <a:lvl9pPr marL="5486264" indent="0">
              <a:buNone/>
              <a:defRPr sz="3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891962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xmlns="" id="{43510F96-4E4D-4F6A-818D-E299E831CC01}"/>
              </a:ext>
            </a:extLst>
          </p:cNvPr>
          <p:cNvSpPr/>
          <p:nvPr userDrawn="1"/>
        </p:nvSpPr>
        <p:spPr>
          <a:xfrm>
            <a:off x="9588246" y="1922962"/>
            <a:ext cx="7139313" cy="7139313"/>
          </a:xfrm>
          <a:prstGeom prst="donut">
            <a:avLst>
              <a:gd name="adj" fmla="val 185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 sz="4100">
              <a:solidFill>
                <a:schemeClr val="tx1"/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xmlns="" id="{586A9378-5329-4795-BD81-E4B63FD478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46064" y="2049477"/>
            <a:ext cx="2733614" cy="3880314"/>
          </a:xfrm>
          <a:custGeom>
            <a:avLst/>
            <a:gdLst>
              <a:gd name="connsiteX0" fmla="*/ 863642 w 1822409"/>
              <a:gd name="connsiteY0" fmla="*/ 0 h 2586876"/>
              <a:gd name="connsiteX1" fmla="*/ 1706307 w 1822409"/>
              <a:gd name="connsiteY1" fmla="*/ 2577164 h 2586876"/>
              <a:gd name="connsiteX2" fmla="*/ 0 w 1822409"/>
              <a:gd name="connsiteY2" fmla="*/ 2586876 h 25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409" h="2586876">
                <a:moveTo>
                  <a:pt x="863642" y="0"/>
                </a:moveTo>
                <a:cubicBezTo>
                  <a:pt x="1679882" y="581132"/>
                  <a:pt x="2021522" y="1626487"/>
                  <a:pt x="1706307" y="2577164"/>
                </a:cubicBezTo>
                <a:lnTo>
                  <a:pt x="0" y="2586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lIns="137160" tIns="68580" rIns="137160" bIns="68580" anchor="ctr">
            <a:noAutofit/>
          </a:bodyPr>
          <a:lstStyle>
            <a:lvl1pPr marL="0" marR="0" indent="0" algn="ctr" defTabSz="1371669" rtl="0" eaLnBrk="1" fontAlgn="auto" latinLnBrk="1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417FB495-1718-4B12-A0EC-D01DB876E6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677476" y="1398524"/>
            <a:ext cx="4079408" cy="3216269"/>
          </a:xfrm>
          <a:custGeom>
            <a:avLst/>
            <a:gdLst>
              <a:gd name="connsiteX0" fmla="*/ 1401769 w 2719605"/>
              <a:gd name="connsiteY0" fmla="*/ 1 h 2144179"/>
              <a:gd name="connsiteX1" fmla="*/ 2719605 w 2719605"/>
              <a:gd name="connsiteY1" fmla="*/ 421978 h 2144179"/>
              <a:gd name="connsiteX2" fmla="*/ 2144640 w 2719605"/>
              <a:gd name="connsiteY2" fmla="*/ 2144179 h 2144179"/>
              <a:gd name="connsiteX3" fmla="*/ 2136701 w 2719605"/>
              <a:gd name="connsiteY3" fmla="*/ 2144179 h 2144179"/>
              <a:gd name="connsiteX4" fmla="*/ 0 w 2719605"/>
              <a:gd name="connsiteY4" fmla="*/ 480476 h 2144179"/>
              <a:gd name="connsiteX5" fmla="*/ 1401769 w 2719605"/>
              <a:gd name="connsiteY5" fmla="*/ 1 h 214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605" h="2144179">
                <a:moveTo>
                  <a:pt x="1401769" y="1"/>
                </a:moveTo>
                <a:cubicBezTo>
                  <a:pt x="1863929" y="178"/>
                  <a:pt x="2326036" y="140289"/>
                  <a:pt x="2719605" y="421978"/>
                </a:cubicBezTo>
                <a:lnTo>
                  <a:pt x="2144640" y="2144179"/>
                </a:lnTo>
                <a:lnTo>
                  <a:pt x="2136701" y="2144179"/>
                </a:lnTo>
                <a:lnTo>
                  <a:pt x="0" y="480476"/>
                </a:lnTo>
                <a:cubicBezTo>
                  <a:pt x="412291" y="159962"/>
                  <a:pt x="907061" y="-188"/>
                  <a:pt x="140176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lIns="137160" tIns="68580" rIns="137160" bIns="68580" anchor="ctr">
            <a:noAutofit/>
          </a:bodyPr>
          <a:lstStyle>
            <a:lvl1pPr marL="0" marR="0" indent="0" algn="ctr" defTabSz="1371669" rtl="0" eaLnBrk="1" fontAlgn="auto" latinLnBrk="1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xmlns="" id="{4FE3062D-0FB9-425A-A589-68F4CEA8D7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168020" y="6033378"/>
            <a:ext cx="3940208" cy="2355234"/>
          </a:xfrm>
          <a:custGeom>
            <a:avLst/>
            <a:gdLst>
              <a:gd name="connsiteX0" fmla="*/ 462339 w 2626805"/>
              <a:gd name="connsiteY0" fmla="*/ 1569148 h 1570156"/>
              <a:gd name="connsiteX1" fmla="*/ 483227 w 2626805"/>
              <a:gd name="connsiteY1" fmla="*/ 1569612 h 1570156"/>
              <a:gd name="connsiteX2" fmla="*/ 471294 w 2626805"/>
              <a:gd name="connsiteY2" fmla="*/ 1570156 h 1570156"/>
              <a:gd name="connsiteX3" fmla="*/ 462562 w 2626805"/>
              <a:gd name="connsiteY3" fmla="*/ 1569858 h 1570156"/>
              <a:gd name="connsiteX4" fmla="*/ 2626805 w 2626805"/>
              <a:gd name="connsiteY4" fmla="*/ 0 h 1570156"/>
              <a:gd name="connsiteX5" fmla="*/ 495284 w 2626805"/>
              <a:gd name="connsiteY5" fmla="*/ 1569062 h 1570156"/>
              <a:gd name="connsiteX6" fmla="*/ 0 w 2626805"/>
              <a:gd name="connsiteY6" fmla="*/ 14951 h 1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805" h="1570156">
                <a:moveTo>
                  <a:pt x="462339" y="1569148"/>
                </a:moveTo>
                <a:lnTo>
                  <a:pt x="483227" y="1569612"/>
                </a:lnTo>
                <a:cubicBezTo>
                  <a:pt x="479254" y="1570099"/>
                  <a:pt x="475275" y="1570133"/>
                  <a:pt x="471294" y="1570156"/>
                </a:cubicBezTo>
                <a:lnTo>
                  <a:pt x="462562" y="1569858"/>
                </a:lnTo>
                <a:close/>
                <a:moveTo>
                  <a:pt x="2626805" y="0"/>
                </a:moveTo>
                <a:cubicBezTo>
                  <a:pt x="2323053" y="924730"/>
                  <a:pt x="1466758" y="1554229"/>
                  <a:pt x="495284" y="1569062"/>
                </a:cubicBezTo>
                <a:lnTo>
                  <a:pt x="0" y="149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lIns="137160" tIns="68580" rIns="137160" bIns="68580" anchor="ctr">
            <a:noAutofit/>
          </a:bodyPr>
          <a:lstStyle>
            <a:lvl1pPr marL="0" marR="0" indent="0" algn="ctr" defTabSz="1371669" rtl="0" eaLnBrk="1" fontAlgn="auto" latinLnBrk="1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xmlns="" id="{C4C57A6F-87E6-418B-8AAD-B2B59AF316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88245" y="4718380"/>
            <a:ext cx="3293004" cy="3670235"/>
          </a:xfrm>
          <a:custGeom>
            <a:avLst/>
            <a:gdLst>
              <a:gd name="connsiteX0" fmla="*/ 1374390 w 2195336"/>
              <a:gd name="connsiteY0" fmla="*/ 0 h 2446823"/>
              <a:gd name="connsiteX1" fmla="*/ 2151590 w 2195336"/>
              <a:gd name="connsiteY1" fmla="*/ 2438716 h 2446823"/>
              <a:gd name="connsiteX2" fmla="*/ 2195126 w 2195336"/>
              <a:gd name="connsiteY2" fmla="*/ 2439683 h 2446823"/>
              <a:gd name="connsiteX3" fmla="*/ 2195336 w 2195336"/>
              <a:gd name="connsiteY3" fmla="*/ 2440337 h 2446823"/>
              <a:gd name="connsiteX4" fmla="*/ 2192990 w 2195336"/>
              <a:gd name="connsiteY4" fmla="*/ 2440444 h 2446823"/>
              <a:gd name="connsiteX5" fmla="*/ 2151693 w 2195336"/>
              <a:gd name="connsiteY5" fmla="*/ 2439035 h 2446823"/>
              <a:gd name="connsiteX6" fmla="*/ 2154077 w 2195336"/>
              <a:gd name="connsiteY6" fmla="*/ 2446517 h 2446823"/>
              <a:gd name="connsiteX7" fmla="*/ 0 w 2195336"/>
              <a:gd name="connsiteY7" fmla="*/ 1016322 h 24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5336" h="2446823">
                <a:moveTo>
                  <a:pt x="1374390" y="0"/>
                </a:moveTo>
                <a:lnTo>
                  <a:pt x="2151590" y="2438716"/>
                </a:lnTo>
                <a:lnTo>
                  <a:pt x="2195126" y="2439683"/>
                </a:lnTo>
                <a:lnTo>
                  <a:pt x="2195336" y="2440337"/>
                </a:lnTo>
                <a:lnTo>
                  <a:pt x="2192990" y="2440444"/>
                </a:lnTo>
                <a:lnTo>
                  <a:pt x="2151693" y="2439035"/>
                </a:lnTo>
                <a:lnTo>
                  <a:pt x="2154077" y="2446517"/>
                </a:lnTo>
                <a:cubicBezTo>
                  <a:pt x="1203619" y="2462028"/>
                  <a:pt x="349619" y="1887845"/>
                  <a:pt x="0" y="10163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lIns="137160" tIns="68580" rIns="137160" bIns="68580" anchor="ctr">
            <a:noAutofit/>
          </a:bodyPr>
          <a:lstStyle>
            <a:lvl1pPr marL="0" marR="0" indent="0" algn="ctr" defTabSz="1371669" rtl="0" eaLnBrk="1" fontAlgn="auto" latinLnBrk="1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077031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lIns="137160" tIns="68580" rIns="137160" bIns="68580"/>
          <a:lstStyle/>
          <a:p>
            <a:fld id="{48A87A34-81AB-432B-8DAE-1953F412C126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lIns="137160" tIns="68580" rIns="137160" bIns="68580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137160" tIns="68580" rIns="137160" bIns="68580"/>
          <a:lstStyle/>
          <a:p>
            <a:pPr lvl="0"/>
            <a:fld id="{86CB4B4D-7CA3-9044-876B-883B54F8677D}" type="slidenum">
              <a:rPr lang="fr-MA" smtClean="0"/>
              <a:pPr lvl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xmlns="" val="28964527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7521085" y="-35173"/>
            <a:ext cx="516197" cy="7283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5" tIns="57608" rIns="115215" bIns="57608" rtlCol="0" anchor="ctr"/>
          <a:lstStyle/>
          <a:p>
            <a:pPr algn="ctr"/>
            <a:endParaRPr lang="en-US" sz="2700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7446889" y="259793"/>
            <a:ext cx="647687" cy="287898"/>
          </a:xfrm>
          <a:prstGeom prst="rect">
            <a:avLst/>
          </a:prstGeom>
        </p:spPr>
        <p:txBody>
          <a:bodyPr vert="horz" lIns="115215" tIns="57608" rIns="115215" bIns="57608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11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11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2660136" y="9736414"/>
            <a:ext cx="4497404" cy="305771"/>
          </a:xfrm>
        </p:spPr>
        <p:txBody>
          <a:bodyPr lIns="137160" tIns="68580" rIns="137160" bIns="68580">
            <a:noAutofit/>
          </a:bodyPr>
          <a:lstStyle>
            <a:lvl1pPr marL="0" indent="0" algn="r">
              <a:buNone/>
              <a:defRPr sz="11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76072" indent="0" algn="r">
              <a:buNone/>
              <a:defRPr sz="11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1152144" indent="0" algn="r">
              <a:buNone/>
              <a:defRPr sz="11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728216" indent="0" algn="r">
              <a:buNone/>
              <a:defRPr sz="11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2304288" indent="0" algn="r">
              <a:buNone/>
              <a:defRPr sz="11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4" name="Group 4"/>
          <p:cNvGrpSpPr/>
          <p:nvPr userDrawn="1"/>
        </p:nvGrpSpPr>
        <p:grpSpPr>
          <a:xfrm>
            <a:off x="17713403" y="9715647"/>
            <a:ext cx="347298" cy="347298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17314815" y="9715647"/>
            <a:ext cx="347298" cy="347298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57303" y="739913"/>
            <a:ext cx="15773402" cy="749184"/>
          </a:xfrm>
          <a:prstGeom prst="rect">
            <a:avLst/>
          </a:prstGeom>
        </p:spPr>
        <p:txBody>
          <a:bodyPr vert="horz" lIns="115215" tIns="57608" rIns="115215" bIns="57608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69742297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640531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065979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294" y="600709"/>
            <a:ext cx="17359796" cy="1086371"/>
          </a:xfrm>
          <a:prstGeom prst="rect">
            <a:avLst/>
          </a:prstGeom>
        </p:spPr>
        <p:txBody>
          <a:bodyPr lIns="137160" tIns="68580" rIns="137160" bIns="68580" anchor="ctr"/>
          <a:lstStyle>
            <a:lvl1pPr marL="0" indent="0" algn="ctr">
              <a:buNone/>
              <a:defRPr sz="8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xmlns="" id="{77A0BEDF-FF07-48FC-938B-4E1D5246EEC3}"/>
              </a:ext>
            </a:extLst>
          </p:cNvPr>
          <p:cNvGrpSpPr/>
          <p:nvPr userDrawn="1"/>
        </p:nvGrpSpPr>
        <p:grpSpPr>
          <a:xfrm>
            <a:off x="8482694" y="316591"/>
            <a:ext cx="1322613" cy="20574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xmlns="" id="{A590BFE3-3161-4AF5-8145-B91610252E0C}"/>
              </a:ext>
            </a:extLst>
          </p:cNvPr>
          <p:cNvGrpSpPr/>
          <p:nvPr userDrawn="1"/>
        </p:nvGrpSpPr>
        <p:grpSpPr>
          <a:xfrm>
            <a:off x="8482694" y="9764669"/>
            <a:ext cx="1322613" cy="20574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06402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294" y="600709"/>
            <a:ext cx="17359796" cy="1086371"/>
          </a:xfrm>
          <a:prstGeom prst="rect">
            <a:avLst/>
          </a:prstGeom>
        </p:spPr>
        <p:txBody>
          <a:bodyPr lIns="137160" tIns="68580" rIns="137160" bIns="68580" anchor="ctr"/>
          <a:lstStyle>
            <a:lvl1pPr marL="0" indent="0" algn="ctr">
              <a:buNone/>
              <a:defRPr sz="8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xmlns="" id="{61A8B2CB-ECBC-45C7-B5F2-8FAF569891F2}"/>
              </a:ext>
            </a:extLst>
          </p:cNvPr>
          <p:cNvGrpSpPr/>
          <p:nvPr userDrawn="1"/>
        </p:nvGrpSpPr>
        <p:grpSpPr>
          <a:xfrm>
            <a:off x="8482694" y="316591"/>
            <a:ext cx="1322613" cy="20574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51448375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9650234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1193143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692252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6405314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880511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828803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9602077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767889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58285" y="2285990"/>
            <a:ext cx="4154240" cy="676213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137160" tIns="68580" rIns="137160" bIns="68580" anchor="ctr"/>
          <a:lstStyle>
            <a:lvl1pPr marL="0" indent="0" algn="ctr">
              <a:lnSpc>
                <a:spcPct val="100000"/>
              </a:lnSpc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294" y="600709"/>
            <a:ext cx="17359796" cy="1086371"/>
          </a:xfrm>
          <a:prstGeom prst="rect">
            <a:avLst/>
          </a:prstGeom>
        </p:spPr>
        <p:txBody>
          <a:bodyPr lIns="137160" tIns="68580" rIns="137160" bIns="68580" anchor="ctr"/>
          <a:lstStyle>
            <a:lvl1pPr marL="0" indent="0" algn="ctr">
              <a:buNone/>
              <a:defRPr sz="8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27">
            <a:extLst>
              <a:ext uri="{FF2B5EF4-FFF2-40B4-BE49-F238E27FC236}">
                <a16:creationId xmlns:a16="http://schemas.microsoft.com/office/drawing/2014/main" xmlns="" id="{F993DBB3-83A4-48ED-A030-276D3FA6129F}"/>
              </a:ext>
            </a:extLst>
          </p:cNvPr>
          <p:cNvGrpSpPr/>
          <p:nvPr userDrawn="1"/>
        </p:nvGrpSpPr>
        <p:grpSpPr>
          <a:xfrm>
            <a:off x="8482694" y="316591"/>
            <a:ext cx="1322613" cy="20574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28">
            <a:extLst>
              <a:ext uri="{FF2B5EF4-FFF2-40B4-BE49-F238E27FC236}">
                <a16:creationId xmlns:a16="http://schemas.microsoft.com/office/drawing/2014/main" xmlns="" id="{59292C63-2447-4D31-B7AA-770A911B0F6D}"/>
              </a:ext>
            </a:extLst>
          </p:cNvPr>
          <p:cNvGrpSpPr/>
          <p:nvPr userDrawn="1"/>
        </p:nvGrpSpPr>
        <p:grpSpPr>
          <a:xfrm>
            <a:off x="8482694" y="9764669"/>
            <a:ext cx="1322613" cy="20574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08708828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37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7">
            <a:extLst>
              <a:ext uri="{FF2B5EF4-FFF2-40B4-BE49-F238E27FC236}">
                <a16:creationId xmlns:a16="http://schemas.microsoft.com/office/drawing/2014/main" xmlns="" id="{85BBC227-AF4F-4A86-8578-E4ED64CD1957}"/>
              </a:ext>
            </a:extLst>
          </p:cNvPr>
          <p:cNvGrpSpPr/>
          <p:nvPr userDrawn="1"/>
        </p:nvGrpSpPr>
        <p:grpSpPr>
          <a:xfrm>
            <a:off x="13362995" y="2163853"/>
            <a:ext cx="3910635" cy="7298904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5" name="Group 34">
              <a:extLst>
                <a:ext uri="{FF2B5EF4-FFF2-40B4-BE49-F238E27FC236}">
                  <a16:creationId xmlns:a16="http://schemas.microsoft.com/office/drawing/2014/main" xmlns="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xmlns="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xmlns="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xmlns="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294" y="600709"/>
            <a:ext cx="17359796" cy="1086371"/>
          </a:xfrm>
          <a:prstGeom prst="rect">
            <a:avLst/>
          </a:prstGeom>
        </p:spPr>
        <p:txBody>
          <a:bodyPr lIns="137160" tIns="68580" rIns="137160" bIns="68580" anchor="ctr"/>
          <a:lstStyle>
            <a:lvl1pPr marL="0" indent="0" algn="ctr">
              <a:buNone/>
              <a:defRPr sz="8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xmlns="" id="{569A4DC7-F11A-4541-A572-7A34738C1B1F}"/>
              </a:ext>
            </a:extLst>
          </p:cNvPr>
          <p:cNvGrpSpPr/>
          <p:nvPr userDrawn="1"/>
        </p:nvGrpSpPr>
        <p:grpSpPr>
          <a:xfrm>
            <a:off x="8482694" y="316591"/>
            <a:ext cx="1322613" cy="20574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xmlns="" id="{6687AA03-5328-44D4-8731-2D09AD5AA3B5}"/>
              </a:ext>
            </a:extLst>
          </p:cNvPr>
          <p:cNvGrpSpPr/>
          <p:nvPr userDrawn="1"/>
        </p:nvGrpSpPr>
        <p:grpSpPr>
          <a:xfrm>
            <a:off x="8482694" y="9764669"/>
            <a:ext cx="1322613" cy="20574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63604" y="3229311"/>
            <a:ext cx="3253023" cy="525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137160" tIns="68580" rIns="137160" bIns="68580"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3872699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8632136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137160" tIns="68580" rIns="137160" bIns="68580"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3751257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61B3885-1448-4392-B14C-921FDF071E80}"/>
              </a:ext>
            </a:extLst>
          </p:cNvPr>
          <p:cNvSpPr/>
          <p:nvPr userDrawn="1"/>
        </p:nvSpPr>
        <p:spPr>
          <a:xfrm>
            <a:off x="976747" y="927389"/>
            <a:ext cx="16334508" cy="74814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3"/>
            <a:ext cx="10785797" cy="10286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137160" tIns="68580" rIns="137160" bIns="6858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2264618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0A459DD-0620-4B5E-9529-D399AAC49E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16675"/>
            <a:ext cx="6306155" cy="6492254"/>
          </a:xfrm>
          <a:custGeom>
            <a:avLst/>
            <a:gdLst>
              <a:gd name="connsiteX0" fmla="*/ 0 w 3491880"/>
              <a:gd name="connsiteY0" fmla="*/ 0 h 4464496"/>
              <a:gd name="connsiteX1" fmla="*/ 3491880 w 3491880"/>
              <a:gd name="connsiteY1" fmla="*/ 0 h 4464496"/>
              <a:gd name="connsiteX2" fmla="*/ 3491880 w 3491880"/>
              <a:gd name="connsiteY2" fmla="*/ 4464496 h 4464496"/>
              <a:gd name="connsiteX3" fmla="*/ 0 w 3491880"/>
              <a:gd name="connsiteY3" fmla="*/ 4464496 h 4464496"/>
              <a:gd name="connsiteX4" fmla="*/ 0 w 3491880"/>
              <a:gd name="connsiteY4" fmla="*/ 0 h 4464496"/>
              <a:gd name="connsiteX0" fmla="*/ 0 w 3491880"/>
              <a:gd name="connsiteY0" fmla="*/ 0 h 4475382"/>
              <a:gd name="connsiteX1" fmla="*/ 3491880 w 3491880"/>
              <a:gd name="connsiteY1" fmla="*/ 0 h 4475382"/>
              <a:gd name="connsiteX2" fmla="*/ 2991137 w 3491880"/>
              <a:gd name="connsiteY2" fmla="*/ 4475382 h 4475382"/>
              <a:gd name="connsiteX3" fmla="*/ 0 w 3491880"/>
              <a:gd name="connsiteY3" fmla="*/ 4464496 h 4475382"/>
              <a:gd name="connsiteX4" fmla="*/ 0 w 3491880"/>
              <a:gd name="connsiteY4" fmla="*/ 0 h 4475382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5591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83447 h 4497537"/>
              <a:gd name="connsiteX4" fmla="*/ 0 w 3491880"/>
              <a:gd name="connsiteY4" fmla="*/ 0 h 4497537"/>
              <a:gd name="connsiteX0" fmla="*/ 0 w 3491880"/>
              <a:gd name="connsiteY0" fmla="*/ 0 h 4502398"/>
              <a:gd name="connsiteX1" fmla="*/ 3491880 w 3491880"/>
              <a:gd name="connsiteY1" fmla="*/ 0 h 4502398"/>
              <a:gd name="connsiteX2" fmla="*/ 2831647 w 3491880"/>
              <a:gd name="connsiteY2" fmla="*/ 4497537 h 4502398"/>
              <a:gd name="connsiteX3" fmla="*/ 0 w 3491880"/>
              <a:gd name="connsiteY3" fmla="*/ 4502398 h 4502398"/>
              <a:gd name="connsiteX4" fmla="*/ 0 w 3491880"/>
              <a:gd name="connsiteY4" fmla="*/ 0 h 4502398"/>
              <a:gd name="connsiteX0" fmla="*/ 0 w 3491880"/>
              <a:gd name="connsiteY0" fmla="*/ 0 h 4497660"/>
              <a:gd name="connsiteX1" fmla="*/ 3491880 w 3491880"/>
              <a:gd name="connsiteY1" fmla="*/ 0 h 4497660"/>
              <a:gd name="connsiteX2" fmla="*/ 2831647 w 3491880"/>
              <a:gd name="connsiteY2" fmla="*/ 4497537 h 4497660"/>
              <a:gd name="connsiteX3" fmla="*/ 0 w 3491880"/>
              <a:gd name="connsiteY3" fmla="*/ 4497660 h 4497660"/>
              <a:gd name="connsiteX4" fmla="*/ 0 w 3491880"/>
              <a:gd name="connsiteY4" fmla="*/ 0 h 4497660"/>
              <a:gd name="connsiteX0" fmla="*/ 0 w 3499768"/>
              <a:gd name="connsiteY0" fmla="*/ 0 h 4497660"/>
              <a:gd name="connsiteX1" fmla="*/ 3499768 w 3499768"/>
              <a:gd name="connsiteY1" fmla="*/ 4737 h 4497660"/>
              <a:gd name="connsiteX2" fmla="*/ 2831647 w 3499768"/>
              <a:gd name="connsiteY2" fmla="*/ 4497537 h 4497660"/>
              <a:gd name="connsiteX3" fmla="*/ 0 w 3499768"/>
              <a:gd name="connsiteY3" fmla="*/ 4497660 h 4497660"/>
              <a:gd name="connsiteX4" fmla="*/ 0 w 3499768"/>
              <a:gd name="connsiteY4" fmla="*/ 0 h 44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9768" h="4497660">
                <a:moveTo>
                  <a:pt x="0" y="0"/>
                </a:moveTo>
                <a:lnTo>
                  <a:pt x="3499768" y="4737"/>
                </a:lnTo>
                <a:lnTo>
                  <a:pt x="2831647" y="4497537"/>
                </a:lnTo>
                <a:lnTo>
                  <a:pt x="0" y="44976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137160" tIns="68580" rIns="137160" bIns="68580"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AC10217D-4747-4190-9966-060D514B27E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2003768" y="1908207"/>
            <a:ext cx="6291942" cy="6500402"/>
          </a:xfrm>
          <a:custGeom>
            <a:avLst/>
            <a:gdLst>
              <a:gd name="connsiteX0" fmla="*/ 0 w 2699657"/>
              <a:gd name="connsiteY0" fmla="*/ 0 h 4495664"/>
              <a:gd name="connsiteX1" fmla="*/ 2699657 w 2699657"/>
              <a:gd name="connsiteY1" fmla="*/ 0 h 4495664"/>
              <a:gd name="connsiteX2" fmla="*/ 2699657 w 2699657"/>
              <a:gd name="connsiteY2" fmla="*/ 4495664 h 4495664"/>
              <a:gd name="connsiteX3" fmla="*/ 0 w 2699657"/>
              <a:gd name="connsiteY3" fmla="*/ 4495664 h 4495664"/>
              <a:gd name="connsiteX4" fmla="*/ 0 w 2699657"/>
              <a:gd name="connsiteY4" fmla="*/ 0 h 4495664"/>
              <a:gd name="connsiteX0" fmla="*/ 446314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446314 w 3145971"/>
              <a:gd name="connsiteY4" fmla="*/ 0 h 4495664"/>
              <a:gd name="connsiteX0" fmla="*/ 488954 w 3145971"/>
              <a:gd name="connsiteY0" fmla="*/ 0 h 4500394"/>
              <a:gd name="connsiteX1" fmla="*/ 3145971 w 3145971"/>
              <a:gd name="connsiteY1" fmla="*/ 4730 h 4500394"/>
              <a:gd name="connsiteX2" fmla="*/ 3145971 w 3145971"/>
              <a:gd name="connsiteY2" fmla="*/ 4500394 h 4500394"/>
              <a:gd name="connsiteX3" fmla="*/ 0 w 3145971"/>
              <a:gd name="connsiteY3" fmla="*/ 4500394 h 4500394"/>
              <a:gd name="connsiteX4" fmla="*/ 488954 w 3145971"/>
              <a:gd name="connsiteY4" fmla="*/ 0 h 4500394"/>
              <a:gd name="connsiteX0" fmla="*/ 588449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8449 w 3145971"/>
              <a:gd name="connsiteY4" fmla="*/ 0 h 4505124"/>
              <a:gd name="connsiteX0" fmla="*/ 680837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680837 w 3145971"/>
              <a:gd name="connsiteY4" fmla="*/ 0 h 4505124"/>
              <a:gd name="connsiteX0" fmla="*/ 588449 w 3145971"/>
              <a:gd name="connsiteY0" fmla="*/ 4729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8449 w 3145971"/>
              <a:gd name="connsiteY4" fmla="*/ 4729 h 4495664"/>
              <a:gd name="connsiteX0" fmla="*/ 584896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4896 w 3145971"/>
              <a:gd name="connsiteY4" fmla="*/ 0 h 4505124"/>
              <a:gd name="connsiteX0" fmla="*/ 584896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4896 w 3145971"/>
              <a:gd name="connsiteY4" fmla="*/ 0 h 449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5971" h="4495664">
                <a:moveTo>
                  <a:pt x="584896" y="0"/>
                </a:moveTo>
                <a:lnTo>
                  <a:pt x="3145971" y="0"/>
                </a:lnTo>
                <a:lnTo>
                  <a:pt x="3145971" y="4495664"/>
                </a:lnTo>
                <a:lnTo>
                  <a:pt x="0" y="4495664"/>
                </a:lnTo>
                <a:lnTo>
                  <a:pt x="584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137160" tIns="68580" rIns="137160" bIns="68580"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9382418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15009" y="216587"/>
            <a:ext cx="17857985" cy="77414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37160" tIns="68580" rIns="137160" bIns="68580" anchor="ctr"/>
          <a:lstStyle>
            <a:lvl1pPr marL="0" indent="0" algn="ctr">
              <a:buNone/>
              <a:defRPr sz="2700">
                <a:latin typeface="+mn-lt"/>
                <a:cs typeface="Arial" pitchFamily="34" charset="0"/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445517"/>
            <a:ext cx="18288000" cy="1066316"/>
          </a:xfrm>
          <a:prstGeom prst="rect">
            <a:avLst/>
          </a:prstGeom>
        </p:spPr>
        <p:txBody>
          <a:bodyPr lIns="137160" tIns="68580" rIns="137160" bIns="68580" anchor="ctr">
            <a:noAutofit/>
          </a:bodyPr>
          <a:lstStyle>
            <a:lvl1pPr algn="ctr">
              <a:defRPr sz="7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52337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572999" y="2296874"/>
            <a:ext cx="48006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137160" tIns="68580" rIns="137160" bIns="68580"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294" y="600709"/>
            <a:ext cx="17359796" cy="1086371"/>
          </a:xfrm>
          <a:prstGeom prst="rect">
            <a:avLst/>
          </a:prstGeom>
        </p:spPr>
        <p:txBody>
          <a:bodyPr lIns="137160" tIns="68580" rIns="137160" bIns="68580" anchor="ctr"/>
          <a:lstStyle>
            <a:lvl1pPr marL="0" indent="0" algn="ctr">
              <a:buNone/>
              <a:defRPr sz="8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69A4DC7-F11A-4541-A572-7A34738C1B1F}"/>
              </a:ext>
            </a:extLst>
          </p:cNvPr>
          <p:cNvGrpSpPr/>
          <p:nvPr userDrawn="1"/>
        </p:nvGrpSpPr>
        <p:grpSpPr>
          <a:xfrm>
            <a:off x="8482694" y="316591"/>
            <a:ext cx="1322613" cy="20574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687AA03-5328-44D4-8731-2D09AD5AA3B5}"/>
              </a:ext>
            </a:extLst>
          </p:cNvPr>
          <p:cNvGrpSpPr/>
          <p:nvPr userDrawn="1"/>
        </p:nvGrpSpPr>
        <p:grpSpPr>
          <a:xfrm>
            <a:off x="8482694" y="9764669"/>
            <a:ext cx="1322613" cy="20574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E4681DE-5BAF-4822-8702-F6863C3B7855}"/>
              </a:ext>
            </a:extLst>
          </p:cNvPr>
          <p:cNvSpPr/>
          <p:nvPr userDrawn="1"/>
        </p:nvSpPr>
        <p:spPr>
          <a:xfrm>
            <a:off x="7042104" y="2296874"/>
            <a:ext cx="4800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26576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7238" y="1998325"/>
            <a:ext cx="16773525" cy="535973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137160" tIns="68580" rIns="137160" bIns="68580" anchor="ctr"/>
          <a:lstStyle>
            <a:lvl1pPr marL="0" indent="0" algn="ctr">
              <a:lnSpc>
                <a:spcPct val="100000"/>
              </a:lnSpc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294" y="600709"/>
            <a:ext cx="17359796" cy="1086371"/>
          </a:xfrm>
          <a:prstGeom prst="rect">
            <a:avLst/>
          </a:prstGeom>
        </p:spPr>
        <p:txBody>
          <a:bodyPr lIns="137160" tIns="68580" rIns="137160" bIns="68580" anchor="ctr"/>
          <a:lstStyle>
            <a:lvl1pPr marL="0" indent="0" algn="ctr">
              <a:buNone/>
              <a:defRPr sz="8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xmlns="" id="{569A4DC7-F11A-4541-A572-7A34738C1B1F}"/>
              </a:ext>
            </a:extLst>
          </p:cNvPr>
          <p:cNvGrpSpPr/>
          <p:nvPr userDrawn="1"/>
        </p:nvGrpSpPr>
        <p:grpSpPr>
          <a:xfrm>
            <a:off x="8482694" y="316591"/>
            <a:ext cx="1322613" cy="20574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9">
            <a:extLst>
              <a:ext uri="{FF2B5EF4-FFF2-40B4-BE49-F238E27FC236}">
                <a16:creationId xmlns:a16="http://schemas.microsoft.com/office/drawing/2014/main" xmlns="" id="{6687AA03-5328-44D4-8731-2D09AD5AA3B5}"/>
              </a:ext>
            </a:extLst>
          </p:cNvPr>
          <p:cNvGrpSpPr/>
          <p:nvPr userDrawn="1"/>
        </p:nvGrpSpPr>
        <p:grpSpPr>
          <a:xfrm>
            <a:off x="8482694" y="9764669"/>
            <a:ext cx="1322613" cy="20574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0617531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5294" y="498723"/>
            <a:ext cx="17359796" cy="1086371"/>
          </a:xfrm>
          <a:prstGeom prst="rect">
            <a:avLst/>
          </a:prstGeom>
        </p:spPr>
        <p:txBody>
          <a:bodyPr lIns="137160" tIns="68580" rIns="137160" bIns="68580" anchor="ctr"/>
          <a:lstStyle>
            <a:lvl1pPr marL="0" indent="0" algn="ctr">
              <a:buNone/>
              <a:defRPr sz="8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32242875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5294" y="185217"/>
            <a:ext cx="17359796" cy="1086371"/>
          </a:xfrm>
          <a:prstGeom prst="rect">
            <a:avLst/>
          </a:prstGeom>
        </p:spPr>
        <p:txBody>
          <a:bodyPr lIns="137160" tIns="68580" rIns="137160" bIns="68580" anchor="ctr"/>
          <a:lstStyle>
            <a:lvl1pPr marL="0" indent="0" algn="ctr">
              <a:buNone/>
              <a:defRPr sz="8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531016" y="1697387"/>
            <a:ext cx="5341151" cy="8103842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 sz="2000"/>
          </a:p>
        </p:txBody>
      </p:sp>
      <p:sp>
        <p:nvSpPr>
          <p:cNvPr id="4" name="Rounded Rectangle 3"/>
          <p:cNvSpPr/>
          <p:nvPr userDrawn="1"/>
        </p:nvSpPr>
        <p:spPr>
          <a:xfrm>
            <a:off x="797900" y="2021250"/>
            <a:ext cx="230802" cy="75228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4585766" y="1914980"/>
            <a:ext cx="1028774" cy="1027722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1067556" y="2455821"/>
            <a:ext cx="3348372" cy="784830"/>
          </a:xfrm>
          <a:prstGeom prst="rect">
            <a:avLst/>
          </a:prstGeom>
          <a:noFill/>
        </p:spPr>
        <p:txBody>
          <a:bodyPr wrap="square" lIns="137160" tIns="68580" rIns="137160" bIns="68580" rtlCol="0" anchor="ctr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2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1067556" y="3191195"/>
            <a:ext cx="3348372" cy="1107996"/>
          </a:xfrm>
          <a:prstGeom prst="rect">
            <a:avLst/>
          </a:prstGeom>
          <a:noFill/>
        </p:spPr>
        <p:txBody>
          <a:bodyPr wrap="square" lIns="137160" tIns="68580" rIns="137160" bIns="68580" rtlCol="0" anchor="ctr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2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2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1081844" y="8712658"/>
            <a:ext cx="3348000" cy="461666"/>
          </a:xfrm>
          <a:prstGeom prst="rect">
            <a:avLst/>
          </a:prstGeom>
          <a:noFill/>
        </p:spPr>
        <p:txBody>
          <a:bodyPr wrap="square" lIns="137160" tIns="68580" rIns="137160" bIns="68580" rtlCol="0" anchor="ctr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2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1081844" y="6675487"/>
            <a:ext cx="4075944" cy="2077492"/>
          </a:xfrm>
          <a:prstGeom prst="rect">
            <a:avLst/>
          </a:prstGeom>
          <a:noFill/>
        </p:spPr>
        <p:txBody>
          <a:bodyPr wrap="square" lIns="137160" tIns="68580" rIns="137160" bIns="68580" rtlCol="0" anchor="ctr">
            <a:spAutoFit/>
          </a:bodyPr>
          <a:lstStyle/>
          <a:p>
            <a:r>
              <a:rPr lang="en-US" altLang="ko-KR" sz="42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42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xmlns="" val="201739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4400" y="411957"/>
            <a:ext cx="16459200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2400301"/>
            <a:ext cx="16459200" cy="6788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14400" y="9534526"/>
            <a:ext cx="4267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7795A-A6F0-4173-8F0E-A6AC73F0B0EC}" type="datetimeFigureOut">
              <a:rPr lang="fr-FR" smtClean="0"/>
              <a:pPr/>
              <a:t>21/02/2020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48400" y="9534526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3106400" y="9534526"/>
            <a:ext cx="4267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38565-A63C-4FFE-9056-BE2891938A9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8193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71600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1371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4425" indent="-428625" algn="l" defTabSz="1371600" rtl="0" eaLnBrk="1" latinLnBrk="0" hangingPunct="1">
        <a:spcBef>
          <a:spcPct val="20000"/>
        </a:spcBef>
        <a:buFont typeface="Arial" panose="020B0604020202020204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spcBef>
          <a:spcPct val="20000"/>
        </a:spcBef>
        <a:buFont typeface="Arial" panose="020B0604020202020204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4024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</p:sldLayoutIdLst>
  <p:txStyles>
    <p:titleStyle>
      <a:lvl1pPr algn="l" defTabSz="1371635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1371635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27" indent="-342908" algn="l" defTabSz="13716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42" indent="-342908" algn="l" defTabSz="13716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60" indent="-342908" algn="l" defTabSz="13716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78" indent="-342908" algn="l" defTabSz="13716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95" indent="-342908" algn="l" defTabSz="13716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813" indent="-342908" algn="l" defTabSz="13716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628" indent="-342908" algn="l" defTabSz="13716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447" indent="-342908" algn="l" defTabSz="13716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algn="l" defTabSz="13716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35" algn="l" defTabSz="13716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53" algn="l" defTabSz="13716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68" algn="l" defTabSz="13716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87" algn="l" defTabSz="13716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902" algn="l" defTabSz="13716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720" algn="l" defTabSz="13716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538" algn="l" defTabSz="13716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 l="5054" t="5429" r="6003" b="542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04729" y="2226982"/>
            <a:ext cx="13078543" cy="5833037"/>
            <a:chOff x="0" y="0"/>
            <a:chExt cx="17438057" cy="7777382"/>
          </a:xfrm>
        </p:grpSpPr>
        <p:sp>
          <p:nvSpPr>
            <p:cNvPr id="3" name="TextBox 3"/>
            <p:cNvSpPr txBox="1"/>
            <p:nvPr/>
          </p:nvSpPr>
          <p:spPr>
            <a:xfrm>
              <a:off x="0" y="2553340"/>
              <a:ext cx="17438057" cy="22235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650"/>
                </a:lnSpc>
              </a:pPr>
              <a:r>
                <a:rPr lang="en-US" sz="11500" b="1" spc="1299">
                  <a:solidFill>
                    <a:srgbClr val="F2FAFF"/>
                  </a:solidFill>
                  <a:latin typeface="Roboto Condensed"/>
                </a:rPr>
                <a:t> PAYBY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75133" y="6345457"/>
              <a:ext cx="15087792" cy="1431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50"/>
                </a:lnSpc>
              </a:pPr>
              <a:r>
                <a:rPr lang="en-US" sz="3000" spc="75">
                  <a:solidFill>
                    <a:srgbClr val="F2FAFF"/>
                  </a:solidFill>
                  <a:latin typeface="Roboto"/>
                </a:rPr>
                <a:t>La solution simple, rapide</a:t>
              </a:r>
            </a:p>
            <a:p>
              <a:pPr algn="ctr">
                <a:lnSpc>
                  <a:spcPts val="4350"/>
                </a:lnSpc>
              </a:pPr>
              <a:r>
                <a:rPr lang="en-US" sz="3000" spc="75">
                  <a:solidFill>
                    <a:srgbClr val="F2FAFF"/>
                  </a:solidFill>
                  <a:latin typeface="Roboto"/>
                </a:rPr>
                <a:t>et sécurisée pour payer sur internet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175133" y="-95250"/>
              <a:ext cx="15087792" cy="882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655"/>
                </a:lnSpc>
              </a:pPr>
              <a:r>
                <a:rPr lang="en-US" sz="3900" b="0" spc="409">
                  <a:solidFill>
                    <a:srgbClr val="F2FAFF"/>
                  </a:solidFill>
                  <a:latin typeface="Roboto"/>
                </a:rPr>
                <a:t>ENR</a:t>
              </a:r>
              <a:r>
                <a:rPr lang="en-US" sz="3900" spc="409">
                  <a:solidFill>
                    <a:srgbClr val="F2FAFF"/>
                  </a:solidFill>
                  <a:latin typeface="Roboto"/>
                </a:rPr>
                <a:t>I</a:t>
              </a:r>
              <a:r>
                <a:rPr lang="en-US" sz="3900" b="0" spc="409">
                  <a:solidFill>
                    <a:srgbClr val="F2FAFF"/>
                  </a:solidFill>
                  <a:latin typeface="Roboto"/>
                </a:rPr>
                <a:t>CHI</a:t>
              </a:r>
              <a:r>
                <a:rPr lang="en-US" sz="3900" spc="409">
                  <a:solidFill>
                    <a:srgbClr val="F2FAFF"/>
                  </a:solidFill>
                  <a:latin typeface="Roboto"/>
                </a:rPr>
                <a:t>S</a:t>
              </a:r>
              <a:r>
                <a:rPr lang="en-US" sz="3900" b="0" spc="409">
                  <a:solidFill>
                    <a:srgbClr val="F2FAFF"/>
                  </a:solidFill>
                  <a:latin typeface="Roboto"/>
                </a:rPr>
                <a:t>SEZ VO</a:t>
              </a:r>
              <a:r>
                <a:rPr lang="en-US" sz="3900" spc="409">
                  <a:solidFill>
                    <a:srgbClr val="F2FAFF"/>
                  </a:solidFill>
                  <a:latin typeface="Roboto"/>
                </a:rPr>
                <a:t>T</a:t>
              </a:r>
              <a:r>
                <a:rPr lang="en-US" sz="3900" b="0" spc="409">
                  <a:solidFill>
                    <a:srgbClr val="F2FAFF"/>
                  </a:solidFill>
                  <a:latin typeface="Roboto"/>
                </a:rPr>
                <a:t>RE</a:t>
              </a:r>
              <a:r>
                <a:rPr lang="en-US" sz="3900" spc="409">
                  <a:solidFill>
                    <a:srgbClr val="F2FAFF"/>
                  </a:solidFill>
                  <a:latin typeface="Roboto"/>
                </a:rPr>
                <a:t> </a:t>
              </a:r>
              <a:r>
                <a:rPr lang="en-US" sz="3900" b="0" spc="409">
                  <a:solidFill>
                    <a:srgbClr val="F2FAFF"/>
                  </a:solidFill>
                  <a:latin typeface="Roboto"/>
                </a:rPr>
                <a:t>M-W</a:t>
              </a:r>
              <a:r>
                <a:rPr lang="en-US" sz="3900" spc="409">
                  <a:solidFill>
                    <a:srgbClr val="F2FAFF"/>
                  </a:solidFill>
                  <a:latin typeface="Roboto"/>
                </a:rPr>
                <a:t>A</a:t>
              </a:r>
              <a:r>
                <a:rPr lang="en-US" sz="3900" b="0" spc="409">
                  <a:solidFill>
                    <a:srgbClr val="F2FAFF"/>
                  </a:solidFill>
                  <a:latin typeface="Roboto"/>
                </a:rPr>
                <a:t>LLET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1509557" y="1412571"/>
              <a:ext cx="14457395" cy="110090"/>
            </a:xfrm>
            <a:prstGeom prst="rect">
              <a:avLst/>
            </a:prstGeom>
            <a:solidFill>
              <a:srgbClr val="F2FAFF"/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1509557" y="5597886"/>
              <a:ext cx="14457395" cy="110090"/>
            </a:xfrm>
            <a:prstGeom prst="rect">
              <a:avLst/>
            </a:prstGeom>
            <a:solidFill>
              <a:srgbClr val="F2FAFF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32918" y="278904"/>
            <a:ext cx="3026381" cy="1794244"/>
          </a:xfrm>
          <a:prstGeom prst="rect">
            <a:avLst/>
          </a:prstGeom>
        </p:spPr>
      </p:pic>
      <p:sp>
        <p:nvSpPr>
          <p:cNvPr id="10" name="TextBox 7"/>
          <p:cNvSpPr txBox="1"/>
          <p:nvPr/>
        </p:nvSpPr>
        <p:spPr>
          <a:xfrm>
            <a:off x="1399547" y="9689446"/>
            <a:ext cx="16507453" cy="259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r">
              <a:lnSpc>
                <a:spcPts val="2175"/>
              </a:lnSpc>
            </a:pPr>
            <a:r>
              <a:rPr lang="fr-FR" sz="1500" spc="157" dirty="0">
                <a:solidFill>
                  <a:srgbClr val="244357"/>
                </a:solidFill>
                <a:latin typeface="Roboto"/>
                <a:sym typeface="Arial"/>
              </a:rPr>
              <a:t>|  www.payby.ma </a:t>
            </a:r>
            <a:r>
              <a:rPr lang="fr-FR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lang="fr-FR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Démonstration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B306F60D-6968-4BBA-9991-7F8CDDE50EB0}"/>
              </a:ext>
            </a:extLst>
          </p:cNvPr>
          <p:cNvSpPr/>
          <p:nvPr/>
        </p:nvSpPr>
        <p:spPr>
          <a:xfrm rot="16200000">
            <a:off x="7740711" y="-3977151"/>
            <a:ext cx="2806580" cy="18287999"/>
          </a:xfrm>
          <a:prstGeom prst="rect">
            <a:avLst/>
          </a:prstGeom>
          <a:solidFill>
            <a:schemeClr val="accent2"/>
          </a:solidFill>
          <a:ln>
            <a:solidFill>
              <a:srgbClr val="2860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47" tIns="68573" rIns="137147" bIns="68573" rtlCol="0" anchor="ctr"/>
          <a:lstStyle/>
          <a:p>
            <a:pPr algn="ctr" defTabSz="1371293">
              <a:defRPr/>
            </a:pPr>
            <a:endParaRPr lang="ko-KR" altLang="en-US" sz="4100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  <p:pic>
        <p:nvPicPr>
          <p:cNvPr id="63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98597" y="4099824"/>
            <a:ext cx="1852739" cy="247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07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utoShape 10"/>
          <p:cNvSpPr/>
          <p:nvPr/>
        </p:nvSpPr>
        <p:spPr>
          <a:xfrm>
            <a:off x="451040" y="170915"/>
            <a:ext cx="6500794" cy="3286148"/>
          </a:xfrm>
          <a:prstGeom prst="rect">
            <a:avLst/>
          </a:prstGeom>
          <a:solidFill>
            <a:srgbClr val="86EAE9"/>
          </a:solidFill>
        </p:spPr>
      </p:sp>
      <p:sp>
        <p:nvSpPr>
          <p:cNvPr id="52" name="TextBox 51"/>
          <p:cNvSpPr txBox="1"/>
          <p:nvPr/>
        </p:nvSpPr>
        <p:spPr>
          <a:xfrm>
            <a:off x="1379670" y="1028171"/>
            <a:ext cx="5143536" cy="1574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4716"/>
              </a:lnSpc>
              <a:spcBef>
                <a:spcPct val="0"/>
              </a:spcBef>
            </a:pPr>
            <a:r>
              <a:rPr lang="fr-FR" sz="3600" b="1" dirty="0" smtClean="0">
                <a:solidFill>
                  <a:prstClr val="black"/>
                </a:solidFill>
              </a:rPr>
              <a:t>Enrôlement d’un </a:t>
            </a:r>
            <a:r>
              <a:rPr lang="fr-FR" sz="3600" b="1" dirty="0" smtClean="0">
                <a:solidFill>
                  <a:prstClr val="black"/>
                </a:solidFill>
              </a:rPr>
              <a:t/>
            </a:r>
            <a:br>
              <a:rPr lang="fr-FR" sz="3600" b="1" dirty="0" smtClean="0">
                <a:solidFill>
                  <a:prstClr val="black"/>
                </a:solidFill>
              </a:rPr>
            </a:br>
            <a:r>
              <a:rPr lang="fr-FR" sz="3600" b="1" dirty="0" smtClean="0">
                <a:solidFill>
                  <a:prstClr val="black"/>
                </a:solidFill>
              </a:rPr>
              <a:t>E-commerçant</a:t>
            </a:r>
            <a:endParaRPr lang="fr-FR" sz="3600" b="1" dirty="0" smtClean="0">
              <a:solidFill>
                <a:prstClr val="black"/>
              </a:solidFill>
            </a:endParaRPr>
          </a:p>
          <a:p>
            <a:endParaRPr lang="fr-FR" dirty="0"/>
          </a:p>
        </p:txBody>
      </p:sp>
      <p:sp>
        <p:nvSpPr>
          <p:cNvPr id="56" name="AutoShape 5"/>
          <p:cNvSpPr/>
          <p:nvPr/>
        </p:nvSpPr>
        <p:spPr>
          <a:xfrm>
            <a:off x="6945614" y="142841"/>
            <a:ext cx="10764726" cy="1644902"/>
          </a:xfrm>
          <a:prstGeom prst="rect">
            <a:avLst/>
          </a:prstGeom>
          <a:solidFill>
            <a:srgbClr val="86EAE9">
              <a:alpha val="29803"/>
            </a:srgbClr>
          </a:solidFill>
        </p:spPr>
      </p:sp>
      <p:sp>
        <p:nvSpPr>
          <p:cNvPr id="57" name="TextBox 6"/>
          <p:cNvSpPr txBox="1"/>
          <p:nvPr/>
        </p:nvSpPr>
        <p:spPr>
          <a:xfrm>
            <a:off x="13093982" y="565243"/>
            <a:ext cx="4142724" cy="738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fr-FR" sz="2000" dirty="0" smtClean="0"/>
              <a:t>Le commerçant souscrit à SOPAY PRO selon les conditions en vigueur</a:t>
            </a:r>
            <a:endParaRPr lang="en-US" sz="2000" spc="100" dirty="0">
              <a:solidFill>
                <a:srgbClr val="191919"/>
              </a:solidFill>
              <a:latin typeface="Aileron Regular"/>
            </a:endParaRPr>
          </a:p>
        </p:txBody>
      </p:sp>
      <p:grpSp>
        <p:nvGrpSpPr>
          <p:cNvPr id="2" name="Group 9"/>
          <p:cNvGrpSpPr/>
          <p:nvPr/>
        </p:nvGrpSpPr>
        <p:grpSpPr>
          <a:xfrm rot="-8100000">
            <a:off x="11136859" y="384197"/>
            <a:ext cx="1164053" cy="1162190"/>
            <a:chOff x="0" y="0"/>
            <a:chExt cx="6350000" cy="6339840"/>
          </a:xfrm>
        </p:grpSpPr>
        <p:sp>
          <p:nvSpPr>
            <p:cNvPr id="60" name="Freeform 1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sp>
        <p:nvSpPr>
          <p:cNvPr id="61" name="AutoShape 11"/>
          <p:cNvSpPr/>
          <p:nvPr/>
        </p:nvSpPr>
        <p:spPr>
          <a:xfrm>
            <a:off x="6945614" y="1816082"/>
            <a:ext cx="10764726" cy="1644902"/>
          </a:xfrm>
          <a:prstGeom prst="rect">
            <a:avLst/>
          </a:prstGeom>
          <a:solidFill>
            <a:srgbClr val="3EDAD8">
              <a:alpha val="29803"/>
            </a:srgbClr>
          </a:solidFill>
        </p:spPr>
      </p:sp>
      <p:sp>
        <p:nvSpPr>
          <p:cNvPr id="62" name="TextBox 12"/>
          <p:cNvSpPr txBox="1"/>
          <p:nvPr/>
        </p:nvSpPr>
        <p:spPr>
          <a:xfrm>
            <a:off x="12523998" y="1846742"/>
            <a:ext cx="5143536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fr-FR" sz="2000" dirty="0" smtClean="0"/>
              <a:t>On ajoute l’E-commerçant au </a:t>
            </a:r>
            <a:r>
              <a:rPr lang="fr-FR" sz="2000" dirty="0" smtClean="0"/>
              <a:t>niveau du </a:t>
            </a:r>
            <a:r>
              <a:rPr lang="fr-FR" sz="2000" dirty="0" smtClean="0"/>
              <a:t>BackOffice, </a:t>
            </a:r>
            <a:r>
              <a:rPr lang="fr-FR" sz="2000" dirty="0" smtClean="0"/>
              <a:t>un mail </a:t>
            </a:r>
            <a:r>
              <a:rPr lang="fr-FR" sz="2000" dirty="0" smtClean="0"/>
              <a:t>est </a:t>
            </a:r>
            <a:r>
              <a:rPr lang="fr-FR" sz="2000" dirty="0" smtClean="0"/>
              <a:t>envoyé automatiquement </a:t>
            </a:r>
            <a:r>
              <a:rPr lang="fr-FR" sz="2000" dirty="0" smtClean="0"/>
              <a:t>contenant </a:t>
            </a:r>
            <a:r>
              <a:rPr lang="fr-FR" sz="2000" dirty="0" smtClean="0"/>
              <a:t>ses identifiants de sécurité ainsi que le lien de la procédure d’installation</a:t>
            </a:r>
            <a:endParaRPr lang="en-US" sz="2000" spc="100" dirty="0">
              <a:solidFill>
                <a:srgbClr val="191919"/>
              </a:solidFill>
              <a:latin typeface="Aileron Regular"/>
            </a:endParaRPr>
          </a:p>
        </p:txBody>
      </p:sp>
      <p:grpSp>
        <p:nvGrpSpPr>
          <p:cNvPr id="3" name="Group 14"/>
          <p:cNvGrpSpPr/>
          <p:nvPr/>
        </p:nvGrpSpPr>
        <p:grpSpPr>
          <a:xfrm rot="-8100000">
            <a:off x="11136859" y="2057438"/>
            <a:ext cx="1164053" cy="1162190"/>
            <a:chOff x="0" y="0"/>
            <a:chExt cx="6350000" cy="6339840"/>
          </a:xfrm>
        </p:grpSpPr>
        <p:sp>
          <p:nvSpPr>
            <p:cNvPr id="64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sp>
        <p:nvSpPr>
          <p:cNvPr id="65" name="AutoShape 16"/>
          <p:cNvSpPr/>
          <p:nvPr/>
        </p:nvSpPr>
        <p:spPr>
          <a:xfrm>
            <a:off x="6945614" y="3489324"/>
            <a:ext cx="10764726" cy="1644902"/>
          </a:xfrm>
          <a:prstGeom prst="rect">
            <a:avLst/>
          </a:prstGeom>
          <a:solidFill>
            <a:srgbClr val="37C9EF">
              <a:alpha val="29803"/>
            </a:srgbClr>
          </a:solidFill>
        </p:spPr>
      </p:sp>
      <p:sp>
        <p:nvSpPr>
          <p:cNvPr id="66" name="TextBox 17"/>
          <p:cNvSpPr txBox="1"/>
          <p:nvPr/>
        </p:nvSpPr>
        <p:spPr>
          <a:xfrm>
            <a:off x="13095502" y="3786178"/>
            <a:ext cx="4142724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spc="100" dirty="0" smtClean="0">
                <a:solidFill>
                  <a:srgbClr val="191919"/>
                </a:solidFill>
                <a:latin typeface="Aileron Regular"/>
              </a:rPr>
              <a:t>Un </a:t>
            </a:r>
            <a:r>
              <a:rPr lang="en-US" sz="2000" spc="100" dirty="0" err="1" smtClean="0">
                <a:solidFill>
                  <a:srgbClr val="191919"/>
                </a:solidFill>
                <a:latin typeface="Aileron Regular"/>
              </a:rPr>
              <a:t>plugin</a:t>
            </a:r>
            <a:r>
              <a:rPr lang="en-US" sz="2000" spc="100" dirty="0" smtClean="0">
                <a:solidFill>
                  <a:srgbClr val="191919"/>
                </a:solidFill>
                <a:latin typeface="Aileron Regular"/>
              </a:rPr>
              <a:t> </a:t>
            </a:r>
            <a:r>
              <a:rPr lang="en-US" sz="2000" spc="100" dirty="0" err="1" smtClean="0">
                <a:solidFill>
                  <a:srgbClr val="191919"/>
                </a:solidFill>
                <a:latin typeface="Aileron Regular"/>
              </a:rPr>
              <a:t>ainsi</a:t>
            </a:r>
            <a:r>
              <a:rPr lang="en-US" sz="2000" spc="100" dirty="0" smtClean="0">
                <a:solidFill>
                  <a:srgbClr val="191919"/>
                </a:solidFill>
                <a:latin typeface="Aileron Regular"/>
              </a:rPr>
              <a:t> </a:t>
            </a:r>
            <a:r>
              <a:rPr lang="en-US" sz="2000" spc="100" dirty="0" err="1" smtClean="0">
                <a:solidFill>
                  <a:srgbClr val="191919"/>
                </a:solidFill>
                <a:latin typeface="Aileron Regular"/>
              </a:rPr>
              <a:t>que</a:t>
            </a:r>
            <a:r>
              <a:rPr lang="en-US" sz="2000" spc="100" dirty="0" smtClean="0">
                <a:solidFill>
                  <a:srgbClr val="191919"/>
                </a:solidFill>
                <a:latin typeface="Aileron Regular"/>
              </a:rPr>
              <a:t> la </a:t>
            </a:r>
            <a:r>
              <a:rPr lang="en-US" sz="2000" spc="100" dirty="0" err="1" smtClean="0">
                <a:solidFill>
                  <a:srgbClr val="191919"/>
                </a:solidFill>
                <a:latin typeface="Aileron Regular"/>
              </a:rPr>
              <a:t>procédure</a:t>
            </a:r>
            <a:r>
              <a:rPr lang="en-US" sz="2000" spc="100" dirty="0" smtClean="0">
                <a:solidFill>
                  <a:srgbClr val="191919"/>
                </a:solidFill>
                <a:latin typeface="Aileron Regular"/>
              </a:rPr>
              <a:t> </a:t>
            </a:r>
            <a:r>
              <a:rPr lang="en-US" sz="2000" spc="100" dirty="0" err="1" smtClean="0">
                <a:solidFill>
                  <a:srgbClr val="191919"/>
                </a:solidFill>
                <a:latin typeface="Aileron Regular"/>
              </a:rPr>
              <a:t>d’installation</a:t>
            </a:r>
            <a:r>
              <a:rPr lang="en-US" sz="2000" spc="100" dirty="0" smtClean="0">
                <a:solidFill>
                  <a:srgbClr val="191919"/>
                </a:solidFill>
                <a:latin typeface="Aileron Regular"/>
              </a:rPr>
              <a:t> et de </a:t>
            </a:r>
            <a:r>
              <a:rPr lang="en-US" sz="2000" spc="100" dirty="0" err="1" smtClean="0">
                <a:solidFill>
                  <a:srgbClr val="191919"/>
                </a:solidFill>
                <a:latin typeface="Aileron Regular"/>
              </a:rPr>
              <a:t>paramétrage</a:t>
            </a:r>
            <a:r>
              <a:rPr lang="en-US" sz="2000" spc="100" dirty="0" smtClean="0">
                <a:solidFill>
                  <a:srgbClr val="191919"/>
                </a:solidFill>
                <a:latin typeface="Aileron Regular"/>
              </a:rPr>
              <a:t> </a:t>
            </a:r>
            <a:r>
              <a:rPr lang="en-US" sz="2000" spc="100" dirty="0" err="1" smtClean="0">
                <a:solidFill>
                  <a:srgbClr val="191919"/>
                </a:solidFill>
                <a:latin typeface="Aileron Regular"/>
              </a:rPr>
              <a:t>est</a:t>
            </a:r>
            <a:r>
              <a:rPr lang="en-US" sz="2000" spc="100" dirty="0" smtClean="0">
                <a:solidFill>
                  <a:srgbClr val="191919"/>
                </a:solidFill>
                <a:latin typeface="Aileron Regular"/>
              </a:rPr>
              <a:t> </a:t>
            </a:r>
            <a:r>
              <a:rPr lang="en-US" sz="2000" spc="100" dirty="0" err="1" smtClean="0">
                <a:solidFill>
                  <a:srgbClr val="191919"/>
                </a:solidFill>
                <a:latin typeface="Aileron Regular"/>
              </a:rPr>
              <a:t>envoyé</a:t>
            </a:r>
            <a:r>
              <a:rPr lang="en-US" sz="2000" spc="100" dirty="0" smtClean="0">
                <a:solidFill>
                  <a:srgbClr val="191919"/>
                </a:solidFill>
                <a:latin typeface="Aileron Regular"/>
              </a:rPr>
              <a:t> au </a:t>
            </a:r>
            <a:r>
              <a:rPr lang="en-US" sz="2000" spc="100" dirty="0" err="1" smtClean="0">
                <a:solidFill>
                  <a:srgbClr val="191919"/>
                </a:solidFill>
                <a:latin typeface="Aileron Regular"/>
              </a:rPr>
              <a:t>commerçant</a:t>
            </a:r>
            <a:endParaRPr lang="en-US" sz="2000" spc="100" dirty="0">
              <a:solidFill>
                <a:srgbClr val="191919"/>
              </a:solidFill>
              <a:latin typeface="Aileron Regular"/>
            </a:endParaRPr>
          </a:p>
        </p:txBody>
      </p:sp>
      <p:sp>
        <p:nvSpPr>
          <p:cNvPr id="67" name="AutoShape 18"/>
          <p:cNvSpPr/>
          <p:nvPr/>
        </p:nvSpPr>
        <p:spPr>
          <a:xfrm>
            <a:off x="6945614" y="3489324"/>
            <a:ext cx="4777276" cy="1644902"/>
          </a:xfrm>
          <a:prstGeom prst="rect">
            <a:avLst/>
          </a:prstGeom>
          <a:solidFill>
            <a:srgbClr val="37C9EF"/>
          </a:solidFill>
        </p:spPr>
      </p:sp>
      <p:grpSp>
        <p:nvGrpSpPr>
          <p:cNvPr id="4" name="Group 19"/>
          <p:cNvGrpSpPr/>
          <p:nvPr/>
        </p:nvGrpSpPr>
        <p:grpSpPr>
          <a:xfrm rot="-8100000">
            <a:off x="11136859" y="3730680"/>
            <a:ext cx="1164053" cy="1162190"/>
            <a:chOff x="0" y="0"/>
            <a:chExt cx="6350000" cy="6339840"/>
          </a:xfrm>
        </p:grpSpPr>
        <p:sp>
          <p:nvSpPr>
            <p:cNvPr id="69" name="Freeform 2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id="70" name="AutoShape 21"/>
          <p:cNvSpPr/>
          <p:nvPr/>
        </p:nvSpPr>
        <p:spPr>
          <a:xfrm>
            <a:off x="6945614" y="5162565"/>
            <a:ext cx="10764726" cy="1644902"/>
          </a:xfrm>
          <a:prstGeom prst="rect">
            <a:avLst/>
          </a:prstGeom>
          <a:solidFill>
            <a:srgbClr val="2C92D5">
              <a:alpha val="29803"/>
            </a:srgbClr>
          </a:solidFill>
        </p:spPr>
      </p:sp>
      <p:sp>
        <p:nvSpPr>
          <p:cNvPr id="71" name="TextBox 22"/>
          <p:cNvSpPr txBox="1"/>
          <p:nvPr/>
        </p:nvSpPr>
        <p:spPr>
          <a:xfrm>
            <a:off x="13093982" y="5584966"/>
            <a:ext cx="4142724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spc="100" dirty="0" err="1" smtClean="0">
                <a:solidFill>
                  <a:srgbClr val="191919"/>
                </a:solidFill>
                <a:latin typeface="Aileron Regular"/>
              </a:rPr>
              <a:t>Une</a:t>
            </a:r>
            <a:r>
              <a:rPr lang="en-US" sz="2000" spc="100" dirty="0" smtClean="0">
                <a:solidFill>
                  <a:srgbClr val="191919"/>
                </a:solidFill>
                <a:latin typeface="Aileron Regular"/>
              </a:rPr>
              <a:t> documentation </a:t>
            </a:r>
            <a:r>
              <a:rPr lang="en-US" sz="2000" spc="100" dirty="0" err="1" smtClean="0">
                <a:solidFill>
                  <a:srgbClr val="191919"/>
                </a:solidFill>
                <a:latin typeface="Aileron Regular"/>
              </a:rPr>
              <a:t>d’APIs</a:t>
            </a:r>
            <a:r>
              <a:rPr lang="en-US" sz="2000" spc="100" dirty="0" smtClean="0">
                <a:solidFill>
                  <a:srgbClr val="191919"/>
                </a:solidFill>
                <a:latin typeface="Aileron Regular"/>
              </a:rPr>
              <a:t> </a:t>
            </a:r>
            <a:r>
              <a:rPr lang="en-US" sz="2000" spc="100" dirty="0" err="1" smtClean="0">
                <a:solidFill>
                  <a:srgbClr val="191919"/>
                </a:solidFill>
                <a:latin typeface="Aileron Regular"/>
              </a:rPr>
              <a:t>est</a:t>
            </a:r>
            <a:r>
              <a:rPr lang="en-US" sz="2000" spc="100" dirty="0" smtClean="0">
                <a:solidFill>
                  <a:srgbClr val="191919"/>
                </a:solidFill>
                <a:latin typeface="Aileron Regular"/>
              </a:rPr>
              <a:t> </a:t>
            </a:r>
            <a:r>
              <a:rPr lang="en-US" sz="2000" spc="100" dirty="0" err="1" smtClean="0">
                <a:solidFill>
                  <a:srgbClr val="191919"/>
                </a:solidFill>
                <a:latin typeface="Aileron Regular"/>
              </a:rPr>
              <a:t>envoyé</a:t>
            </a:r>
            <a:r>
              <a:rPr lang="en-US" sz="2000" spc="100" dirty="0" smtClean="0">
                <a:solidFill>
                  <a:srgbClr val="191919"/>
                </a:solidFill>
                <a:latin typeface="Aileron Regular"/>
              </a:rPr>
              <a:t> au </a:t>
            </a:r>
            <a:r>
              <a:rPr lang="en-US" sz="2000" spc="100" dirty="0" err="1" smtClean="0">
                <a:solidFill>
                  <a:srgbClr val="191919"/>
                </a:solidFill>
                <a:latin typeface="Aileron Regular"/>
              </a:rPr>
              <a:t>commenrçant</a:t>
            </a:r>
            <a:r>
              <a:rPr lang="en-US" sz="2000" spc="100" dirty="0" smtClean="0">
                <a:solidFill>
                  <a:srgbClr val="191919"/>
                </a:solidFill>
                <a:latin typeface="Aileron Regular"/>
              </a:rPr>
              <a:t> pour </a:t>
            </a:r>
            <a:r>
              <a:rPr lang="en-US" sz="2000" spc="100" dirty="0" err="1" smtClean="0">
                <a:solidFill>
                  <a:srgbClr val="191919"/>
                </a:solidFill>
                <a:latin typeface="Aileron Regular"/>
              </a:rPr>
              <a:t>l’interfaçage</a:t>
            </a:r>
            <a:endParaRPr lang="en-US" sz="2000" spc="100" dirty="0">
              <a:solidFill>
                <a:srgbClr val="191919"/>
              </a:solidFill>
              <a:latin typeface="Aileron Regular"/>
            </a:endParaRPr>
          </a:p>
        </p:txBody>
      </p:sp>
      <p:sp>
        <p:nvSpPr>
          <p:cNvPr id="72" name="AutoShape 23"/>
          <p:cNvSpPr/>
          <p:nvPr/>
        </p:nvSpPr>
        <p:spPr>
          <a:xfrm>
            <a:off x="6945614" y="5162565"/>
            <a:ext cx="4777276" cy="1644902"/>
          </a:xfrm>
          <a:prstGeom prst="rect">
            <a:avLst/>
          </a:prstGeom>
          <a:solidFill>
            <a:srgbClr val="2C92D5"/>
          </a:solidFill>
        </p:spPr>
      </p:sp>
      <p:grpSp>
        <p:nvGrpSpPr>
          <p:cNvPr id="5" name="Group 24"/>
          <p:cNvGrpSpPr/>
          <p:nvPr/>
        </p:nvGrpSpPr>
        <p:grpSpPr>
          <a:xfrm rot="-8100000">
            <a:off x="11136859" y="5403921"/>
            <a:ext cx="1164053" cy="1162190"/>
            <a:chOff x="0" y="0"/>
            <a:chExt cx="6350000" cy="6339840"/>
          </a:xfrm>
        </p:grpSpPr>
        <p:sp>
          <p:nvSpPr>
            <p:cNvPr id="74" name="Freeform 2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sp>
        <p:nvSpPr>
          <p:cNvPr id="75" name="AutoShape 26"/>
          <p:cNvSpPr/>
          <p:nvPr/>
        </p:nvSpPr>
        <p:spPr>
          <a:xfrm>
            <a:off x="6945614" y="6840894"/>
            <a:ext cx="10764726" cy="1644902"/>
          </a:xfrm>
          <a:prstGeom prst="rect">
            <a:avLst/>
          </a:prstGeom>
          <a:solidFill>
            <a:srgbClr val="13538A">
              <a:alpha val="29803"/>
            </a:srgbClr>
          </a:solidFill>
        </p:spPr>
      </p:sp>
      <p:sp>
        <p:nvSpPr>
          <p:cNvPr id="76" name="TextBox 27"/>
          <p:cNvSpPr txBox="1"/>
          <p:nvPr/>
        </p:nvSpPr>
        <p:spPr>
          <a:xfrm>
            <a:off x="13093982" y="7263296"/>
            <a:ext cx="4142724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spc="100" dirty="0" err="1" smtClean="0">
                <a:solidFill>
                  <a:srgbClr val="191919"/>
                </a:solidFill>
                <a:latin typeface="Aileron Regular"/>
              </a:rPr>
              <a:t>Possibilité</a:t>
            </a:r>
            <a:r>
              <a:rPr lang="en-US" sz="2000" spc="100" dirty="0" smtClean="0">
                <a:solidFill>
                  <a:srgbClr val="191919"/>
                </a:solidFill>
                <a:latin typeface="Aileron Regular"/>
              </a:rPr>
              <a:t> de payer par QR </a:t>
            </a:r>
            <a:r>
              <a:rPr lang="en-US" sz="2000" spc="100" dirty="0" err="1" smtClean="0">
                <a:solidFill>
                  <a:srgbClr val="191919"/>
                </a:solidFill>
                <a:latin typeface="Aileron Regular"/>
              </a:rPr>
              <a:t>ou</a:t>
            </a:r>
            <a:r>
              <a:rPr lang="en-US" sz="2000" spc="100" dirty="0" smtClean="0">
                <a:solidFill>
                  <a:srgbClr val="191919"/>
                </a:solidFill>
                <a:latin typeface="Aileron Regular"/>
              </a:rPr>
              <a:t> </a:t>
            </a:r>
            <a:r>
              <a:rPr lang="en-US" sz="2000" spc="100" dirty="0" err="1" smtClean="0">
                <a:solidFill>
                  <a:srgbClr val="191919"/>
                </a:solidFill>
                <a:latin typeface="Aileron Regular"/>
              </a:rPr>
              <a:t>bien</a:t>
            </a:r>
            <a:r>
              <a:rPr lang="en-US" sz="2000" spc="100" dirty="0" smtClean="0">
                <a:solidFill>
                  <a:srgbClr val="191919"/>
                </a:solidFill>
                <a:latin typeface="Aileron Regular"/>
              </a:rPr>
              <a:t> par </a:t>
            </a:r>
            <a:r>
              <a:rPr lang="en-US" sz="2000" spc="100" dirty="0" err="1" smtClean="0">
                <a:solidFill>
                  <a:srgbClr val="191919"/>
                </a:solidFill>
                <a:latin typeface="Aileron Regular"/>
              </a:rPr>
              <a:t>référence</a:t>
            </a:r>
            <a:endParaRPr lang="en-US" sz="2000" spc="100" dirty="0">
              <a:solidFill>
                <a:srgbClr val="191919"/>
              </a:solidFill>
              <a:latin typeface="Aileron Regular"/>
            </a:endParaRPr>
          </a:p>
        </p:txBody>
      </p:sp>
      <p:sp>
        <p:nvSpPr>
          <p:cNvPr id="77" name="AutoShape 28"/>
          <p:cNvSpPr/>
          <p:nvPr/>
        </p:nvSpPr>
        <p:spPr>
          <a:xfrm>
            <a:off x="6945614" y="6840894"/>
            <a:ext cx="4777276" cy="1644902"/>
          </a:xfrm>
          <a:prstGeom prst="rect">
            <a:avLst/>
          </a:prstGeom>
          <a:solidFill>
            <a:srgbClr val="13538A"/>
          </a:solidFill>
        </p:spPr>
      </p:sp>
      <p:grpSp>
        <p:nvGrpSpPr>
          <p:cNvPr id="6" name="Group 29"/>
          <p:cNvGrpSpPr/>
          <p:nvPr/>
        </p:nvGrpSpPr>
        <p:grpSpPr>
          <a:xfrm rot="-8100000">
            <a:off x="11136859" y="7082250"/>
            <a:ext cx="1164053" cy="1162190"/>
            <a:chOff x="0" y="0"/>
            <a:chExt cx="6350000" cy="6339840"/>
          </a:xfrm>
        </p:grpSpPr>
        <p:sp>
          <p:nvSpPr>
            <p:cNvPr id="79" name="Freeform 3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538A"/>
            </a:solidFill>
          </p:spPr>
        </p:sp>
      </p:grpSp>
      <p:sp>
        <p:nvSpPr>
          <p:cNvPr id="86" name="TextBox 38"/>
          <p:cNvSpPr txBox="1"/>
          <p:nvPr/>
        </p:nvSpPr>
        <p:spPr>
          <a:xfrm>
            <a:off x="8487017" y="4091053"/>
            <a:ext cx="3235874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4"/>
              </a:lnSpc>
              <a:spcBef>
                <a:spcPct val="0"/>
              </a:spcBef>
            </a:pPr>
            <a:r>
              <a:rPr lang="en-US" sz="2600" u="none" spc="101" dirty="0" smtClean="0">
                <a:solidFill>
                  <a:srgbClr val="FFFFFF"/>
                </a:solidFill>
                <a:latin typeface="Aileron Regular Bold"/>
              </a:rPr>
              <a:t>CMS (</a:t>
            </a:r>
            <a:r>
              <a:rPr lang="en-US" sz="2600" u="none" spc="101" dirty="0" err="1" smtClean="0">
                <a:solidFill>
                  <a:srgbClr val="FFFFFF"/>
                </a:solidFill>
                <a:latin typeface="Aileron Regular Bold"/>
              </a:rPr>
              <a:t>Prestashop</a:t>
            </a:r>
            <a:r>
              <a:rPr lang="en-US" sz="2600" u="none" spc="101" dirty="0" smtClean="0">
                <a:solidFill>
                  <a:srgbClr val="FFFFFF"/>
                </a:solidFill>
                <a:latin typeface="Aileron Regular Bold"/>
              </a:rPr>
              <a:t>, </a:t>
            </a:r>
            <a:r>
              <a:rPr lang="en-US" sz="2600" u="none" spc="101" dirty="0" err="1" smtClean="0">
                <a:solidFill>
                  <a:srgbClr val="FFFFFF"/>
                </a:solidFill>
                <a:latin typeface="Aileron Regular Bold"/>
              </a:rPr>
              <a:t>Magento</a:t>
            </a:r>
            <a:r>
              <a:rPr lang="en-US" sz="2600" u="none" spc="101" dirty="0" smtClean="0">
                <a:solidFill>
                  <a:srgbClr val="FFFFFF"/>
                </a:solidFill>
                <a:latin typeface="Aileron Regular Bold"/>
              </a:rPr>
              <a:t>, WP)</a:t>
            </a:r>
            <a:endParaRPr lang="en-US" sz="2600" u="none" spc="101" dirty="0">
              <a:solidFill>
                <a:srgbClr val="FFFFFF"/>
              </a:solidFill>
              <a:latin typeface="Aileron Regular Bold"/>
            </a:endParaRPr>
          </a:p>
        </p:txBody>
      </p:sp>
      <p:grpSp>
        <p:nvGrpSpPr>
          <p:cNvPr id="9" name="Group 39"/>
          <p:cNvGrpSpPr/>
          <p:nvPr/>
        </p:nvGrpSpPr>
        <p:grpSpPr>
          <a:xfrm>
            <a:off x="7371374" y="3542150"/>
            <a:ext cx="783092" cy="1539250"/>
            <a:chOff x="0" y="0"/>
            <a:chExt cx="1044123" cy="2052334"/>
          </a:xfrm>
        </p:grpSpPr>
        <p:pic>
          <p:nvPicPr>
            <p:cNvPr id="88" name="Picture 40"/>
            <p:cNvPicPr>
              <a:picLocks noChangeAspect="1"/>
            </p:cNvPicPr>
            <p:nvPr/>
          </p:nvPicPr>
          <p:blipFill>
            <a:blip r:embed="rId3"/>
            <a:srcRect l="24562" r="24562"/>
            <a:stretch>
              <a:fillRect/>
            </a:stretch>
          </p:blipFill>
          <p:spPr>
            <a:xfrm>
              <a:off x="0" y="0"/>
              <a:ext cx="1044123" cy="2052334"/>
            </a:xfrm>
            <a:prstGeom prst="rect">
              <a:avLst/>
            </a:prstGeom>
          </p:spPr>
        </p:pic>
        <p:sp>
          <p:nvSpPr>
            <p:cNvPr id="89" name="TextBox 41"/>
            <p:cNvSpPr txBox="1"/>
            <p:nvPr/>
          </p:nvSpPr>
          <p:spPr>
            <a:xfrm>
              <a:off x="107368" y="648556"/>
              <a:ext cx="772779" cy="8036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dirty="0" smtClean="0">
                  <a:solidFill>
                    <a:srgbClr val="37C9EF"/>
                  </a:solidFill>
                  <a:latin typeface="Aileron Heavy"/>
                </a:rPr>
                <a:t>1</a:t>
              </a:r>
              <a:endParaRPr lang="en-US" sz="3600" u="none" dirty="0">
                <a:solidFill>
                  <a:srgbClr val="37C9EF"/>
                </a:solidFill>
                <a:latin typeface="Aileron Heavy"/>
              </a:endParaRPr>
            </a:p>
          </p:txBody>
        </p:sp>
      </p:grpSp>
      <p:sp>
        <p:nvSpPr>
          <p:cNvPr id="90" name="TextBox 42"/>
          <p:cNvSpPr txBox="1"/>
          <p:nvPr/>
        </p:nvSpPr>
        <p:spPr>
          <a:xfrm>
            <a:off x="8487017" y="5778464"/>
            <a:ext cx="3235874" cy="417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4"/>
              </a:lnSpc>
              <a:spcBef>
                <a:spcPct val="0"/>
              </a:spcBef>
            </a:pPr>
            <a:r>
              <a:rPr lang="en-US" sz="2600" u="none" spc="101" dirty="0" err="1" smtClean="0">
                <a:solidFill>
                  <a:srgbClr val="FFFFFF"/>
                </a:solidFill>
                <a:latin typeface="Aileron Regular Bold"/>
              </a:rPr>
              <a:t>Autre</a:t>
            </a:r>
            <a:endParaRPr lang="en-US" sz="2600" u="none" spc="101" dirty="0">
              <a:solidFill>
                <a:srgbClr val="FFFFFF"/>
              </a:solidFill>
              <a:latin typeface="Aileron Regular Bold"/>
            </a:endParaRPr>
          </a:p>
        </p:txBody>
      </p:sp>
      <p:grpSp>
        <p:nvGrpSpPr>
          <p:cNvPr id="10" name="Group 43"/>
          <p:cNvGrpSpPr/>
          <p:nvPr/>
        </p:nvGrpSpPr>
        <p:grpSpPr>
          <a:xfrm>
            <a:off x="7371374" y="5215391"/>
            <a:ext cx="783092" cy="1539250"/>
            <a:chOff x="0" y="0"/>
            <a:chExt cx="1044123" cy="2052334"/>
          </a:xfrm>
        </p:grpSpPr>
        <p:pic>
          <p:nvPicPr>
            <p:cNvPr id="92" name="Picture 44"/>
            <p:cNvPicPr>
              <a:picLocks noChangeAspect="1"/>
            </p:cNvPicPr>
            <p:nvPr/>
          </p:nvPicPr>
          <p:blipFill>
            <a:blip r:embed="rId3"/>
            <a:srcRect l="24562" r="24562"/>
            <a:stretch>
              <a:fillRect/>
            </a:stretch>
          </p:blipFill>
          <p:spPr>
            <a:xfrm>
              <a:off x="0" y="0"/>
              <a:ext cx="1044123" cy="2052334"/>
            </a:xfrm>
            <a:prstGeom prst="rect">
              <a:avLst/>
            </a:prstGeom>
          </p:spPr>
        </p:pic>
        <p:sp>
          <p:nvSpPr>
            <p:cNvPr id="93" name="TextBox 45"/>
            <p:cNvSpPr txBox="1"/>
            <p:nvPr/>
          </p:nvSpPr>
          <p:spPr>
            <a:xfrm>
              <a:off x="107368" y="608334"/>
              <a:ext cx="772779" cy="742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 dirty="0" smtClean="0">
                  <a:solidFill>
                    <a:srgbClr val="2C92D5"/>
                  </a:solidFill>
                  <a:latin typeface="Aileron Heavy"/>
                </a:rPr>
                <a:t>2</a:t>
              </a:r>
              <a:endParaRPr lang="en-US" sz="3600" u="none" dirty="0">
                <a:solidFill>
                  <a:srgbClr val="2C92D5"/>
                </a:solidFill>
                <a:latin typeface="Aileron Heavy"/>
              </a:endParaRPr>
            </a:p>
          </p:txBody>
        </p:sp>
      </p:grpSp>
      <p:sp>
        <p:nvSpPr>
          <p:cNvPr id="94" name="TextBox 46"/>
          <p:cNvSpPr txBox="1"/>
          <p:nvPr/>
        </p:nvSpPr>
        <p:spPr>
          <a:xfrm>
            <a:off x="8487017" y="7456793"/>
            <a:ext cx="3235874" cy="417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4"/>
              </a:lnSpc>
              <a:spcBef>
                <a:spcPct val="0"/>
              </a:spcBef>
            </a:pPr>
            <a:r>
              <a:rPr lang="en-US" sz="2600" u="none" spc="101" dirty="0" smtClean="0">
                <a:solidFill>
                  <a:srgbClr val="FFFFFF"/>
                </a:solidFill>
                <a:latin typeface="Aileron Regular Bold"/>
              </a:rPr>
              <a:t>Client SOPAY</a:t>
            </a:r>
            <a:endParaRPr lang="en-US" sz="2600" u="none" spc="101" dirty="0">
              <a:solidFill>
                <a:srgbClr val="FFFFFF"/>
              </a:solidFill>
              <a:latin typeface="Aileron Regular Bold"/>
            </a:endParaRPr>
          </a:p>
        </p:txBody>
      </p:sp>
      <p:grpSp>
        <p:nvGrpSpPr>
          <p:cNvPr id="11" name="Group 47"/>
          <p:cNvGrpSpPr/>
          <p:nvPr/>
        </p:nvGrpSpPr>
        <p:grpSpPr>
          <a:xfrm>
            <a:off x="7371374" y="6893720"/>
            <a:ext cx="783092" cy="1539250"/>
            <a:chOff x="0" y="0"/>
            <a:chExt cx="1044123" cy="2052334"/>
          </a:xfrm>
        </p:grpSpPr>
        <p:pic>
          <p:nvPicPr>
            <p:cNvPr id="96" name="Picture 48"/>
            <p:cNvPicPr>
              <a:picLocks noChangeAspect="1"/>
            </p:cNvPicPr>
            <p:nvPr/>
          </p:nvPicPr>
          <p:blipFill>
            <a:blip r:embed="rId3"/>
            <a:srcRect l="24562" r="24562"/>
            <a:stretch>
              <a:fillRect/>
            </a:stretch>
          </p:blipFill>
          <p:spPr>
            <a:xfrm>
              <a:off x="0" y="0"/>
              <a:ext cx="1044123" cy="2052334"/>
            </a:xfrm>
            <a:prstGeom prst="rect">
              <a:avLst/>
            </a:prstGeom>
          </p:spPr>
        </p:pic>
        <p:sp>
          <p:nvSpPr>
            <p:cNvPr id="97" name="TextBox 49"/>
            <p:cNvSpPr txBox="1"/>
            <p:nvPr/>
          </p:nvSpPr>
          <p:spPr>
            <a:xfrm>
              <a:off x="77485" y="619144"/>
              <a:ext cx="772779" cy="742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 dirty="0" smtClean="0">
                  <a:solidFill>
                    <a:srgbClr val="13538A"/>
                  </a:solidFill>
                  <a:latin typeface="Aileron Heavy"/>
                </a:rPr>
                <a:t>1</a:t>
              </a:r>
              <a:endParaRPr lang="en-US" sz="3600" u="none" dirty="0">
                <a:solidFill>
                  <a:srgbClr val="13538A"/>
                </a:solidFill>
                <a:latin typeface="Aileron Heavy"/>
              </a:endParaRPr>
            </a:p>
          </p:txBody>
        </p:sp>
      </p:grpSp>
      <p:sp>
        <p:nvSpPr>
          <p:cNvPr id="47" name="AutoShape 10"/>
          <p:cNvSpPr/>
          <p:nvPr/>
        </p:nvSpPr>
        <p:spPr>
          <a:xfrm>
            <a:off x="451040" y="3457063"/>
            <a:ext cx="6500794" cy="33575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</p:sp>
      <p:sp>
        <p:nvSpPr>
          <p:cNvPr id="48" name="TextBox 47"/>
          <p:cNvSpPr txBox="1"/>
          <p:nvPr/>
        </p:nvSpPr>
        <p:spPr>
          <a:xfrm>
            <a:off x="1093918" y="4171443"/>
            <a:ext cx="5143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fr-FR" sz="3600" b="1" dirty="0" smtClean="0"/>
              <a:t>Installation du plugin sur le site </a:t>
            </a:r>
            <a:r>
              <a:rPr lang="fr-FR" sz="3600" b="1" dirty="0" smtClean="0"/>
              <a:t>marchand</a:t>
            </a:r>
            <a:endParaRPr lang="fr-FR" sz="3600" b="1" dirty="0" smtClean="0"/>
          </a:p>
        </p:txBody>
      </p:sp>
      <p:sp>
        <p:nvSpPr>
          <p:cNvPr id="49" name="AutoShape 10"/>
          <p:cNvSpPr/>
          <p:nvPr/>
        </p:nvSpPr>
        <p:spPr>
          <a:xfrm>
            <a:off x="451040" y="6814648"/>
            <a:ext cx="6500794" cy="3329475"/>
          </a:xfrm>
          <a:prstGeom prst="rect">
            <a:avLst/>
          </a:prstGeom>
          <a:solidFill>
            <a:srgbClr val="86EAE9"/>
          </a:solidFill>
        </p:spPr>
      </p:sp>
      <p:sp>
        <p:nvSpPr>
          <p:cNvPr id="51" name="TextBox 50"/>
          <p:cNvSpPr txBox="1"/>
          <p:nvPr/>
        </p:nvSpPr>
        <p:spPr>
          <a:xfrm>
            <a:off x="1093918" y="8001020"/>
            <a:ext cx="51435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fr-FR" sz="3600" b="1" dirty="0" smtClean="0"/>
              <a:t>Paiement en ligne</a:t>
            </a:r>
            <a:endParaRPr lang="fr-FR" sz="3600" b="1" dirty="0" smtClean="0"/>
          </a:p>
        </p:txBody>
      </p:sp>
      <p:sp>
        <p:nvSpPr>
          <p:cNvPr id="53" name="AutoShape 16"/>
          <p:cNvSpPr/>
          <p:nvPr/>
        </p:nvSpPr>
        <p:spPr>
          <a:xfrm>
            <a:off x="6951834" y="8499222"/>
            <a:ext cx="10764726" cy="1644902"/>
          </a:xfrm>
          <a:prstGeom prst="rect">
            <a:avLst/>
          </a:prstGeom>
          <a:solidFill>
            <a:srgbClr val="37C9EF">
              <a:alpha val="29803"/>
            </a:srgbClr>
          </a:solidFill>
        </p:spPr>
      </p:sp>
      <p:sp>
        <p:nvSpPr>
          <p:cNvPr id="54" name="TextBox 17"/>
          <p:cNvSpPr txBox="1"/>
          <p:nvPr/>
        </p:nvSpPr>
        <p:spPr>
          <a:xfrm>
            <a:off x="13100202" y="8921623"/>
            <a:ext cx="4142724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spc="100" dirty="0" smtClean="0">
                <a:solidFill>
                  <a:srgbClr val="191919"/>
                </a:solidFill>
                <a:latin typeface="Aileron Regular"/>
              </a:rPr>
              <a:t>Payer </a:t>
            </a:r>
            <a:r>
              <a:rPr lang="en-US" sz="2000" spc="100" dirty="0" err="1" smtClean="0">
                <a:solidFill>
                  <a:srgbClr val="191919"/>
                </a:solidFill>
                <a:latin typeface="Aileron Regular"/>
              </a:rPr>
              <a:t>uniquement</a:t>
            </a:r>
            <a:r>
              <a:rPr lang="en-US" sz="2000" spc="100" dirty="0" smtClean="0">
                <a:solidFill>
                  <a:srgbClr val="191919"/>
                </a:solidFill>
                <a:latin typeface="Aileron Regular"/>
              </a:rPr>
              <a:t> par </a:t>
            </a:r>
            <a:r>
              <a:rPr lang="en-US" sz="2000" spc="100" dirty="0" err="1" smtClean="0">
                <a:solidFill>
                  <a:srgbClr val="191919"/>
                </a:solidFill>
                <a:latin typeface="Aileron Regular"/>
              </a:rPr>
              <a:t>QRCode</a:t>
            </a:r>
            <a:endParaRPr lang="en-US" sz="2000" spc="100" dirty="0">
              <a:solidFill>
                <a:srgbClr val="191919"/>
              </a:solidFill>
              <a:latin typeface="Aileron Regular"/>
            </a:endParaRPr>
          </a:p>
        </p:txBody>
      </p:sp>
      <p:sp>
        <p:nvSpPr>
          <p:cNvPr id="55" name="AutoShape 18"/>
          <p:cNvSpPr/>
          <p:nvPr/>
        </p:nvSpPr>
        <p:spPr>
          <a:xfrm>
            <a:off x="6951834" y="8499222"/>
            <a:ext cx="4777276" cy="1644902"/>
          </a:xfrm>
          <a:prstGeom prst="rect">
            <a:avLst/>
          </a:prstGeom>
          <a:solidFill>
            <a:srgbClr val="37C9EF"/>
          </a:solidFill>
        </p:spPr>
      </p:sp>
      <p:grpSp>
        <p:nvGrpSpPr>
          <p:cNvPr id="59" name="Group 19"/>
          <p:cNvGrpSpPr/>
          <p:nvPr/>
        </p:nvGrpSpPr>
        <p:grpSpPr>
          <a:xfrm rot="-8100000">
            <a:off x="11143079" y="8740578"/>
            <a:ext cx="1164053" cy="1162190"/>
            <a:chOff x="0" y="0"/>
            <a:chExt cx="6350000" cy="6339840"/>
          </a:xfrm>
        </p:grpSpPr>
        <p:sp>
          <p:nvSpPr>
            <p:cNvPr id="63" name="Freeform 2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id="68" name="TextBox 38"/>
          <p:cNvSpPr txBox="1"/>
          <p:nvPr/>
        </p:nvSpPr>
        <p:spPr>
          <a:xfrm>
            <a:off x="8493237" y="9100951"/>
            <a:ext cx="3235874" cy="40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4"/>
              </a:lnSpc>
              <a:spcBef>
                <a:spcPct val="0"/>
              </a:spcBef>
            </a:pPr>
            <a:r>
              <a:rPr lang="en-US" sz="2600" u="none" spc="101" dirty="0" smtClean="0">
                <a:solidFill>
                  <a:srgbClr val="FFFFFF"/>
                </a:solidFill>
                <a:latin typeface="Aileron Regular Bold"/>
              </a:rPr>
              <a:t>Client </a:t>
            </a:r>
            <a:r>
              <a:rPr lang="en-US" sz="2600" u="none" spc="101" dirty="0" err="1" smtClean="0">
                <a:solidFill>
                  <a:srgbClr val="FFFFFF"/>
                </a:solidFill>
                <a:latin typeface="Aileron Regular Bold"/>
              </a:rPr>
              <a:t>confrère</a:t>
            </a:r>
            <a:endParaRPr lang="en-US" sz="2600" u="none" spc="101" dirty="0">
              <a:solidFill>
                <a:srgbClr val="FFFFFF"/>
              </a:solidFill>
              <a:latin typeface="Aileron Regular Bold"/>
            </a:endParaRPr>
          </a:p>
        </p:txBody>
      </p:sp>
      <p:grpSp>
        <p:nvGrpSpPr>
          <p:cNvPr id="73" name="Group 39"/>
          <p:cNvGrpSpPr/>
          <p:nvPr/>
        </p:nvGrpSpPr>
        <p:grpSpPr>
          <a:xfrm>
            <a:off x="7377594" y="8552048"/>
            <a:ext cx="783092" cy="1539250"/>
            <a:chOff x="0" y="0"/>
            <a:chExt cx="1044123" cy="2052334"/>
          </a:xfrm>
        </p:grpSpPr>
        <p:pic>
          <p:nvPicPr>
            <p:cNvPr id="78" name="Picture 40"/>
            <p:cNvPicPr>
              <a:picLocks noChangeAspect="1"/>
            </p:cNvPicPr>
            <p:nvPr/>
          </p:nvPicPr>
          <p:blipFill>
            <a:blip r:embed="rId3"/>
            <a:srcRect l="24562" r="24562"/>
            <a:stretch>
              <a:fillRect/>
            </a:stretch>
          </p:blipFill>
          <p:spPr>
            <a:xfrm>
              <a:off x="0" y="0"/>
              <a:ext cx="1044123" cy="2052334"/>
            </a:xfrm>
            <a:prstGeom prst="rect">
              <a:avLst/>
            </a:prstGeom>
          </p:spPr>
        </p:pic>
        <p:sp>
          <p:nvSpPr>
            <p:cNvPr id="80" name="TextBox 41"/>
            <p:cNvSpPr txBox="1"/>
            <p:nvPr/>
          </p:nvSpPr>
          <p:spPr>
            <a:xfrm>
              <a:off x="107368" y="648556"/>
              <a:ext cx="772779" cy="8036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 dirty="0" smtClean="0">
                  <a:solidFill>
                    <a:srgbClr val="37C9EF"/>
                  </a:solidFill>
                  <a:latin typeface="Aileron Heavy"/>
                </a:rPr>
                <a:t>2</a:t>
              </a:r>
              <a:endParaRPr lang="en-US" sz="3600" u="none" dirty="0">
                <a:solidFill>
                  <a:srgbClr val="37C9EF"/>
                </a:solidFill>
                <a:latin typeface="Aileron Heavy"/>
              </a:endParaRPr>
            </a:p>
          </p:txBody>
        </p:sp>
      </p:grpSp>
      <p:sp>
        <p:nvSpPr>
          <p:cNvPr id="83" name="AutoShape 18"/>
          <p:cNvSpPr/>
          <p:nvPr/>
        </p:nvSpPr>
        <p:spPr>
          <a:xfrm>
            <a:off x="6938492" y="142876"/>
            <a:ext cx="4777276" cy="1571600"/>
          </a:xfrm>
          <a:prstGeom prst="rect">
            <a:avLst/>
          </a:prstGeom>
          <a:solidFill>
            <a:srgbClr val="3EDAD8"/>
          </a:solidFill>
        </p:spPr>
      </p:sp>
      <p:sp>
        <p:nvSpPr>
          <p:cNvPr id="91" name="AutoShape 18"/>
          <p:cNvSpPr/>
          <p:nvPr/>
        </p:nvSpPr>
        <p:spPr>
          <a:xfrm>
            <a:off x="6938492" y="1785914"/>
            <a:ext cx="4777276" cy="1644902"/>
          </a:xfrm>
          <a:prstGeom prst="rect">
            <a:avLst/>
          </a:prstGeom>
          <a:solidFill>
            <a:srgbClr val="3EDAD8"/>
          </a:solidFill>
        </p:spPr>
      </p:sp>
      <p:sp>
        <p:nvSpPr>
          <p:cNvPr id="95" name="TextBox 8"/>
          <p:cNvSpPr txBox="1"/>
          <p:nvPr/>
        </p:nvSpPr>
        <p:spPr>
          <a:xfrm>
            <a:off x="8309156" y="528105"/>
            <a:ext cx="3235874" cy="1275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4"/>
              </a:lnSpc>
              <a:spcBef>
                <a:spcPct val="0"/>
              </a:spcBef>
            </a:pPr>
            <a:r>
              <a:rPr lang="fr-FR" sz="2600" spc="101" dirty="0" smtClean="0">
                <a:solidFill>
                  <a:srgbClr val="FFFFFF"/>
                </a:solidFill>
                <a:latin typeface="Aileron Regular Bold"/>
              </a:rPr>
              <a:t>Souscription à SOPAY PRO</a:t>
            </a:r>
            <a:endParaRPr lang="en-US" sz="2600" spc="101" dirty="0" smtClean="0">
              <a:solidFill>
                <a:srgbClr val="FFFFFF"/>
              </a:solidFill>
              <a:latin typeface="Aileron Regular Bold"/>
            </a:endParaRPr>
          </a:p>
          <a:p>
            <a:pPr marL="0" lvl="0" indent="0" algn="l">
              <a:lnSpc>
                <a:spcPts val="3354"/>
              </a:lnSpc>
              <a:spcBef>
                <a:spcPct val="0"/>
              </a:spcBef>
            </a:pPr>
            <a:endParaRPr lang="en-US" sz="2600" u="none" spc="101" dirty="0">
              <a:solidFill>
                <a:srgbClr val="FFFFFF"/>
              </a:solidFill>
              <a:latin typeface="Aileron Regular Bold"/>
            </a:endParaRPr>
          </a:p>
        </p:txBody>
      </p:sp>
      <p:grpSp>
        <p:nvGrpSpPr>
          <p:cNvPr id="98" name="Group 31"/>
          <p:cNvGrpSpPr/>
          <p:nvPr/>
        </p:nvGrpSpPr>
        <p:grpSpPr>
          <a:xfrm>
            <a:off x="7371374" y="195667"/>
            <a:ext cx="783092" cy="1539250"/>
            <a:chOff x="0" y="0"/>
            <a:chExt cx="1044123" cy="2052334"/>
          </a:xfrm>
        </p:grpSpPr>
        <p:pic>
          <p:nvPicPr>
            <p:cNvPr id="99" name="Picture 32"/>
            <p:cNvPicPr>
              <a:picLocks noChangeAspect="1"/>
            </p:cNvPicPr>
            <p:nvPr/>
          </p:nvPicPr>
          <p:blipFill>
            <a:blip r:embed="rId3"/>
            <a:srcRect l="24562" r="24562"/>
            <a:stretch>
              <a:fillRect/>
            </a:stretch>
          </p:blipFill>
          <p:spPr>
            <a:xfrm>
              <a:off x="0" y="0"/>
              <a:ext cx="1044123" cy="2052334"/>
            </a:xfrm>
            <a:prstGeom prst="rect">
              <a:avLst/>
            </a:prstGeom>
          </p:spPr>
        </p:pic>
        <p:sp>
          <p:nvSpPr>
            <p:cNvPr id="100" name="TextBox 33"/>
            <p:cNvSpPr txBox="1"/>
            <p:nvPr/>
          </p:nvSpPr>
          <p:spPr>
            <a:xfrm>
              <a:off x="107368" y="633752"/>
              <a:ext cx="772779" cy="7443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 dirty="0" smtClean="0">
                  <a:solidFill>
                    <a:srgbClr val="86EAE9"/>
                  </a:solidFill>
                  <a:latin typeface="Aileron Heavy"/>
                </a:rPr>
                <a:t>1</a:t>
              </a:r>
              <a:endParaRPr lang="en-US" sz="3600" u="none" dirty="0">
                <a:solidFill>
                  <a:srgbClr val="86EAE9"/>
                </a:solidFill>
                <a:latin typeface="Aileron Heavy"/>
              </a:endParaRPr>
            </a:p>
          </p:txBody>
        </p:sp>
      </p:grpSp>
      <p:grpSp>
        <p:nvGrpSpPr>
          <p:cNvPr id="101" name="Group 35"/>
          <p:cNvGrpSpPr/>
          <p:nvPr/>
        </p:nvGrpSpPr>
        <p:grpSpPr>
          <a:xfrm>
            <a:off x="7371374" y="1860273"/>
            <a:ext cx="783092" cy="1539250"/>
            <a:chOff x="0" y="0"/>
            <a:chExt cx="1044123" cy="2052334"/>
          </a:xfrm>
        </p:grpSpPr>
        <p:pic>
          <p:nvPicPr>
            <p:cNvPr id="102" name="Picture 36"/>
            <p:cNvPicPr>
              <a:picLocks noChangeAspect="1"/>
            </p:cNvPicPr>
            <p:nvPr/>
          </p:nvPicPr>
          <p:blipFill>
            <a:blip r:embed="rId3"/>
            <a:srcRect l="24562" r="24562"/>
            <a:stretch>
              <a:fillRect/>
            </a:stretch>
          </p:blipFill>
          <p:spPr>
            <a:xfrm>
              <a:off x="0" y="0"/>
              <a:ext cx="1044123" cy="2052334"/>
            </a:xfrm>
            <a:prstGeom prst="rect">
              <a:avLst/>
            </a:prstGeom>
          </p:spPr>
        </p:pic>
        <p:sp>
          <p:nvSpPr>
            <p:cNvPr id="103" name="TextBox 37"/>
            <p:cNvSpPr txBox="1"/>
            <p:nvPr/>
          </p:nvSpPr>
          <p:spPr>
            <a:xfrm>
              <a:off x="107368" y="605043"/>
              <a:ext cx="772779" cy="7443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 dirty="0" smtClean="0">
                  <a:solidFill>
                    <a:srgbClr val="3EDAD8"/>
                  </a:solidFill>
                  <a:latin typeface="Aileron Heavy"/>
                </a:rPr>
                <a:t>2</a:t>
              </a:r>
              <a:endParaRPr lang="en-US" sz="3600" u="none" dirty="0">
                <a:solidFill>
                  <a:srgbClr val="3EDAD8"/>
                </a:solidFill>
                <a:latin typeface="Aileron Heavy"/>
              </a:endParaRPr>
            </a:p>
          </p:txBody>
        </p:sp>
      </p:grpSp>
      <p:sp>
        <p:nvSpPr>
          <p:cNvPr id="104" name="TextBox 8"/>
          <p:cNvSpPr txBox="1"/>
          <p:nvPr/>
        </p:nvSpPr>
        <p:spPr>
          <a:xfrm>
            <a:off x="8309156" y="1956865"/>
            <a:ext cx="3235874" cy="1274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4"/>
              </a:lnSpc>
              <a:spcBef>
                <a:spcPct val="0"/>
              </a:spcBef>
            </a:pPr>
            <a:r>
              <a:rPr lang="fr-FR" sz="2600" spc="101" dirty="0" smtClean="0">
                <a:solidFill>
                  <a:srgbClr val="FFFFFF"/>
                </a:solidFill>
                <a:latin typeface="Aileron Regular Bold"/>
              </a:rPr>
              <a:t>Activation du paiement web</a:t>
            </a:r>
          </a:p>
          <a:p>
            <a:pPr marL="0" lvl="0" indent="0" algn="l">
              <a:lnSpc>
                <a:spcPts val="3354"/>
              </a:lnSpc>
              <a:spcBef>
                <a:spcPct val="0"/>
              </a:spcBef>
            </a:pPr>
            <a:endParaRPr lang="en-US" sz="2600" u="none" spc="101" dirty="0">
              <a:solidFill>
                <a:srgbClr val="FFFFFF"/>
              </a:solidFill>
              <a:latin typeface="Aileron Regular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roupe 448"/>
          <p:cNvGrpSpPr/>
          <p:nvPr/>
        </p:nvGrpSpPr>
        <p:grpSpPr>
          <a:xfrm>
            <a:off x="1812052" y="3218384"/>
            <a:ext cx="1363823" cy="1072226"/>
            <a:chOff x="291380" y="1234735"/>
            <a:chExt cx="909215" cy="714817"/>
          </a:xfrm>
        </p:grpSpPr>
        <p:pic>
          <p:nvPicPr>
            <p:cNvPr id="450" name="Picture 5" descr="C:\_mounir\DSI Architecture\projets\CRC\img\client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2655" t="11660" r="14127" b="12143"/>
            <a:stretch/>
          </p:blipFill>
          <p:spPr bwMode="auto">
            <a:xfrm>
              <a:off x="403374" y="1234735"/>
              <a:ext cx="387471" cy="398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1" name="Rectangle 450"/>
            <p:cNvSpPr/>
            <p:nvPr/>
          </p:nvSpPr>
          <p:spPr>
            <a:xfrm>
              <a:off x="291380" y="1764886"/>
              <a:ext cx="909215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71600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200" b="1" dirty="0">
                  <a:solidFill>
                    <a:srgbClr val="000000"/>
                  </a:solidFill>
                  <a:latin typeface="Arial" pitchFamily="34" charset="0"/>
                </a:rPr>
                <a:t>SOPAY</a:t>
              </a:r>
            </a:p>
          </p:txBody>
        </p:sp>
        <p:pic>
          <p:nvPicPr>
            <p:cNvPr id="452" name="Picture 2" descr="C:\_mounir\DSI Architecture\projets\DSIRA Risque\img\mobil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863" y="1312501"/>
              <a:ext cx="177082" cy="371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3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20" y="1622392"/>
              <a:ext cx="149548" cy="182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96" y="1579785"/>
              <a:ext cx="180020" cy="20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9" name="Image 18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54928" y="4647144"/>
            <a:ext cx="842297" cy="941624"/>
          </a:xfrm>
          <a:prstGeom prst="rect">
            <a:avLst/>
          </a:prstGeom>
        </p:spPr>
      </p:pic>
      <p:sp>
        <p:nvSpPr>
          <p:cNvPr id="191" name="Rectangle 190"/>
          <p:cNvSpPr/>
          <p:nvPr/>
        </p:nvSpPr>
        <p:spPr>
          <a:xfrm>
            <a:off x="1812052" y="5718714"/>
            <a:ext cx="12362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71600" fontAlgn="base">
              <a:spcBef>
                <a:spcPct val="0"/>
              </a:spcBef>
              <a:spcAft>
                <a:spcPct val="0"/>
              </a:spcAft>
            </a:pPr>
            <a:r>
              <a:rPr lang="fr-FR" sz="1200" b="1" dirty="0">
                <a:solidFill>
                  <a:srgbClr val="000000"/>
                </a:solidFill>
                <a:latin typeface="Arial" pitchFamily="34" charset="0"/>
              </a:rPr>
              <a:t>Site Marchand</a:t>
            </a:r>
          </a:p>
        </p:txBody>
      </p:sp>
      <p:sp>
        <p:nvSpPr>
          <p:cNvPr id="463" name="Text Box 174"/>
          <p:cNvSpPr txBox="1">
            <a:spLocks noChangeArrowheads="1"/>
          </p:cNvSpPr>
          <p:nvPr/>
        </p:nvSpPr>
        <p:spPr bwMode="auto">
          <a:xfrm>
            <a:off x="3776867" y="4575706"/>
            <a:ext cx="67839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defTabSz="1371600"/>
            <a:r>
              <a:rPr lang="fr-FR" sz="1050" b="1" i="1" dirty="0">
                <a:solidFill>
                  <a:prstClr val="black"/>
                </a:solidFill>
              </a:rPr>
              <a:t>Internet</a:t>
            </a:r>
          </a:p>
        </p:txBody>
      </p:sp>
      <p:sp>
        <p:nvSpPr>
          <p:cNvPr id="832" name="Rectangle 831"/>
          <p:cNvSpPr/>
          <p:nvPr/>
        </p:nvSpPr>
        <p:spPr>
          <a:xfrm>
            <a:off x="4077314" y="8501086"/>
            <a:ext cx="12853428" cy="1631385"/>
          </a:xfrm>
          <a:prstGeom prst="rect">
            <a:avLst/>
          </a:prstGeom>
          <a:solidFill>
            <a:srgbClr val="F3F7FB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defTabSz="1371600"/>
            <a:r>
              <a:rPr lang="fr-FR" sz="1500" b="1" dirty="0">
                <a:solidFill>
                  <a:prstClr val="black"/>
                </a:solidFill>
                <a:latin typeface="Calibri"/>
              </a:rPr>
              <a:t>Configuration:</a:t>
            </a:r>
          </a:p>
          <a:p>
            <a:pPr defTabSz="1371600"/>
            <a:r>
              <a:rPr lang="fr-FR" sz="1500" b="1" dirty="0">
                <a:solidFill>
                  <a:prstClr val="black"/>
                </a:solidFill>
                <a:latin typeface="Calibri"/>
              </a:rPr>
              <a:t>VM 1 : </a:t>
            </a:r>
            <a:r>
              <a:rPr lang="fr-FR" sz="1500" dirty="0">
                <a:solidFill>
                  <a:prstClr val="black"/>
                </a:solidFill>
                <a:latin typeface="Calibri"/>
              </a:rPr>
              <a:t>8 Go 4 </a:t>
            </a:r>
            <a:r>
              <a:rPr lang="fr-FR" sz="1500" dirty="0" smtClean="0">
                <a:solidFill>
                  <a:prstClr val="black"/>
                </a:solidFill>
                <a:latin typeface="Calibri"/>
              </a:rPr>
              <a:t>CPU / JAVA 8, </a:t>
            </a:r>
            <a:r>
              <a:rPr lang="fr-FR" sz="1500" dirty="0" err="1" smtClean="0">
                <a:solidFill>
                  <a:prstClr val="black"/>
                </a:solidFill>
                <a:latin typeface="Calibri"/>
              </a:rPr>
              <a:t>Tomcat</a:t>
            </a:r>
            <a:r>
              <a:rPr lang="fr-FR" sz="1500" dirty="0" smtClean="0">
                <a:solidFill>
                  <a:prstClr val="black"/>
                </a:solidFill>
                <a:latin typeface="Calibri"/>
              </a:rPr>
              <a:t> </a:t>
            </a:r>
            <a:endParaRPr lang="fr-FR" sz="1500" dirty="0">
              <a:solidFill>
                <a:prstClr val="black"/>
              </a:solidFill>
              <a:latin typeface="Calibri"/>
            </a:endParaRPr>
          </a:p>
          <a:p>
            <a:pPr defTabSz="1371600">
              <a:defRPr/>
            </a:pPr>
            <a:r>
              <a:rPr lang="fr-FR" sz="1500" b="1" dirty="0" smtClean="0">
                <a:solidFill>
                  <a:prstClr val="black"/>
                </a:solidFill>
                <a:latin typeface="Calibri"/>
              </a:rPr>
              <a:t>VM 2 : </a:t>
            </a:r>
            <a:r>
              <a:rPr lang="fr-FR" sz="1500" dirty="0" smtClean="0">
                <a:solidFill>
                  <a:prstClr val="black"/>
                </a:solidFill>
                <a:latin typeface="Calibri"/>
              </a:rPr>
              <a:t>16 Go 4 CPU / JAVA 8, </a:t>
            </a:r>
            <a:r>
              <a:rPr lang="fr-FR" sz="1500" dirty="0" err="1" smtClean="0">
                <a:solidFill>
                  <a:prstClr val="black"/>
                </a:solidFill>
                <a:latin typeface="Calibri"/>
              </a:rPr>
              <a:t>Tomcat</a:t>
            </a:r>
            <a:r>
              <a:rPr lang="fr-FR" sz="1500" dirty="0" smtClean="0">
                <a:solidFill>
                  <a:prstClr val="black"/>
                </a:solidFill>
                <a:latin typeface="Calibri"/>
              </a:rPr>
              <a:t> </a:t>
            </a:r>
            <a:endParaRPr lang="fr-FR" sz="2700" dirty="0" smtClean="0">
              <a:solidFill>
                <a:prstClr val="black"/>
              </a:solidFill>
              <a:latin typeface="Calibri"/>
            </a:endParaRPr>
          </a:p>
          <a:p>
            <a:pPr defTabSz="1371600">
              <a:defRPr/>
            </a:pPr>
            <a:r>
              <a:rPr lang="fr-FR" sz="1500" b="1" dirty="0" smtClean="0">
                <a:solidFill>
                  <a:prstClr val="black"/>
                </a:solidFill>
                <a:latin typeface="Calibri"/>
              </a:rPr>
              <a:t>VM </a:t>
            </a:r>
            <a:r>
              <a:rPr lang="fr-FR" sz="1500" b="1" dirty="0">
                <a:solidFill>
                  <a:prstClr val="black"/>
                </a:solidFill>
                <a:latin typeface="Calibri"/>
              </a:rPr>
              <a:t>3 : </a:t>
            </a:r>
            <a:r>
              <a:rPr lang="fr-FR" sz="1500" dirty="0">
                <a:solidFill>
                  <a:prstClr val="black"/>
                </a:solidFill>
                <a:latin typeface="Calibri"/>
              </a:rPr>
              <a:t>8 Go 4 </a:t>
            </a:r>
            <a:r>
              <a:rPr lang="fr-FR" sz="1500" dirty="0" smtClean="0">
                <a:solidFill>
                  <a:prstClr val="black"/>
                </a:solidFill>
                <a:latin typeface="Calibri"/>
              </a:rPr>
              <a:t>CPU / Oracle ou </a:t>
            </a:r>
            <a:r>
              <a:rPr lang="fr-FR" sz="1500" dirty="0" err="1" smtClean="0">
                <a:solidFill>
                  <a:prstClr val="black"/>
                </a:solidFill>
                <a:latin typeface="Calibri"/>
              </a:rPr>
              <a:t>MysQl</a:t>
            </a:r>
            <a:endParaRPr lang="fr-FR" sz="1500" dirty="0">
              <a:solidFill>
                <a:prstClr val="black"/>
              </a:solidFill>
              <a:latin typeface="Calibri"/>
            </a:endParaRPr>
          </a:p>
          <a:p>
            <a:pPr defTabSz="1371600">
              <a:defRPr/>
            </a:pPr>
            <a:r>
              <a:rPr lang="fr-FR" sz="1500" b="1" dirty="0">
                <a:solidFill>
                  <a:prstClr val="black"/>
                </a:solidFill>
                <a:latin typeface="Calibri"/>
              </a:rPr>
              <a:t>* Pour assurer la résilience en production, il faut une duplication de chaque VM</a:t>
            </a:r>
          </a:p>
        </p:txBody>
      </p:sp>
      <p:sp>
        <p:nvSpPr>
          <p:cNvPr id="841" name="Rectangle à coins arrondis 155"/>
          <p:cNvSpPr>
            <a:spLocks noChangeArrowheads="1"/>
          </p:cNvSpPr>
          <p:nvPr/>
        </p:nvSpPr>
        <p:spPr bwMode="auto">
          <a:xfrm rot="16200000">
            <a:off x="9635338" y="-3885774"/>
            <a:ext cx="596171" cy="10477167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27000" anchor="ctr" anchorCtr="0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842" name="Picture 2" descr="C:\Flavien\Projets\04 Mobile Banking\F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46271" y="1362218"/>
            <a:ext cx="679376" cy="19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43" name="Picture 16" descr="Image associé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99607" y="1000096"/>
            <a:ext cx="442949" cy="44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44" name="Rectangle 843"/>
          <p:cNvSpPr/>
          <p:nvPr/>
        </p:nvSpPr>
        <p:spPr>
          <a:xfrm>
            <a:off x="8425860" y="1109254"/>
            <a:ext cx="93487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700" b="1" dirty="0">
                <a:solidFill>
                  <a:srgbClr val="000000"/>
                </a:solidFill>
                <a:latin typeface="Arial" pitchFamily="34" charset="0"/>
              </a:rPr>
              <a:t>DMZ</a:t>
            </a:r>
          </a:p>
        </p:txBody>
      </p:sp>
      <p:sp>
        <p:nvSpPr>
          <p:cNvPr id="845" name="Rectangle à coins arrondis 155"/>
          <p:cNvSpPr>
            <a:spLocks noChangeArrowheads="1"/>
          </p:cNvSpPr>
          <p:nvPr/>
        </p:nvSpPr>
        <p:spPr bwMode="auto">
          <a:xfrm rot="16200000">
            <a:off x="7410409" y="-982238"/>
            <a:ext cx="5046030" cy="10477166"/>
          </a:xfrm>
          <a:prstGeom prst="roundRect">
            <a:avLst>
              <a:gd name="adj" fmla="val 16667"/>
            </a:avLst>
          </a:prstGeom>
          <a:solidFill>
            <a:srgbClr val="DAE6FE"/>
          </a:solidFill>
          <a:ln w="9525" algn="ctr">
            <a:solidFill>
              <a:srgbClr val="B1CAFD"/>
            </a:solidFill>
            <a:round/>
            <a:headEnd/>
            <a:tailEnd/>
          </a:ln>
        </p:spPr>
        <p:txBody>
          <a:bodyPr tIns="27000" anchor="ctr" anchorCtr="0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46" name="Rectangle à coins arrondis 845"/>
          <p:cNvSpPr/>
          <p:nvPr/>
        </p:nvSpPr>
        <p:spPr bwMode="auto">
          <a:xfrm>
            <a:off x="9315898" y="1817984"/>
            <a:ext cx="2376263" cy="4853364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37160" tIns="68580" rIns="137160" bIns="68580" numCol="1" rtlCol="0" anchor="t" anchorCtr="0" compatLnSpc="1">
            <a:prstTxWarp prst="textNoShape">
              <a:avLst/>
            </a:prstTxWarp>
          </a:bodyPr>
          <a:lstStyle/>
          <a:p>
            <a:pPr defTabSz="13716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105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47" name="Rectangle à coins arrondis 846"/>
          <p:cNvSpPr/>
          <p:nvPr/>
        </p:nvSpPr>
        <p:spPr bwMode="auto">
          <a:xfrm>
            <a:off x="12485038" y="2872115"/>
            <a:ext cx="2592288" cy="2964405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37160" tIns="68580" rIns="137160" bIns="68580" numCol="1" rtlCol="0" anchor="t" anchorCtr="0" compatLnSpc="1">
            <a:prstTxWarp prst="textNoShape">
              <a:avLst/>
            </a:prstTxWarp>
          </a:bodyPr>
          <a:lstStyle/>
          <a:p>
            <a:pPr defTabSz="13716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105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48" name="Rectangle à coins arrondis 847"/>
          <p:cNvSpPr/>
          <p:nvPr/>
        </p:nvSpPr>
        <p:spPr bwMode="auto">
          <a:xfrm>
            <a:off x="5859511" y="1833929"/>
            <a:ext cx="2418101" cy="4837419"/>
          </a:xfrm>
          <a:prstGeom prst="roundRect">
            <a:avLst>
              <a:gd name="adj" fmla="val 3458"/>
            </a:avLst>
          </a:prstGeom>
          <a:gradFill flip="none" rotWithShape="1">
            <a:gsLst>
              <a:gs pos="0">
                <a:srgbClr val="FFFFFF">
                  <a:lumMod val="95000"/>
                  <a:shade val="30000"/>
                  <a:satMod val="115000"/>
                </a:srgbClr>
              </a:gs>
              <a:gs pos="9000">
                <a:srgbClr val="FFFFFF">
                  <a:lumMod val="95000"/>
                  <a:shade val="67500"/>
                  <a:satMod val="115000"/>
                </a:srgbClr>
              </a:gs>
              <a:gs pos="100000">
                <a:srgbClr val="FFFFFF">
                  <a:lumMod val="95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37160" tIns="68580" rIns="137160" bIns="68580" numCol="1" rtlCol="0" anchor="t" anchorCtr="0" compatLnSpc="1">
            <a:prstTxWarp prst="textNoShape">
              <a:avLst/>
            </a:prstTxWarp>
          </a:bodyPr>
          <a:lstStyle/>
          <a:p>
            <a:pPr defTabSz="13716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105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49" name="Rectangle à coins arrondis 848"/>
          <p:cNvSpPr/>
          <p:nvPr/>
        </p:nvSpPr>
        <p:spPr bwMode="auto">
          <a:xfrm>
            <a:off x="9572305" y="2539561"/>
            <a:ext cx="1861190" cy="3784002"/>
          </a:xfrm>
          <a:prstGeom prst="roundRect">
            <a:avLst>
              <a:gd name="adj" fmla="val 7779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37160" tIns="68580" rIns="137160" bIns="68580" numCol="1" rtlCol="0" anchor="t" anchorCtr="0" compatLnSpc="1">
            <a:prstTxWarp prst="textNoShape">
              <a:avLst/>
            </a:prstTxWarp>
          </a:bodyPr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5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5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50" name="Rectangle 144"/>
          <p:cNvSpPr>
            <a:spLocks noChangeArrowheads="1"/>
          </p:cNvSpPr>
          <p:nvPr/>
        </p:nvSpPr>
        <p:spPr bwMode="auto">
          <a:xfrm>
            <a:off x="9597291" y="2669103"/>
            <a:ext cx="1780508" cy="35999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b="1" dirty="0">
                <a:solidFill>
                  <a:srgbClr val="000000"/>
                </a:solidFill>
                <a:latin typeface="Arial" pitchFamily="34" charset="0"/>
              </a:rPr>
              <a:t>Java 8</a:t>
            </a:r>
          </a:p>
        </p:txBody>
      </p:sp>
      <p:sp>
        <p:nvSpPr>
          <p:cNvPr id="851" name="Rectangle 850"/>
          <p:cNvSpPr/>
          <p:nvPr/>
        </p:nvSpPr>
        <p:spPr>
          <a:xfrm>
            <a:off x="9489280" y="2227930"/>
            <a:ext cx="2036439" cy="419298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fr-FR" sz="27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2" name="Rectangle 851"/>
          <p:cNvSpPr/>
          <p:nvPr/>
        </p:nvSpPr>
        <p:spPr>
          <a:xfrm>
            <a:off x="9861602" y="2242856"/>
            <a:ext cx="1215027" cy="1846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1371600" fontAlgn="base">
              <a:spcBef>
                <a:spcPct val="0"/>
              </a:spcBef>
              <a:spcAft>
                <a:spcPct val="0"/>
              </a:spcAft>
            </a:pPr>
            <a:r>
              <a:rPr lang="fr-FR" sz="1200" b="1" dirty="0">
                <a:solidFill>
                  <a:prstClr val="black"/>
                </a:solidFill>
                <a:latin typeface="Arial" panose="020B0604020202020204" pitchFamily="34" charset="0"/>
              </a:rPr>
              <a:t>  VM 2</a:t>
            </a:r>
          </a:p>
        </p:txBody>
      </p:sp>
      <p:pic>
        <p:nvPicPr>
          <p:cNvPr id="853" name="Picture 17" descr="S:\W_Atlas2\ATES\_Modèles de documentation\Cliparts\Matériel\web_serv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34701" y="2346817"/>
            <a:ext cx="413481" cy="49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54" name="Rectangle à coins arrondis 853"/>
          <p:cNvSpPr/>
          <p:nvPr/>
        </p:nvSpPr>
        <p:spPr bwMode="auto">
          <a:xfrm>
            <a:off x="6182022" y="2539561"/>
            <a:ext cx="1861190" cy="3784002"/>
          </a:xfrm>
          <a:prstGeom prst="roundRect">
            <a:avLst>
              <a:gd name="adj" fmla="val 7779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37160" tIns="68580" rIns="137160" bIns="68580" numCol="1" rtlCol="0" anchor="t" anchorCtr="0" compatLnSpc="1">
            <a:prstTxWarp prst="textNoShape">
              <a:avLst/>
            </a:prstTxWarp>
          </a:bodyPr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5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5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55" name="Rectangle 144"/>
          <p:cNvSpPr>
            <a:spLocks noChangeArrowheads="1"/>
          </p:cNvSpPr>
          <p:nvPr/>
        </p:nvSpPr>
        <p:spPr bwMode="auto">
          <a:xfrm>
            <a:off x="6207007" y="2669103"/>
            <a:ext cx="1780508" cy="35999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b="1" dirty="0">
                <a:solidFill>
                  <a:srgbClr val="000000"/>
                </a:solidFill>
                <a:latin typeface="Arial" pitchFamily="34" charset="0"/>
              </a:rPr>
              <a:t>Java 8</a:t>
            </a:r>
          </a:p>
        </p:txBody>
      </p:sp>
      <p:sp>
        <p:nvSpPr>
          <p:cNvPr id="856" name="Rectangle 855"/>
          <p:cNvSpPr/>
          <p:nvPr/>
        </p:nvSpPr>
        <p:spPr>
          <a:xfrm>
            <a:off x="6098996" y="2227930"/>
            <a:ext cx="2036439" cy="419298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fr-FR" sz="27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7" name="Rectangle 856"/>
          <p:cNvSpPr/>
          <p:nvPr/>
        </p:nvSpPr>
        <p:spPr>
          <a:xfrm>
            <a:off x="6471319" y="2242856"/>
            <a:ext cx="1215027" cy="1846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1371600" fontAlgn="base">
              <a:spcBef>
                <a:spcPct val="0"/>
              </a:spcBef>
              <a:spcAft>
                <a:spcPct val="0"/>
              </a:spcAft>
            </a:pPr>
            <a:r>
              <a:rPr lang="fr-FR" sz="1200" b="1" dirty="0">
                <a:solidFill>
                  <a:prstClr val="black"/>
                </a:solidFill>
                <a:latin typeface="Arial" panose="020B0604020202020204" pitchFamily="34" charset="0"/>
              </a:rPr>
              <a:t>  VM  1</a:t>
            </a:r>
          </a:p>
        </p:txBody>
      </p:sp>
      <p:pic>
        <p:nvPicPr>
          <p:cNvPr id="858" name="Picture 17" descr="S:\W_Atlas2\ATES\_Modèles de documentation\Cliparts\Matériel\web_serv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44417" y="2346817"/>
            <a:ext cx="413481" cy="49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59" name="Rectangle 144"/>
          <p:cNvSpPr>
            <a:spLocks noChangeArrowheads="1"/>
          </p:cNvSpPr>
          <p:nvPr/>
        </p:nvSpPr>
        <p:spPr bwMode="auto">
          <a:xfrm>
            <a:off x="6291857" y="3501555"/>
            <a:ext cx="1634190" cy="2694992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b="1" dirty="0" err="1">
                <a:solidFill>
                  <a:srgbClr val="000000"/>
                </a:solidFill>
                <a:latin typeface="Arial" pitchFamily="34" charset="0"/>
              </a:rPr>
              <a:t>Tomcat</a:t>
            </a:r>
            <a:endParaRPr lang="fr-FR" sz="12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60" name="Rectangle 169">
            <a:extLst>
              <a:ext uri="{FF2B5EF4-FFF2-40B4-BE49-F238E27FC236}">
                <a16:creationId xmlns:a16="http://schemas.microsoft.com/office/drawing/2014/main" xmlns="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614" y="5064020"/>
            <a:ext cx="1488242" cy="3689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50" kern="0" dirty="0" err="1">
                <a:solidFill>
                  <a:srgbClr val="000000"/>
                </a:solidFill>
                <a:latin typeface="Arial" pitchFamily="34" charset="0"/>
              </a:rPr>
              <a:t>Payment-web.war</a:t>
            </a:r>
            <a:endParaRPr lang="fr-FR" sz="105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61" name="Rectangle 169">
            <a:extLst>
              <a:ext uri="{FF2B5EF4-FFF2-40B4-BE49-F238E27FC236}">
                <a16:creationId xmlns:a16="http://schemas.microsoft.com/office/drawing/2014/main" xmlns="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614" y="3858457"/>
            <a:ext cx="1497444" cy="3845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50" kern="0" dirty="0" smtClean="0">
                <a:solidFill>
                  <a:srgbClr val="000000"/>
                </a:solidFill>
                <a:latin typeface="Arial" pitchFamily="34" charset="0"/>
              </a:rPr>
              <a:t>Gateway-service.war</a:t>
            </a:r>
            <a:endParaRPr lang="fr-FR" sz="1050" kern="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62" name="Rectangle à coins arrondis 861"/>
          <p:cNvSpPr/>
          <p:nvPr/>
        </p:nvSpPr>
        <p:spPr bwMode="auto">
          <a:xfrm>
            <a:off x="13068100" y="3351722"/>
            <a:ext cx="1497815" cy="2172645"/>
          </a:xfrm>
          <a:prstGeom prst="roundRect">
            <a:avLst>
              <a:gd name="adj" fmla="val 7779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8C08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37160" tIns="68580" rIns="137160" bIns="68580" numCol="1" rtlCol="0" anchor="t" anchorCtr="0" compatLnSpc="1">
            <a:prstTxWarp prst="textNoShape">
              <a:avLst/>
            </a:prstTxWarp>
          </a:bodyPr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50" b="1" kern="0" dirty="0" err="1">
                <a:solidFill>
                  <a:srgbClr val="000000"/>
                </a:solidFill>
                <a:latin typeface="Arial" pitchFamily="34" charset="0"/>
              </a:rPr>
              <a:t>Database</a:t>
            </a:r>
            <a:endParaRPr lang="fr-FR" sz="1050" b="1" kern="0" dirty="0">
              <a:solidFill>
                <a:srgbClr val="000000"/>
              </a:solidFill>
              <a:latin typeface="Arial" pitchFamily="34" charset="0"/>
            </a:endParaRPr>
          </a:p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5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63" name="Rectangle 144"/>
          <p:cNvSpPr>
            <a:spLocks noChangeArrowheads="1"/>
          </p:cNvSpPr>
          <p:nvPr/>
        </p:nvSpPr>
        <p:spPr bwMode="auto">
          <a:xfrm>
            <a:off x="13127705" y="3714133"/>
            <a:ext cx="1357527" cy="17022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C997F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64" name="Rectangle 863"/>
          <p:cNvSpPr/>
          <p:nvPr/>
        </p:nvSpPr>
        <p:spPr>
          <a:xfrm>
            <a:off x="12954858" y="3040093"/>
            <a:ext cx="1678295" cy="259228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fr-FR" sz="27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5" name="Rectangle 864"/>
          <p:cNvSpPr/>
          <p:nvPr/>
        </p:nvSpPr>
        <p:spPr>
          <a:xfrm>
            <a:off x="12969037" y="3055018"/>
            <a:ext cx="1215027" cy="1846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1371600" fontAlgn="base">
              <a:spcBef>
                <a:spcPct val="0"/>
              </a:spcBef>
              <a:spcAft>
                <a:spcPct val="0"/>
              </a:spcAft>
            </a:pPr>
            <a:r>
              <a:rPr lang="fr-FR" sz="1200" b="1" dirty="0">
                <a:solidFill>
                  <a:prstClr val="black"/>
                </a:solidFill>
                <a:latin typeface="Arial" panose="020B0604020202020204" pitchFamily="34" charset="0"/>
              </a:rPr>
              <a:t>  VM 3</a:t>
            </a:r>
          </a:p>
        </p:txBody>
      </p:sp>
      <p:pic>
        <p:nvPicPr>
          <p:cNvPr id="866" name="Image 86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01496" y="3351723"/>
            <a:ext cx="392814" cy="514952"/>
          </a:xfrm>
          <a:prstGeom prst="rect">
            <a:avLst/>
          </a:prstGeom>
        </p:spPr>
      </p:pic>
      <p:sp>
        <p:nvSpPr>
          <p:cNvPr id="867" name="AutoShape 273"/>
          <p:cNvSpPr>
            <a:spLocks noChangeArrowheads="1"/>
          </p:cNvSpPr>
          <p:nvPr/>
        </p:nvSpPr>
        <p:spPr bwMode="auto">
          <a:xfrm>
            <a:off x="13329071" y="4144955"/>
            <a:ext cx="929865" cy="783204"/>
          </a:xfrm>
          <a:prstGeom prst="can">
            <a:avLst>
              <a:gd name="adj" fmla="val 21144"/>
            </a:avLst>
          </a:prstGeom>
          <a:solidFill>
            <a:srgbClr val="BCEECD"/>
          </a:solidFill>
          <a:ln w="9525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lIns="162000" tIns="162000" bIns="10800" anchor="b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50" b="1" kern="0" dirty="0" err="1">
                <a:solidFill>
                  <a:srgbClr val="000000"/>
                </a:solidFill>
                <a:latin typeface="Arial" pitchFamily="34" charset="0"/>
              </a:rPr>
              <a:t>database</a:t>
            </a:r>
            <a:endParaRPr lang="fr-FR" sz="1050" b="1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868" name="Connecteur en angle 867"/>
          <p:cNvCxnSpPr>
            <a:cxnSpLocks/>
            <a:stCxn id="874" idx="3"/>
            <a:endCxn id="867" idx="2"/>
          </p:cNvCxnSpPr>
          <p:nvPr/>
        </p:nvCxnSpPr>
        <p:spPr>
          <a:xfrm>
            <a:off x="11234060" y="4104047"/>
            <a:ext cx="2095011" cy="43251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69" name="Rectangle 144"/>
          <p:cNvSpPr>
            <a:spLocks noChangeArrowheads="1"/>
          </p:cNvSpPr>
          <p:nvPr/>
        </p:nvSpPr>
        <p:spPr bwMode="auto">
          <a:xfrm>
            <a:off x="9682141" y="3501555"/>
            <a:ext cx="1634190" cy="2694992"/>
          </a:xfrm>
          <a:prstGeom prst="rect">
            <a:avLst/>
          </a:prstGeom>
          <a:gradFill flip="none" rotWithShape="1">
            <a:gsLst>
              <a:gs pos="0">
                <a:srgbClr val="D6B0F6">
                  <a:shade val="30000"/>
                  <a:satMod val="115000"/>
                </a:srgbClr>
              </a:gs>
              <a:gs pos="18000">
                <a:srgbClr val="D6B0F6">
                  <a:shade val="67500"/>
                  <a:satMod val="115000"/>
                </a:srgbClr>
              </a:gs>
              <a:gs pos="100000">
                <a:srgbClr val="D6B0F6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b="1" dirty="0" err="1">
                <a:solidFill>
                  <a:srgbClr val="000000"/>
                </a:solidFill>
                <a:latin typeface="Arial" pitchFamily="34" charset="0"/>
              </a:rPr>
              <a:t>Tomcat</a:t>
            </a:r>
            <a:endParaRPr lang="fr-FR" sz="12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70" name="Rectangle 169">
            <a:extLst>
              <a:ext uri="{FF2B5EF4-FFF2-40B4-BE49-F238E27FC236}">
                <a16:creationId xmlns:a16="http://schemas.microsoft.com/office/drawing/2014/main" xmlns="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5821" y="5330299"/>
            <a:ext cx="1488242" cy="3689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50" kern="0" dirty="0" smtClean="0">
                <a:solidFill>
                  <a:srgbClr val="000000"/>
                </a:solidFill>
                <a:latin typeface="Arial" pitchFamily="34" charset="0"/>
              </a:rPr>
              <a:t>BackOffice.war</a:t>
            </a:r>
            <a:endParaRPr lang="fr-FR" sz="105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71" name="Rectangle à coins arrondis 155"/>
          <p:cNvSpPr>
            <a:spLocks noChangeArrowheads="1"/>
          </p:cNvSpPr>
          <p:nvPr/>
        </p:nvSpPr>
        <p:spPr bwMode="auto">
          <a:xfrm>
            <a:off x="9830608" y="3021425"/>
            <a:ext cx="1311557" cy="335793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 algn="ctr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tIns="54000" anchor="t" anchorCtr="0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50" b="1" dirty="0" err="1">
                <a:solidFill>
                  <a:srgbClr val="000000"/>
                </a:solidFill>
                <a:latin typeface="Arial" pitchFamily="34" charset="0"/>
              </a:rPr>
              <a:t>Keycloak</a:t>
            </a:r>
            <a:endParaRPr lang="fr-FR" sz="105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72" name="Rectangle 169">
            <a:extLst>
              <a:ext uri="{FF2B5EF4-FFF2-40B4-BE49-F238E27FC236}">
                <a16:creationId xmlns:a16="http://schemas.microsoft.com/office/drawing/2014/main" xmlns="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5821" y="4348780"/>
            <a:ext cx="1488242" cy="4329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50" kern="0" dirty="0" err="1">
                <a:solidFill>
                  <a:srgbClr val="000000"/>
                </a:solidFill>
                <a:latin typeface="Arial" pitchFamily="34" charset="0"/>
              </a:rPr>
              <a:t>Wallet-service.war</a:t>
            </a:r>
            <a:endParaRPr lang="fr-FR" sz="105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73" name="Rectangle 169">
            <a:extLst>
              <a:ext uri="{FF2B5EF4-FFF2-40B4-BE49-F238E27FC236}">
                <a16:creationId xmlns:a16="http://schemas.microsoft.com/office/drawing/2014/main" xmlns="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5837" y="4836174"/>
            <a:ext cx="1482504" cy="4150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50" kern="0" dirty="0" err="1">
                <a:solidFill>
                  <a:srgbClr val="000000"/>
                </a:solidFill>
                <a:latin typeface="Arial" pitchFamily="34" charset="0"/>
              </a:rPr>
              <a:t>merchant-service.war</a:t>
            </a:r>
            <a:endParaRPr lang="fr-FR" sz="105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74" name="Rectangle 169">
            <a:extLst>
              <a:ext uri="{FF2B5EF4-FFF2-40B4-BE49-F238E27FC236}">
                <a16:creationId xmlns:a16="http://schemas.microsoft.com/office/drawing/2014/main" xmlns="" id="{F6B7D8B6-5ADE-45D2-833D-2B59DFAE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0548" y="3899080"/>
            <a:ext cx="1493513" cy="4099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50" kern="0" dirty="0">
                <a:solidFill>
                  <a:srgbClr val="000000"/>
                </a:solidFill>
                <a:latin typeface="Arial" pitchFamily="34" charset="0"/>
              </a:rPr>
              <a:t>admin-</a:t>
            </a:r>
            <a:r>
              <a:rPr lang="fr-FR" sz="1050" kern="0" dirty="0" err="1">
                <a:solidFill>
                  <a:srgbClr val="000000"/>
                </a:solidFill>
                <a:latin typeface="Arial" pitchFamily="34" charset="0"/>
              </a:rPr>
              <a:t>service.war</a:t>
            </a:r>
            <a:endParaRPr lang="fr-FR" sz="105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75" name="ZoneTexte 874"/>
          <p:cNvSpPr txBox="1"/>
          <p:nvPr/>
        </p:nvSpPr>
        <p:spPr>
          <a:xfrm>
            <a:off x="5669704" y="1802498"/>
            <a:ext cx="26195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71600" fontAlgn="base">
              <a:spcBef>
                <a:spcPct val="0"/>
              </a:spcBef>
              <a:spcAft>
                <a:spcPct val="0"/>
              </a:spcAft>
            </a:pPr>
            <a:r>
              <a:rPr lang="fr-FR" sz="1350" b="1" dirty="0">
                <a:solidFill>
                  <a:srgbClr val="000000"/>
                </a:solidFill>
                <a:latin typeface="Arial" pitchFamily="34" charset="0"/>
              </a:rPr>
              <a:t>Couche </a:t>
            </a:r>
            <a:r>
              <a:rPr lang="fr-FR" sz="1350" b="1" dirty="0" smtClean="0">
                <a:solidFill>
                  <a:srgbClr val="000000"/>
                </a:solidFill>
                <a:latin typeface="Arial" pitchFamily="34" charset="0"/>
              </a:rPr>
              <a:t>Web (</a:t>
            </a:r>
            <a:r>
              <a:rPr lang="fr-FR" sz="1050" b="1" dirty="0" smtClean="0">
                <a:solidFill>
                  <a:srgbClr val="000000"/>
                </a:solidFill>
                <a:latin typeface="Arial" pitchFamily="34" charset="0"/>
              </a:rPr>
              <a:t>exposée sur Internet</a:t>
            </a:r>
            <a:r>
              <a:rPr lang="fr-FR" sz="1350" b="1" dirty="0" smtClean="0">
                <a:solidFill>
                  <a:srgbClr val="000000"/>
                </a:solidFill>
                <a:latin typeface="Arial" pitchFamily="34" charset="0"/>
              </a:rPr>
              <a:t>)</a:t>
            </a:r>
            <a:endParaRPr lang="fr-FR" sz="1350" b="1" dirty="0">
              <a:solidFill>
                <a:srgbClr val="00B050"/>
              </a:solidFill>
              <a:latin typeface="Arial" pitchFamily="34" charset="0"/>
            </a:endParaRPr>
          </a:p>
        </p:txBody>
      </p:sp>
      <p:sp>
        <p:nvSpPr>
          <p:cNvPr id="876" name="ZoneTexte 875"/>
          <p:cNvSpPr txBox="1"/>
          <p:nvPr/>
        </p:nvSpPr>
        <p:spPr>
          <a:xfrm>
            <a:off x="9397111" y="1815002"/>
            <a:ext cx="27270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71600" fontAlgn="base">
              <a:spcBef>
                <a:spcPct val="0"/>
              </a:spcBef>
              <a:spcAft>
                <a:spcPct val="0"/>
              </a:spcAft>
            </a:pPr>
            <a:r>
              <a:rPr lang="fr-FR" sz="1350" b="1" dirty="0">
                <a:solidFill>
                  <a:srgbClr val="000000"/>
                </a:solidFill>
                <a:latin typeface="Arial" pitchFamily="34" charset="0"/>
              </a:rPr>
              <a:t>Couche Service</a:t>
            </a:r>
            <a:endParaRPr lang="fr-FR" sz="1350" b="1" dirty="0">
              <a:solidFill>
                <a:srgbClr val="00B050"/>
              </a:solidFill>
              <a:latin typeface="Arial" pitchFamily="34" charset="0"/>
            </a:endParaRPr>
          </a:p>
        </p:txBody>
      </p:sp>
      <p:cxnSp>
        <p:nvCxnSpPr>
          <p:cNvPr id="877" name="Connecteur en angle 876"/>
          <p:cNvCxnSpPr>
            <a:cxnSpLocks/>
            <a:stCxn id="872" idx="3"/>
            <a:endCxn id="867" idx="2"/>
          </p:cNvCxnSpPr>
          <p:nvPr/>
        </p:nvCxnSpPr>
        <p:spPr>
          <a:xfrm flipV="1">
            <a:off x="11234062" y="4536558"/>
            <a:ext cx="2095010" cy="2868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78" name="Connecteur en angle 877"/>
          <p:cNvCxnSpPr>
            <a:cxnSpLocks/>
            <a:stCxn id="873" idx="3"/>
            <a:endCxn id="867" idx="2"/>
          </p:cNvCxnSpPr>
          <p:nvPr/>
        </p:nvCxnSpPr>
        <p:spPr>
          <a:xfrm flipV="1">
            <a:off x="11238341" y="4536557"/>
            <a:ext cx="2090730" cy="50715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F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79" name="Connecteur en angle 878"/>
          <p:cNvCxnSpPr>
            <a:stCxn id="861" idx="3"/>
          </p:cNvCxnSpPr>
          <p:nvPr/>
        </p:nvCxnSpPr>
        <p:spPr>
          <a:xfrm>
            <a:off x="7848058" y="4050731"/>
            <a:ext cx="1822174" cy="167785"/>
          </a:xfrm>
          <a:prstGeom prst="bentConnector3">
            <a:avLst>
              <a:gd name="adj1" fmla="val 5173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880" name="Connecteur en angle 879"/>
          <p:cNvCxnSpPr>
            <a:stCxn id="860" idx="0"/>
            <a:endCxn id="861" idx="2"/>
          </p:cNvCxnSpPr>
          <p:nvPr/>
        </p:nvCxnSpPr>
        <p:spPr>
          <a:xfrm rot="5400000" flipH="1" flipV="1">
            <a:off x="6686528" y="4651213"/>
            <a:ext cx="821015" cy="460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884" name="Connecteur en angle 883"/>
          <p:cNvCxnSpPr>
            <a:stCxn id="189" idx="3"/>
            <a:endCxn id="860" idx="1"/>
          </p:cNvCxnSpPr>
          <p:nvPr/>
        </p:nvCxnSpPr>
        <p:spPr>
          <a:xfrm>
            <a:off x="2797225" y="5117956"/>
            <a:ext cx="3553389" cy="130535"/>
          </a:xfrm>
          <a:prstGeom prst="bentConnector3">
            <a:avLst>
              <a:gd name="adj1" fmla="val 29684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85" name="Rectangle 884"/>
          <p:cNvSpPr/>
          <p:nvPr/>
        </p:nvSpPr>
        <p:spPr>
          <a:xfrm rot="16200000">
            <a:off x="3959705" y="3891040"/>
            <a:ext cx="256993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700" b="1" dirty="0" smtClean="0">
                <a:solidFill>
                  <a:srgbClr val="000000"/>
                </a:solidFill>
                <a:latin typeface="Arial" pitchFamily="34" charset="0"/>
              </a:rPr>
              <a:t>Réseau SGMA</a:t>
            </a:r>
            <a:endParaRPr lang="fr-FR" sz="2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92" name="ZoneTexte 891"/>
          <p:cNvSpPr txBox="1"/>
          <p:nvPr/>
        </p:nvSpPr>
        <p:spPr>
          <a:xfrm>
            <a:off x="242103" y="130322"/>
            <a:ext cx="79512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/>
            <a:r>
              <a:rPr lang="fr-FR" sz="2700" b="1" dirty="0">
                <a:solidFill>
                  <a:prstClr val="black"/>
                </a:solidFill>
                <a:latin typeface="Calibri"/>
              </a:rPr>
              <a:t>Architecture Technique/ </a:t>
            </a:r>
            <a:r>
              <a:rPr lang="fr-FR" sz="2700" b="1" dirty="0" err="1">
                <a:solidFill>
                  <a:prstClr val="black"/>
                </a:solidFill>
                <a:latin typeface="Calibri"/>
              </a:rPr>
              <a:t>Déploiment</a:t>
            </a:r>
            <a:endParaRPr lang="fr-FR" sz="27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0" name="Connecteur en angle 878"/>
          <p:cNvCxnSpPr/>
          <p:nvPr/>
        </p:nvCxnSpPr>
        <p:spPr>
          <a:xfrm>
            <a:off x="7884282" y="4147078"/>
            <a:ext cx="1785950" cy="42862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64" name="Connecteur en angle 878"/>
          <p:cNvCxnSpPr>
            <a:endCxn id="873" idx="1"/>
          </p:cNvCxnSpPr>
          <p:nvPr/>
        </p:nvCxnSpPr>
        <p:spPr>
          <a:xfrm>
            <a:off x="7812844" y="4147078"/>
            <a:ext cx="1942993" cy="89663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462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40878" y="3861326"/>
            <a:ext cx="722784" cy="47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83" name="Connecteur en angle 882"/>
          <p:cNvCxnSpPr>
            <a:endCxn id="861" idx="1"/>
          </p:cNvCxnSpPr>
          <p:nvPr/>
        </p:nvCxnSpPr>
        <p:spPr>
          <a:xfrm>
            <a:off x="2582356" y="3892241"/>
            <a:ext cx="3768258" cy="158490"/>
          </a:xfrm>
          <a:prstGeom prst="bentConnector3">
            <a:avLst>
              <a:gd name="adj1" fmla="val 32120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pic>
        <p:nvPicPr>
          <p:cNvPr id="74" name="Picture 2" descr="\\bdss00900006.xbd.net.intra\Gestion Documentaire RA\DSI RA_ETUDES\Filières\Digit@LL\PJ35643 - RAISER\01-Transverse\02-Marketing\01-Logos\techno\logo-clou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40878" y="5004334"/>
            <a:ext cx="722784" cy="47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9874" name="Picture 2" descr="Résultat de recherche d'images pour &quot;user admin icon&quot;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572496" y="7143764"/>
            <a:ext cx="1000132" cy="1000132"/>
          </a:xfrm>
          <a:prstGeom prst="rect">
            <a:avLst/>
          </a:prstGeom>
          <a:noFill/>
        </p:spPr>
      </p:pic>
      <p:sp>
        <p:nvSpPr>
          <p:cNvPr id="76" name="Rectangle 75"/>
          <p:cNvSpPr/>
          <p:nvPr/>
        </p:nvSpPr>
        <p:spPr>
          <a:xfrm>
            <a:off x="8358182" y="8143896"/>
            <a:ext cx="16898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71600" fontAlgn="base">
              <a:spcBef>
                <a:spcPct val="0"/>
              </a:spcBef>
              <a:spcAft>
                <a:spcPct val="0"/>
              </a:spcAft>
            </a:pPr>
            <a:r>
              <a:rPr lang="fr-FR" sz="1200" b="1" dirty="0" smtClean="0">
                <a:solidFill>
                  <a:srgbClr val="000000"/>
                </a:solidFill>
                <a:latin typeface="Arial" pitchFamily="34" charset="0"/>
              </a:rPr>
              <a:t>Collaborateur SGMA</a:t>
            </a:r>
            <a:endParaRPr lang="fr-FR" sz="1200" b="1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77" name="Connecteur en angle 883"/>
          <p:cNvCxnSpPr/>
          <p:nvPr/>
        </p:nvCxnSpPr>
        <p:spPr>
          <a:xfrm rot="5400000" flipH="1" flipV="1">
            <a:off x="9001124" y="6286508"/>
            <a:ext cx="2071702" cy="1071570"/>
          </a:xfrm>
          <a:prstGeom prst="bentConnector3">
            <a:avLst>
              <a:gd name="adj1" fmla="val 32577"/>
            </a:avLst>
          </a:prstGeom>
          <a:noFill/>
          <a:ln w="635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8718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3390" b="43390"/>
          <a:stretch>
            <a:fillRect/>
          </a:stretch>
        </p:blipFill>
        <p:spPr>
          <a:xfrm>
            <a:off x="-148670" y="-164078"/>
            <a:ext cx="18585340" cy="16398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05132" y="1773356"/>
            <a:ext cx="15048607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14"/>
              </a:lnSpc>
              <a:spcBef>
                <a:spcPct val="0"/>
              </a:spcBef>
            </a:pPr>
            <a:r>
              <a:rPr lang="fr-FR" sz="5500" b="1" spc="577" dirty="0">
                <a:solidFill>
                  <a:srgbClr val="244357"/>
                </a:solidFill>
                <a:latin typeface="Roboto Condensed"/>
              </a:rPr>
              <a:t>Quel est le niveau de sécurité de </a:t>
            </a:r>
            <a:r>
              <a:rPr lang="fr-FR" sz="5500" b="1" spc="577" dirty="0" err="1">
                <a:solidFill>
                  <a:srgbClr val="244357"/>
                </a:solidFill>
                <a:latin typeface="Roboto Condensed"/>
              </a:rPr>
              <a:t>PayBy</a:t>
            </a:r>
            <a:r>
              <a:rPr lang="fr-FR" sz="5500" b="1" spc="577" dirty="0">
                <a:solidFill>
                  <a:srgbClr val="244357"/>
                </a:solidFill>
                <a:latin typeface="Roboto Condensed"/>
              </a:rPr>
              <a:t> ?</a:t>
            </a:r>
          </a:p>
        </p:txBody>
      </p:sp>
      <p:pic>
        <p:nvPicPr>
          <p:cNvPr id="9" name="Picture 4" descr="C:\Users\d16034\Desktop\securite-donnees-gmao-twim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42879" y="3120047"/>
            <a:ext cx="1340291" cy="134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37125" y="4756844"/>
            <a:ext cx="50847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spc="70" dirty="0">
                <a:solidFill>
                  <a:srgbClr val="244357"/>
                </a:solidFill>
                <a:latin typeface="Roboto"/>
              </a:rPr>
              <a:t>l'intégrité des données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6085" y="5534853"/>
            <a:ext cx="485791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spc="70" dirty="0" smtClean="0">
                <a:solidFill>
                  <a:srgbClr val="244357"/>
                </a:solidFill>
                <a:latin typeface="Roboto"/>
              </a:rPr>
              <a:t>A l’aide </a:t>
            </a:r>
            <a:r>
              <a:rPr lang="fr-FR" sz="2800" spc="70" dirty="0">
                <a:solidFill>
                  <a:srgbClr val="244357"/>
                </a:solidFill>
                <a:latin typeface="Roboto"/>
              </a:rPr>
              <a:t>d’un cryptage asymétrique, </a:t>
            </a:r>
            <a:br>
              <a:rPr lang="fr-FR" sz="2800" spc="70" dirty="0">
                <a:solidFill>
                  <a:srgbClr val="244357"/>
                </a:solidFill>
                <a:latin typeface="Roboto"/>
              </a:rPr>
            </a:br>
            <a:r>
              <a:rPr lang="fr-FR" sz="2800" spc="70" dirty="0">
                <a:solidFill>
                  <a:srgbClr val="244357"/>
                </a:solidFill>
                <a:latin typeface="Roboto"/>
              </a:rPr>
              <a:t>on s’assure que les données échangées entre </a:t>
            </a:r>
            <a:r>
              <a:rPr lang="fr-FR" sz="2800" spc="70" dirty="0" err="1">
                <a:solidFill>
                  <a:srgbClr val="244357"/>
                </a:solidFill>
                <a:latin typeface="Roboto"/>
              </a:rPr>
              <a:t>PayBy</a:t>
            </a:r>
            <a:r>
              <a:rPr lang="fr-FR" sz="2800" spc="70" dirty="0">
                <a:solidFill>
                  <a:srgbClr val="244357"/>
                </a:solidFill>
                <a:latin typeface="Roboto"/>
              </a:rPr>
              <a:t> et ses partenaires ne subissent aucune altération.</a:t>
            </a:r>
          </a:p>
        </p:txBody>
      </p:sp>
      <p:pic>
        <p:nvPicPr>
          <p:cNvPr id="12" name="Picture 5" descr="C:\Users\d16034\Desktop\Sans tit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48287" y="3086046"/>
            <a:ext cx="789128" cy="70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99194" y="3891876"/>
            <a:ext cx="137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Chiffrer avec</a:t>
            </a:r>
          </a:p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Clés publique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43692" y="3846516"/>
            <a:ext cx="1426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Déchiffrer avec</a:t>
            </a:r>
          </a:p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Clés privée</a:t>
            </a:r>
          </a:p>
        </p:txBody>
      </p:sp>
      <p:pic>
        <p:nvPicPr>
          <p:cNvPr id="15" name="Picture 5" descr="C:\Users\d16034\Desktop\Sans tit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0113" y="3086046"/>
            <a:ext cx="789128" cy="70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344585" y="5534853"/>
            <a:ext cx="50788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spc="70" dirty="0">
                <a:solidFill>
                  <a:srgbClr val="244357"/>
                </a:solidFill>
                <a:latin typeface="Roboto"/>
              </a:rPr>
              <a:t>Tous nos APIs sont sécurisées avec le protocole Oauth2. avant chaque appel API, il faut d’abord passer par </a:t>
            </a:r>
            <a:r>
              <a:rPr lang="fr-FR" sz="2800" spc="70" dirty="0" smtClean="0">
                <a:solidFill>
                  <a:srgbClr val="244357"/>
                </a:solidFill>
                <a:latin typeface="Roboto"/>
              </a:rPr>
              <a:t>un </a:t>
            </a:r>
            <a:r>
              <a:rPr lang="fr-FR" sz="2800" spc="70" dirty="0">
                <a:solidFill>
                  <a:srgbClr val="244357"/>
                </a:solidFill>
                <a:latin typeface="Roboto"/>
              </a:rPr>
              <a:t>serveur d’autorisation pour avoir le </a:t>
            </a:r>
            <a:r>
              <a:rPr lang="fr-FR" sz="2800" spc="70" dirty="0" err="1">
                <a:solidFill>
                  <a:srgbClr val="244357"/>
                </a:solidFill>
                <a:latin typeface="Roboto"/>
              </a:rPr>
              <a:t>token</a:t>
            </a:r>
            <a:r>
              <a:rPr lang="fr-FR" sz="2800" spc="70" dirty="0">
                <a:solidFill>
                  <a:srgbClr val="244357"/>
                </a:solidFill>
                <a:latin typeface="Roboto"/>
              </a:rPr>
              <a:t> d’accès 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86700" y="2791292"/>
            <a:ext cx="1857375" cy="153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6543664" y="4739687"/>
            <a:ext cx="4968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spc="70" dirty="0">
                <a:solidFill>
                  <a:srgbClr val="244357"/>
                </a:solidFill>
                <a:latin typeface="Roboto"/>
              </a:rPr>
              <a:t>Serveur d’autorisation</a:t>
            </a:r>
          </a:p>
        </p:txBody>
      </p:sp>
      <p:pic>
        <p:nvPicPr>
          <p:cNvPr id="19" name="Picture 7" descr="C:\Users\d16034\Desktop\avata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44076" y="3274985"/>
            <a:ext cx="721517" cy="72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12115800" y="4756843"/>
            <a:ext cx="543033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500" b="1" spc="70" dirty="0">
                <a:solidFill>
                  <a:srgbClr val="244357"/>
                </a:solidFill>
                <a:latin typeface="Roboto"/>
              </a:rPr>
              <a:t>Sécurité de transmission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250920" y="5599864"/>
            <a:ext cx="52161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spc="70" dirty="0">
                <a:solidFill>
                  <a:srgbClr val="244357"/>
                </a:solidFill>
                <a:latin typeface="Roboto"/>
              </a:rPr>
              <a:t>Nous utilisons des technologie de cryptage avancées. Nous cryptons automatiquement les données confidentielles qui transitent entre </a:t>
            </a:r>
            <a:r>
              <a:rPr lang="fr-FR" sz="2800" spc="70" dirty="0" err="1">
                <a:solidFill>
                  <a:srgbClr val="244357"/>
                </a:solidFill>
                <a:latin typeface="Roboto"/>
              </a:rPr>
              <a:t>PayBy</a:t>
            </a:r>
            <a:r>
              <a:rPr lang="fr-FR" sz="2800" spc="70" dirty="0">
                <a:solidFill>
                  <a:srgbClr val="244357"/>
                </a:solidFill>
                <a:latin typeface="Roboto"/>
              </a:rPr>
              <a:t> et ses clients.</a:t>
            </a:r>
          </a:p>
        </p:txBody>
      </p:sp>
      <p:pic>
        <p:nvPicPr>
          <p:cNvPr id="22" name="Picture 8" descr="C:\Users\d16034\Desktop\Desktop_Module1_Icon_Padlock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97000" y="3387471"/>
            <a:ext cx="1070148" cy="107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4242703" y="2791292"/>
            <a:ext cx="882998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1" descr="C:\Users\d16034\Desktop\seo-and-web-outline-6-16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68600" y="3548976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C:\Users\d16034\Desktop\image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68301" y="3401386"/>
            <a:ext cx="730835" cy="73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à coins arrondis 25"/>
          <p:cNvSpPr/>
          <p:nvPr/>
        </p:nvSpPr>
        <p:spPr>
          <a:xfrm>
            <a:off x="476085" y="2677073"/>
            <a:ext cx="5216160" cy="644057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700"/>
          </a:p>
        </p:txBody>
      </p:sp>
      <p:sp>
        <p:nvSpPr>
          <p:cNvPr id="29" name="Rectangle à coins arrondis 28"/>
          <p:cNvSpPr/>
          <p:nvPr/>
        </p:nvSpPr>
        <p:spPr>
          <a:xfrm>
            <a:off x="6344585" y="2677073"/>
            <a:ext cx="5216160" cy="644057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700"/>
          </a:p>
        </p:txBody>
      </p:sp>
      <p:sp>
        <p:nvSpPr>
          <p:cNvPr id="30" name="Rectangle à coins arrondis 29"/>
          <p:cNvSpPr/>
          <p:nvPr/>
        </p:nvSpPr>
        <p:spPr>
          <a:xfrm>
            <a:off x="12115800" y="2677073"/>
            <a:ext cx="5430053" cy="644057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700"/>
          </a:p>
        </p:txBody>
      </p:sp>
      <p:sp>
        <p:nvSpPr>
          <p:cNvPr id="31" name="TextBox 7"/>
          <p:cNvSpPr txBox="1"/>
          <p:nvPr/>
        </p:nvSpPr>
        <p:spPr>
          <a:xfrm>
            <a:off x="1399547" y="9689446"/>
            <a:ext cx="16507453" cy="259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75"/>
              </a:lnSpc>
            </a:pPr>
            <a:r>
              <a:rPr lang="fr-FR" sz="1500" spc="157" dirty="0">
                <a:solidFill>
                  <a:srgbClr val="244357"/>
                </a:solidFill>
                <a:latin typeface="Roboto"/>
                <a:sym typeface="Arial"/>
              </a:rPr>
              <a:t>|  www.payby.ma </a:t>
            </a:r>
            <a:r>
              <a:rPr lang="fr-FR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lang="fr-FR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781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878" y="1175720"/>
            <a:ext cx="16216426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4000" dirty="0" smtClean="0"/>
              <a:t> </a:t>
            </a:r>
            <a:r>
              <a:rPr lang="fr-FR" sz="4000" dirty="0" smtClean="0"/>
              <a:t> Préparation de l’environnement </a:t>
            </a:r>
            <a:r>
              <a:rPr lang="fr-FR" sz="4000" dirty="0" err="1" smtClean="0"/>
              <a:t>sandbox</a:t>
            </a:r>
            <a:r>
              <a:rPr lang="fr-FR" sz="4000" dirty="0" smtClean="0"/>
              <a:t>(3 </a:t>
            </a:r>
            <a:r>
              <a:rPr lang="fr-FR" sz="4000" dirty="0" err="1" smtClean="0"/>
              <a:t>VMs</a:t>
            </a:r>
            <a:r>
              <a:rPr lang="fr-FR" sz="4000" dirty="0" smtClean="0"/>
              <a:t>) </a:t>
            </a:r>
            <a:r>
              <a:rPr lang="fr-FR" sz="4000" dirty="0" smtClean="0">
                <a:sym typeface="Wingdings" pitchFamily="2" charset="2"/>
              </a:rPr>
              <a:t> </a:t>
            </a:r>
            <a:r>
              <a:rPr lang="fr-FR" sz="4000" b="1" dirty="0" smtClean="0">
                <a:sym typeface="Wingdings" pitchFamily="2" charset="2"/>
              </a:rPr>
              <a:t>SGMA</a:t>
            </a:r>
            <a:r>
              <a:rPr lang="fr-FR" sz="4000" dirty="0" smtClean="0"/>
              <a:t/>
            </a:r>
            <a:br>
              <a:rPr lang="fr-FR" sz="4000" dirty="0" smtClean="0"/>
            </a:br>
            <a:endParaRPr lang="fr-FR" sz="40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4000" dirty="0" smtClean="0"/>
              <a:t>  Installation des outils (Java 8, </a:t>
            </a:r>
            <a:r>
              <a:rPr lang="fr-FR" sz="4000" dirty="0" err="1" smtClean="0"/>
              <a:t>Tomcat</a:t>
            </a:r>
            <a:r>
              <a:rPr lang="fr-FR" sz="4000" dirty="0" smtClean="0"/>
              <a:t>, </a:t>
            </a:r>
            <a:r>
              <a:rPr lang="fr-FR" sz="4000" dirty="0" err="1" smtClean="0"/>
              <a:t>Database</a:t>
            </a:r>
            <a:r>
              <a:rPr lang="fr-FR" sz="4000" dirty="0" smtClean="0"/>
              <a:t>, </a:t>
            </a:r>
            <a:r>
              <a:rPr lang="fr-FR" sz="4000" dirty="0" err="1" smtClean="0"/>
              <a:t>Keycloack</a:t>
            </a:r>
            <a:r>
              <a:rPr lang="fr-FR" sz="4000" dirty="0" smtClean="0"/>
              <a:t>)  </a:t>
            </a:r>
            <a:r>
              <a:rPr lang="fr-FR" sz="4000" dirty="0" smtClean="0">
                <a:sym typeface="Wingdings" pitchFamily="2" charset="2"/>
              </a:rPr>
              <a:t> </a:t>
            </a:r>
            <a:r>
              <a:rPr lang="fr-FR" sz="4000" b="1" dirty="0" smtClean="0">
                <a:sym typeface="Wingdings" pitchFamily="2" charset="2"/>
              </a:rPr>
              <a:t>SGMA </a:t>
            </a:r>
            <a:r>
              <a:rPr lang="fr-FR" sz="4000" dirty="0" smtClean="0"/>
              <a:t/>
            </a:r>
            <a:br>
              <a:rPr lang="fr-FR" sz="4000" dirty="0" smtClean="0"/>
            </a:br>
            <a:endParaRPr lang="fr-FR" sz="40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4000" dirty="0" smtClean="0"/>
              <a:t>  Installation des .</a:t>
            </a:r>
            <a:r>
              <a:rPr lang="fr-FR" sz="4000" dirty="0" err="1" smtClean="0"/>
              <a:t>war</a:t>
            </a:r>
            <a:r>
              <a:rPr lang="fr-FR" sz="4000" dirty="0" smtClean="0"/>
              <a:t> et tests des APIs sur </a:t>
            </a:r>
            <a:r>
              <a:rPr lang="fr-FR" sz="4000" dirty="0" err="1" smtClean="0"/>
              <a:t>swagger</a:t>
            </a:r>
            <a:r>
              <a:rPr lang="fr-FR" sz="4000" dirty="0" smtClean="0"/>
              <a:t>  </a:t>
            </a:r>
            <a:r>
              <a:rPr lang="fr-FR" sz="4000" dirty="0" smtClean="0">
                <a:sym typeface="Wingdings" pitchFamily="2" charset="2"/>
              </a:rPr>
              <a:t> </a:t>
            </a:r>
            <a:r>
              <a:rPr lang="fr-FR" sz="4000" b="1" dirty="0" smtClean="0">
                <a:sym typeface="Wingdings" pitchFamily="2" charset="2"/>
              </a:rPr>
              <a:t>PAYBY</a:t>
            </a:r>
            <a:r>
              <a:rPr lang="fr-FR" sz="4000" dirty="0" smtClean="0"/>
              <a:t/>
            </a:r>
            <a:br>
              <a:rPr lang="fr-FR" sz="4000" dirty="0" smtClean="0"/>
            </a:br>
            <a:endParaRPr lang="fr-FR" sz="40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4000" dirty="0" smtClean="0"/>
              <a:t>  Connectivité avec SOPAY  </a:t>
            </a:r>
            <a:r>
              <a:rPr lang="fr-FR" sz="4000" dirty="0" smtClean="0">
                <a:sym typeface="Wingdings" pitchFamily="2" charset="2"/>
              </a:rPr>
              <a:t> </a:t>
            </a:r>
            <a:r>
              <a:rPr lang="fr-FR" sz="4000" b="1" dirty="0" smtClean="0">
                <a:sym typeface="Wingdings" pitchFamily="2" charset="2"/>
              </a:rPr>
              <a:t>SGMA </a:t>
            </a:r>
            <a:r>
              <a:rPr lang="fr-FR" sz="4000" b="1" dirty="0" smtClean="0">
                <a:sym typeface="Wingdings" pitchFamily="2" charset="2"/>
              </a:rPr>
              <a:t> + PAYBY</a:t>
            </a:r>
            <a:r>
              <a:rPr lang="fr-FR" sz="4000" dirty="0" smtClean="0"/>
              <a:t/>
            </a:r>
            <a:br>
              <a:rPr lang="fr-FR" sz="4000" dirty="0" smtClean="0"/>
            </a:br>
            <a:endParaRPr lang="fr-FR" sz="40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4000" dirty="0" smtClean="0"/>
              <a:t>  Jeux de données de tests (Compte SOPAY PRO et PARTICULIER)</a:t>
            </a:r>
            <a:r>
              <a:rPr lang="fr-FR" sz="4000" dirty="0" smtClean="0">
                <a:sym typeface="Wingdings" pitchFamily="2" charset="2"/>
              </a:rPr>
              <a:t>  </a:t>
            </a:r>
            <a:r>
              <a:rPr lang="fr-FR" sz="4000" b="1" dirty="0" smtClean="0">
                <a:sym typeface="Wingdings" pitchFamily="2" charset="2"/>
              </a:rPr>
              <a:t>SGMA </a:t>
            </a:r>
            <a:r>
              <a:rPr lang="fr-FR" sz="4000" dirty="0" smtClean="0"/>
              <a:t/>
            </a:r>
            <a:br>
              <a:rPr lang="fr-FR" sz="4000" dirty="0" smtClean="0"/>
            </a:br>
            <a:endParaRPr lang="fr-FR" sz="40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4000" dirty="0" smtClean="0"/>
              <a:t>  Installation des plugins chez 4 sites E-commerce PILOTE (</a:t>
            </a:r>
            <a:r>
              <a:rPr lang="fr-FR" sz="4000" dirty="0" err="1" smtClean="0"/>
              <a:t>Prestashop</a:t>
            </a:r>
            <a:r>
              <a:rPr lang="fr-FR" sz="4000" dirty="0" smtClean="0"/>
              <a:t>, </a:t>
            </a:r>
            <a:r>
              <a:rPr lang="fr-FR" sz="4000" dirty="0" err="1" smtClean="0"/>
              <a:t>Magento</a:t>
            </a:r>
            <a:r>
              <a:rPr lang="fr-FR" sz="4000" dirty="0" smtClean="0"/>
              <a:t>, </a:t>
            </a:r>
            <a:r>
              <a:rPr lang="fr-FR" sz="4000" dirty="0" err="1" smtClean="0"/>
              <a:t>Wordpress</a:t>
            </a:r>
            <a:r>
              <a:rPr lang="fr-FR" sz="4000" dirty="0" smtClean="0"/>
              <a:t>, AUTRE)</a:t>
            </a:r>
            <a:r>
              <a:rPr lang="fr-FR" sz="4000" dirty="0" smtClean="0">
                <a:sym typeface="Wingdings" pitchFamily="2" charset="2"/>
              </a:rPr>
              <a:t>  </a:t>
            </a:r>
            <a:r>
              <a:rPr lang="fr-FR" sz="4000" b="1" dirty="0" smtClean="0">
                <a:sym typeface="Wingdings" pitchFamily="2" charset="2"/>
              </a:rPr>
              <a:t>PAYBY</a:t>
            </a:r>
            <a:r>
              <a:rPr lang="fr-FR" sz="4000" dirty="0" smtClean="0"/>
              <a:t/>
            </a:r>
            <a:br>
              <a:rPr lang="fr-FR" sz="4000" dirty="0" smtClean="0"/>
            </a:br>
            <a:endParaRPr lang="fr-FR" sz="40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4000" dirty="0" smtClean="0"/>
              <a:t>  Tester les paiements sur les sites pilotes</a:t>
            </a:r>
            <a:r>
              <a:rPr lang="fr-FR" sz="4000" dirty="0" smtClean="0">
                <a:sym typeface="Wingdings" pitchFamily="2" charset="2"/>
              </a:rPr>
              <a:t>  </a:t>
            </a:r>
            <a:r>
              <a:rPr lang="fr-FR" sz="4000" b="1" dirty="0" smtClean="0">
                <a:sym typeface="Wingdings" pitchFamily="2" charset="2"/>
              </a:rPr>
              <a:t>SGMA  + PAYBY</a:t>
            </a:r>
            <a:endParaRPr lang="fr-FR" sz="4000" dirty="0" smtClean="0"/>
          </a:p>
        </p:txBody>
      </p:sp>
      <p:sp>
        <p:nvSpPr>
          <p:cNvPr id="3" name="ZoneTexte 891"/>
          <p:cNvSpPr txBox="1"/>
          <p:nvPr/>
        </p:nvSpPr>
        <p:spPr>
          <a:xfrm>
            <a:off x="242103" y="130322"/>
            <a:ext cx="79512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/>
            <a:r>
              <a:rPr lang="fr-FR" sz="2700" b="1" dirty="0" smtClean="0">
                <a:solidFill>
                  <a:prstClr val="black"/>
                </a:solidFill>
                <a:latin typeface="Calibri"/>
              </a:rPr>
              <a:t>Plan de réalisation et phase pilote</a:t>
            </a:r>
            <a:endParaRPr lang="fr-FR" sz="2700" b="1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384</Words>
  <Application>Microsoft Office PowerPoint</Application>
  <PresentationFormat>Custom</PresentationFormat>
  <Paragraphs>83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24" baseType="lpstr">
      <vt:lpstr>Arial</vt:lpstr>
      <vt:lpstr>Roboto Condensed</vt:lpstr>
      <vt:lpstr>Roboto</vt:lpstr>
      <vt:lpstr>Arial Unicode MS</vt:lpstr>
      <vt:lpstr>Calibri</vt:lpstr>
      <vt:lpstr>Aileron Regular</vt:lpstr>
      <vt:lpstr>Aileron Regular Bold</vt:lpstr>
      <vt:lpstr>Aileron Heavy</vt:lpstr>
      <vt:lpstr>MS PGothic</vt:lpstr>
      <vt:lpstr>Wingdings</vt:lpstr>
      <vt:lpstr>Lucida Sans Unicode</vt:lpstr>
      <vt:lpstr>Montserrat</vt:lpstr>
      <vt:lpstr>Montserrat Light</vt:lpstr>
      <vt:lpstr>Office Theme</vt:lpstr>
      <vt:lpstr>Thème Office</vt:lpstr>
      <vt:lpstr>Contents Slide Master</vt:lpstr>
      <vt:lpstr>1_Contents Slide Master</vt:lpstr>
      <vt:lpstr>2_Contents Slide Master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PAYBY</dc:title>
  <dc:creator>Lenovo</dc:creator>
  <cp:lastModifiedBy>samir</cp:lastModifiedBy>
  <cp:revision>78</cp:revision>
  <dcterms:created xsi:type="dcterms:W3CDTF">2006-08-16T00:00:00Z</dcterms:created>
  <dcterms:modified xsi:type="dcterms:W3CDTF">2020-02-21T15:14:22Z</dcterms:modified>
  <dc:identifier>DADnh-2f0Ak</dc:identifier>
</cp:coreProperties>
</file>