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3" r:id="rId2"/>
    <p:sldId id="274" r:id="rId3"/>
    <p:sldId id="278" r:id="rId4"/>
    <p:sldId id="276" r:id="rId5"/>
    <p:sldId id="280" r:id="rId6"/>
    <p:sldId id="281" r:id="rId7"/>
    <p:sldId id="284" r:id="rId8"/>
    <p:sldId id="286" r:id="rId9"/>
    <p:sldId id="287" r:id="rId10"/>
    <p:sldId id="289" r:id="rId11"/>
    <p:sldId id="292" r:id="rId12"/>
    <p:sldId id="291" r:id="rId13"/>
    <p:sldId id="306" r:id="rId14"/>
    <p:sldId id="307" r:id="rId15"/>
    <p:sldId id="297" r:id="rId16"/>
    <p:sldId id="299" r:id="rId17"/>
    <p:sldId id="308" r:id="rId18"/>
    <p:sldId id="309" r:id="rId19"/>
    <p:sldId id="311" r:id="rId20"/>
    <p:sldId id="312" r:id="rId21"/>
    <p:sldId id="313" r:id="rId22"/>
    <p:sldId id="282" r:id="rId23"/>
    <p:sldId id="314" r:id="rId24"/>
    <p:sldId id="318" r:id="rId25"/>
    <p:sldId id="319" r:id="rId26"/>
    <p:sldId id="320" r:id="rId27"/>
    <p:sldId id="321" r:id="rId28"/>
    <p:sldId id="323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283" r:id="rId38"/>
    <p:sldId id="333" r:id="rId39"/>
    <p:sldId id="334" r:id="rId40"/>
    <p:sldId id="335" r:id="rId41"/>
    <p:sldId id="315" r:id="rId4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318"/>
            <p14:sldId id="319"/>
            <p14:sldId id="320"/>
            <p14:sldId id="321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283"/>
            <p14:sldId id="333"/>
            <p14:sldId id="334"/>
            <p14:sldId id="335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Naïve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29.9</c:v>
                </c:pt>
                <c:pt idx="1">
                  <c:v>242.4</c:v>
                </c:pt>
                <c:pt idx="2">
                  <c:v>18244.5</c:v>
                </c:pt>
                <c:pt idx="3">
                  <c:v>48345.599999999999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E3-49AC-B63C-7E9C5B29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µs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kd-tree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902.2</c:v>
                </c:pt>
                <c:pt idx="1">
                  <c:v>1025</c:v>
                </c:pt>
                <c:pt idx="2">
                  <c:v>1961.5</c:v>
                </c:pt>
                <c:pt idx="3">
                  <c:v>3489.4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E3-49AC-B63C-7E9C5B29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</a:t>
                </a:r>
                <a:r>
                  <a:rPr lang="de-DE" dirty="0" err="1" smtClean="0"/>
                  <a:t>ns</a:t>
                </a:r>
                <a:endParaRPr lang="de-DE" dirty="0" smtClean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0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8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2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16-01-30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553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7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2" y="1691276"/>
            <a:ext cx="1513609" cy="9742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3" y="2712706"/>
            <a:ext cx="1513609" cy="9742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4" y="3734135"/>
            <a:ext cx="1513609" cy="9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endParaRPr lang="de-DE" dirty="0" smtClean="0"/>
          </a:p>
          <a:p>
            <a:r>
              <a:rPr lang="de-DE" dirty="0" err="1" smtClean="0"/>
              <a:t>Lowest</a:t>
            </a:r>
            <a:r>
              <a:rPr lang="de-DE" dirty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 (</a:t>
            </a:r>
            <a:r>
              <a:rPr lang="de-DE" i="1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optimal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uniformly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dirty="0" err="1"/>
              <a:t>penetrating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pPr lvl="1"/>
            <a:r>
              <a:rPr lang="de-DE" dirty="0" err="1" smtClean="0"/>
              <a:t>kd-tree</a:t>
            </a:r>
            <a:r>
              <a:rPr lang="de-DE" dirty="0" smtClean="0"/>
              <a:t> 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SAH </a:t>
                </a:r>
                <a:r>
                  <a:rPr lang="de-DE" dirty="0" err="1" smtClean="0"/>
                  <a:t>needs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will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triangle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candidates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recursion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Naive: </a:t>
                </a:r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left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resulting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overall</a:t>
                </a:r>
              </a:p>
              <a:p>
                <a:r>
                  <a:rPr lang="de-DE" dirty="0" err="1" smtClean="0"/>
                  <a:t>Sweep-line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Sweep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dimension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err="1" smtClean="0"/>
                  <a:t>Regard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events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sorting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/>
                  <a:t>Compute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SAH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incrementelly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34" b="-21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2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8" y="1210315"/>
            <a:ext cx="5109913" cy="3509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31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1" y="958774"/>
            <a:ext cx="5213056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53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3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15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26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6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18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6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57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6" y="952907"/>
            <a:ext cx="5246370" cy="40942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251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Branch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?</a:t>
                </a:r>
              </a:p>
              <a:p>
                <a:r>
                  <a:rPr lang="de-DE" dirty="0" err="1" smtClean="0"/>
                  <a:t>Branch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en-US" dirty="0" smtClean="0"/>
                  <a:t>triangle</a:t>
                </a:r>
              </a:p>
              <a:p>
                <a:r>
                  <a:rPr lang="en-US" dirty="0" smtClean="0"/>
                  <a:t>Since tree depth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we construct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By sorting only once and maintaining the sort order, construction could happen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[1]</a:t>
                </a:r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2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52624"/>
              </p:ext>
            </p:extLst>
          </p:nvPr>
        </p:nvGraphicFramePr>
        <p:xfrm>
          <a:off x="497235" y="3536040"/>
          <a:ext cx="8146356" cy="23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59509461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425000257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4148328377"/>
                    </a:ext>
                  </a:extLst>
                </a:gridCol>
              </a:tblGrid>
              <a:tr h="71587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triangles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naïve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smtClean="0"/>
                        <a:t>µs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smtClean="0"/>
                        <a:t>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kd-tree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err="1" smtClean="0"/>
                        <a:t>ns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smtClean="0"/>
                        <a:t>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06236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2,117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902.2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24734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14,485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1025.0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92292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305,662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18244.5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1961.5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4125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1,283,858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48345.6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3489.4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139"/>
                  </a:ext>
                </a:extLst>
              </a:tr>
            </a:tbl>
          </a:graphicData>
        </a:graphic>
      </p:graphicFrame>
      <p:sp>
        <p:nvSpPr>
          <p:cNvPr id="8" name="Inhaltsplatzhalter 5"/>
          <p:cNvSpPr txBox="1">
            <a:spLocks/>
          </p:cNvSpPr>
          <p:nvPr/>
        </p:nvSpPr>
        <p:spPr bwMode="auto">
          <a:xfrm>
            <a:off x="544513" y="1350963"/>
            <a:ext cx="8356600" cy="21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Benchmark </a:t>
            </a:r>
            <a:r>
              <a:rPr lang="de-DE" kern="0" dirty="0" err="1" smtClean="0"/>
              <a:t>system</a:t>
            </a:r>
            <a:r>
              <a:rPr lang="de-DE" kern="0" dirty="0" smtClean="0"/>
              <a:t>:</a:t>
            </a:r>
          </a:p>
          <a:p>
            <a:pPr lvl="1"/>
            <a:r>
              <a:rPr lang="de-DE" dirty="0" smtClean="0"/>
              <a:t>Intel </a:t>
            </a:r>
            <a:r>
              <a:rPr lang="de-DE" dirty="0"/>
              <a:t>Xeon E3-1231v3 4x </a:t>
            </a:r>
            <a:r>
              <a:rPr lang="de-DE" dirty="0" smtClean="0"/>
              <a:t>3.40GHz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en-US" dirty="0"/>
              <a:t>Java </a:t>
            </a:r>
            <a:r>
              <a:rPr lang="en-US" dirty="0" err="1" smtClean="0"/>
              <a:t>HotSpot</a:t>
            </a:r>
            <a:r>
              <a:rPr lang="en-US" dirty="0" smtClean="0"/>
              <a:t> 64-Bit </a:t>
            </a:r>
            <a:r>
              <a:rPr lang="en-US" dirty="0"/>
              <a:t>Server VM (build </a:t>
            </a:r>
            <a:r>
              <a:rPr lang="en-US" dirty="0" smtClean="0"/>
              <a:t>25.66-b18)</a:t>
            </a:r>
          </a:p>
          <a:p>
            <a:pPr lvl="1"/>
            <a:r>
              <a:rPr lang="de-DE" dirty="0" smtClean="0"/>
              <a:t>Max. JVM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: 4 GB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78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661541"/>
              </p:ext>
            </p:extLst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90556"/>
              </p:ext>
            </p:extLst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09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Triangulation </a:t>
            </a:r>
            <a:r>
              <a:rPr lang="de-DE" dirty="0" err="1" smtClean="0"/>
              <a:t>of</a:t>
            </a:r>
            <a:r>
              <a:rPr lang="de-DE" dirty="0" smtClean="0"/>
              <a:t> Simple </a:t>
            </a:r>
            <a:r>
              <a:rPr lang="de-DE" dirty="0"/>
              <a:t>P</a:t>
            </a:r>
            <a:r>
              <a:rPr lang="de-DE" dirty="0" smtClean="0"/>
              <a:t>olygons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1316</Words>
  <Application>Microsoft Office PowerPoint</Application>
  <PresentationFormat>Bildschirmpräsentation (4:3)</PresentationFormat>
  <Paragraphs>231</Paragraphs>
  <Slides>41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Cambria Math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Surface Area Heuristic</vt:lpstr>
      <vt:lpstr>Surface Area Heuristic</vt:lpstr>
      <vt:lpstr>Construction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Construction</vt:lpstr>
      <vt:lpstr>PowerPoint-Präsentation</vt:lpstr>
      <vt:lpstr>Performance</vt:lpstr>
      <vt:lpstr>Performance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262</cp:revision>
  <dcterms:created xsi:type="dcterms:W3CDTF">2010-10-20T15:21:04Z</dcterms:created>
  <dcterms:modified xsi:type="dcterms:W3CDTF">2016-02-01T10:10:06Z</dcterms:modified>
</cp:coreProperties>
</file>