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256" r:id="rId2"/>
    <p:sldId id="264" r:id="rId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917" autoAdjust="0"/>
    <p:restoredTop sz="85381" autoAdjust="0"/>
  </p:normalViewPr>
  <p:slideViewPr>
    <p:cSldViewPr>
      <p:cViewPr varScale="1">
        <p:scale>
          <a:sx n="116" d="100"/>
          <a:sy n="116" d="100"/>
        </p:scale>
        <p:origin x="19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Die </a:t>
            </a:r>
            <a:r>
              <a:rPr lang="en-GB" dirty="0" err="1" smtClean="0"/>
              <a:t>angegebene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Gliederung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Beispiel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sie</a:t>
            </a:r>
            <a:r>
              <a:rPr lang="en-GB" baseline="0" dirty="0" smtClean="0"/>
              <a:t> muss an die </a:t>
            </a:r>
            <a:r>
              <a:rPr lang="en-GB" baseline="0" dirty="0" err="1" smtClean="0"/>
              <a:t>Folien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angepasst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 (s. https://sdqweb.ipd.kit.edu/wiki/Vortragshinweise) und </a:t>
            </a:r>
            <a:r>
              <a:rPr lang="en-GB" baseline="0" dirty="0" err="1" smtClean="0"/>
              <a:t>manuell</a:t>
            </a:r>
            <a:r>
              <a:rPr lang="en-GB" baseline="0" dirty="0" smtClean="0"/>
              <a:t> auf </a:t>
            </a:r>
            <a:r>
              <a:rPr lang="en-GB" baseline="0" dirty="0" err="1" smtClean="0"/>
              <a:t>jede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Folie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kopiert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57462" y="-8382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smtClean="0">
                <a:latin typeface="Arial" pitchFamily="34" charset="0"/>
              </a:rPr>
              <a:t>Software-Entwurf</a:t>
            </a:r>
            <a:r>
              <a:rPr lang="de-DE" sz="1000" baseline="0" noProof="0" smtClean="0">
                <a:latin typeface="Arial" pitchFamily="34" charset="0"/>
              </a:rPr>
              <a:t> und -Qualität</a:t>
            </a:r>
            <a:r>
              <a:rPr lang="de-DE" sz="1000" noProof="0" smtClean="0">
                <a:latin typeface="Arial" pitchFamily="34" charset="0"/>
              </a:rPr>
              <a:t/>
            </a:r>
            <a:br>
              <a:rPr lang="de-DE" sz="1000" noProof="0" smtClean="0">
                <a:latin typeface="Arial" pitchFamily="34" charset="0"/>
              </a:rPr>
            </a:br>
            <a:r>
              <a:rPr lang="de-DE" sz="1000" noProof="0" smtClean="0">
                <a:latin typeface="Arial" pitchFamily="34" charset="0"/>
              </a:rPr>
              <a:t>Institut für Programmstrukturen und Datenorganisation</a:t>
            </a:r>
            <a:endParaRPr lang="de-DE" sz="1000" noProof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30.01.2016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7" cy="649287"/>
          </a:xfrm>
        </p:spPr>
        <p:txBody>
          <a:bodyPr/>
          <a:lstStyle/>
          <a:p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7"/>
            <a:ext cx="8370887" cy="620713"/>
          </a:xfrm>
        </p:spPr>
        <p:txBody>
          <a:bodyPr/>
          <a:lstStyle/>
          <a:p>
            <a:pPr marL="0" indent="0">
              <a:buNone/>
            </a:pPr>
            <a:endParaRPr lang="de-DE" sz="1800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72</Words>
  <Application>Microsoft Office PowerPoint</Application>
  <PresentationFormat>Bildschirmpräsentation (4:3)</PresentationFormat>
  <Paragraphs>2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KIT-Masterslides-EN-SDQ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Sebastian Graf</cp:lastModifiedBy>
  <cp:revision>1146</cp:revision>
  <cp:lastPrinted>1601-01-01T00:00:00Z</cp:lastPrinted>
  <dcterms:created xsi:type="dcterms:W3CDTF">1601-01-01T00:00:00Z</dcterms:created>
  <dcterms:modified xsi:type="dcterms:W3CDTF">2016-01-30T10:32:57Z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