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3" r:id="rId2"/>
    <p:sldId id="274" r:id="rId3"/>
    <p:sldId id="278" r:id="rId4"/>
    <p:sldId id="276" r:id="rId5"/>
    <p:sldId id="280" r:id="rId6"/>
    <p:sldId id="281" r:id="rId7"/>
    <p:sldId id="284" r:id="rId8"/>
    <p:sldId id="286" r:id="rId9"/>
    <p:sldId id="287" r:id="rId10"/>
    <p:sldId id="289" r:id="rId11"/>
    <p:sldId id="292" r:id="rId12"/>
    <p:sldId id="291" r:id="rId13"/>
    <p:sldId id="306" r:id="rId14"/>
    <p:sldId id="307" r:id="rId15"/>
    <p:sldId id="297" r:id="rId16"/>
    <p:sldId id="299" r:id="rId17"/>
    <p:sldId id="308" r:id="rId18"/>
    <p:sldId id="309" r:id="rId19"/>
    <p:sldId id="311" r:id="rId20"/>
    <p:sldId id="312" r:id="rId21"/>
    <p:sldId id="313" r:id="rId22"/>
    <p:sldId id="282" r:id="rId23"/>
    <p:sldId id="283" r:id="rId2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09E92D7-FFF5-4FA6-9BD6-1FACEF6B7C7A}">
          <p14:sldIdLst>
            <p14:sldId id="273"/>
            <p14:sldId id="274"/>
            <p14:sldId id="278"/>
            <p14:sldId id="276"/>
            <p14:sldId id="280"/>
            <p14:sldId id="281"/>
            <p14:sldId id="284"/>
            <p14:sldId id="286"/>
            <p14:sldId id="287"/>
            <p14:sldId id="289"/>
            <p14:sldId id="292"/>
            <p14:sldId id="291"/>
            <p14:sldId id="306"/>
            <p14:sldId id="307"/>
            <p14:sldId id="297"/>
            <p14:sldId id="299"/>
            <p14:sldId id="308"/>
            <p14:sldId id="309"/>
            <p14:sldId id="311"/>
            <p14:sldId id="312"/>
            <p14:sldId id="313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80349" autoAdjust="0"/>
  </p:normalViewPr>
  <p:slideViewPr>
    <p:cSldViewPr snapToGrid="0">
      <p:cViewPr varScale="1">
        <p:scale>
          <a:sx n="92" d="100"/>
          <a:sy n="92" d="100"/>
        </p:scale>
        <p:origin x="21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36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>
                <a:latin typeface="Arial" pitchFamily="34" charset="0"/>
              </a:rPr>
              <a:t>KIT – University of the State of Baden-Wuerttemberg and </a:t>
            </a:r>
            <a:br>
              <a:rPr lang="en-US" sz="800">
                <a:latin typeface="Arial" pitchFamily="34" charset="0"/>
              </a:rPr>
            </a:br>
            <a:r>
              <a:rPr lang="en-US" sz="80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632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384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</a:t>
            </a:r>
            <a:r>
              <a:rPr lang="en-GB" baseline="0" dirty="0" smtClean="0"/>
              <a:t> outline is just an and has to be adjusted example (see https://sdqweb.ipd.kit.edu/wiki/Vortragshinweise)  and copied to each slide manually. The current chapter should be in bold font. The distance of the words can be adjusted automatically by PowerPoint: select all words and arrows  and then select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smtClean="0"/>
              <a:t>” (</a:t>
            </a:r>
            <a:r>
              <a:rPr lang="en-GB" baseline="0" dirty="0" smtClean="0"/>
              <a:t>PowerPoint2007). 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3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60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03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78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9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327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17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28" y="3070561"/>
            <a:ext cx="8988647" cy="331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University of the State of Baden-Wuerttemberg and </a:t>
            </a:r>
            <a:br>
              <a:rPr lang="en-US" sz="1000" dirty="0">
                <a:latin typeface="Arial" pitchFamily="34" charset="0"/>
              </a:rPr>
            </a:br>
            <a:r>
              <a:rPr lang="en-US" sz="1000" dirty="0">
                <a:latin typeface="Arial" pitchFamily="34" charset="0"/>
              </a:rPr>
              <a:t>National Research Center of the Helmholtz Association</a:t>
            </a:r>
            <a:r>
              <a:rPr lang="de-DE" sz="1000" dirty="0">
                <a:latin typeface="Arial" pitchFamily="34" charset="0"/>
              </a:rPr>
              <a:t> 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188" indent="-357188">
              <a:spcBef>
                <a:spcPts val="700"/>
              </a:spcBef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/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8677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26538"/>
            <a:ext cx="4040188" cy="43057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8677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26539"/>
            <a:ext cx="4041775" cy="43130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1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 userDrawn="1"/>
        </p:nvSpPr>
        <p:spPr bwMode="auto">
          <a:xfrm>
            <a:off x="504623" y="6445250"/>
            <a:ext cx="733771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16-01-30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GB" sz="2200" b="1" dirty="0" smtClean="0">
                <a:solidFill>
                  <a:schemeClr val="tx2"/>
                </a:solidFill>
              </a:rPr>
              <a:t>Pacman – Ghosts activate on sight</a:t>
            </a:r>
            <a:endParaRPr lang="en-GB" sz="22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1600" b="1" dirty="0" smtClean="0">
                <a:solidFill>
                  <a:srgbClr val="000000"/>
                </a:solidFill>
              </a:rPr>
              <a:t>Mao L., Wang C., Sebastian 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Split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ray</a:t>
                </a:r>
                <a:r>
                  <a:rPr lang="de-DE" dirty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splitting</a:t>
                </a:r>
                <a:r>
                  <a:rPr lang="de-DE" dirty="0"/>
                  <a:t> plane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94" r="-1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41664" y="31854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90005" y="56240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334730" y="47374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6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line-of-sight</a:t>
                </a:r>
                <a:r>
                  <a:rPr lang="de-DE" dirty="0"/>
                  <a:t> </a:t>
                </a:r>
                <a:r>
                  <a:rPr lang="de-DE" dirty="0" err="1"/>
                  <a:t>segment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41664" y="31854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90005" y="56240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334730" y="47374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6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3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201" y="2794797"/>
            <a:ext cx="3629025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95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201" y="2794797"/>
            <a:ext cx="3629025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8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8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94797"/>
            <a:ext cx="3629025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70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63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2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Given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describing </a:t>
                </a:r>
                <a:r>
                  <a:rPr lang="en-US" dirty="0"/>
                  <a:t>a landscape with obstacles modeled </a:t>
                </a:r>
                <a:r>
                  <a:rPr lang="en-US" dirty="0" smtClean="0"/>
                  <a:t>through</a:t>
                </a:r>
              </a:p>
              <a:p>
                <a:pPr lvl="1"/>
                <a:r>
                  <a:rPr lang="en-US" dirty="0" smtClean="0"/>
                  <a:t>simple </a:t>
                </a:r>
                <a:r>
                  <a:rPr lang="en-US" dirty="0"/>
                  <a:t>polygons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 in </a:t>
                </a:r>
                <a:r>
                  <a:rPr lang="en-US" dirty="0" smtClean="0"/>
                  <a:t>total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straight-line drawing of the landscape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position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(Pacman)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∈{1,…,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ghosts</a:t>
                </a:r>
              </a:p>
              <a:p>
                <a:r>
                  <a:rPr lang="en-US" b="1" dirty="0" smtClean="0"/>
                  <a:t>Problem</a:t>
                </a:r>
              </a:p>
              <a:p>
                <a:pPr lvl="1"/>
                <a:r>
                  <a:rPr lang="en-US" dirty="0" smtClean="0"/>
                  <a:t>Find </a:t>
                </a:r>
                <a:r>
                  <a:rPr lang="en-US" dirty="0"/>
                  <a:t>an efficient way to determine if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i="1" dirty="0"/>
                  <a:t>visible</a:t>
                </a:r>
                <a:r>
                  <a:rPr lang="en-US" dirty="0"/>
                  <a:t>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each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positions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i="1" dirty="0"/>
                  <a:t>visible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dirty="0" smtClean="0"/>
                  <a:t>the segment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has no intersection with any polygon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105" b="-24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Mao L., Wang C., Sebastian G. – Ghosts activate on sight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19" cy="325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40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err="1"/>
              <a:t>k</a:t>
            </a:r>
            <a:r>
              <a:rPr lang="de-DE" i="1" dirty="0" err="1" smtClean="0"/>
              <a:t>d</a:t>
            </a:r>
            <a:r>
              <a:rPr lang="de-DE" dirty="0" err="1" smtClean="0"/>
              <a:t>-tree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55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smtClean="0"/>
              <a:t>Performance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72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OpenStreetMap data for realistic input geometry</a:t>
                </a:r>
              </a:p>
              <a:p>
                <a:r>
                  <a:rPr lang="en-US" dirty="0" smtClean="0"/>
                  <a:t>Java</a:t>
                </a:r>
              </a:p>
              <a:p>
                <a:r>
                  <a:rPr lang="en-US" dirty="0" smtClean="0"/>
                  <a:t>Outline: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Parse an OSM file for polygons of buildings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Triangulate the input polygons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Build a </a:t>
                </a:r>
                <a:r>
                  <a:rPr lang="en-US" i="1" dirty="0" err="1" smtClean="0"/>
                  <a:t>kd</a:t>
                </a:r>
                <a:r>
                  <a:rPr lang="en-US" dirty="0" smtClean="0"/>
                  <a:t>-tree on the triangle soup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Perform the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visibility checks with the help of the </a:t>
                </a:r>
                <a:r>
                  <a:rPr lang="en-US" i="1" dirty="0" err="1" smtClean="0"/>
                  <a:t>kd</a:t>
                </a:r>
                <a:r>
                  <a:rPr lang="en-US" dirty="0" smtClean="0"/>
                  <a:t>-tree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29" r="-4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Mao L., Wang C., Sebastian G. – Ghosts activate on sight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19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96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Ear</a:t>
            </a:r>
            <a:r>
              <a:rPr lang="de-DE" dirty="0" smtClean="0"/>
              <a:t> Clipping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Triangulation </a:t>
            </a:r>
            <a:r>
              <a:rPr lang="de-DE" dirty="0" err="1" smtClean="0"/>
              <a:t>of</a:t>
            </a:r>
            <a:r>
              <a:rPr lang="de-DE" dirty="0" smtClean="0"/>
              <a:t> Simple </a:t>
            </a:r>
            <a:r>
              <a:rPr lang="de-DE" dirty="0"/>
              <a:t>P</a:t>
            </a:r>
            <a:r>
              <a:rPr lang="de-DE" dirty="0" smtClean="0"/>
              <a:t>olygons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3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err="1"/>
              <a:t>k</a:t>
            </a:r>
            <a:r>
              <a:rPr lang="de-DE" i="1" dirty="0" err="1" smtClean="0"/>
              <a:t>d</a:t>
            </a:r>
            <a:r>
              <a:rPr lang="de-DE" dirty="0" err="1" smtClean="0"/>
              <a:t>-tree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7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de-DE" b="1" dirty="0" smtClean="0"/>
                  <a:t>Given</a:t>
                </a:r>
              </a:p>
              <a:p>
                <a:pPr lvl="1"/>
                <a:r>
                  <a:rPr lang="de-DE" dirty="0" smtClean="0"/>
                  <a:t>The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to</a:t>
                </a:r>
                <a:r>
                  <a:rPr lang="de-DE" dirty="0" smtClean="0"/>
                  <a:t> check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triangles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The </a:t>
                </a:r>
                <a:r>
                  <a:rPr lang="de-DE" dirty="0" err="1" smtClean="0"/>
                  <a:t>currently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visited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node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 in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i="1" dirty="0" err="1" smtClean="0"/>
                  <a:t>kd</a:t>
                </a:r>
                <a:r>
                  <a:rPr lang="de-DE" dirty="0" err="1" smtClean="0"/>
                  <a:t>-tree</a:t>
                </a:r>
                <a:endParaRPr lang="de-DE" dirty="0" smtClean="0"/>
              </a:p>
              <a:p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is</a:t>
                </a:r>
                <a:r>
                  <a:rPr lang="de-DE" dirty="0" smtClean="0"/>
                  <a:t> not a </a:t>
                </a:r>
                <a:r>
                  <a:rPr lang="de-DE" dirty="0" err="1" smtClean="0"/>
                  <a:t>leaf</a:t>
                </a:r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smtClean="0"/>
                  <a:t>Split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into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de-DE" dirty="0" smtClean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ray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through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splitting</a:t>
                </a:r>
                <a:r>
                  <a:rPr lang="de-DE" dirty="0" smtClean="0"/>
                  <a:t> plane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err="1"/>
                  <a:t>Perform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child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containing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line-of-sight</a:t>
                </a:r>
                <a:r>
                  <a:rPr lang="de-DE" dirty="0"/>
                  <a:t> </a:t>
                </a:r>
                <a:r>
                  <a:rPr lang="de-DE" dirty="0" err="1" smtClean="0"/>
                  <a:t>segment</a:t>
                </a:r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smtClean="0"/>
                  <a:t>Perform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test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containing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  <a:p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smtClean="0"/>
                  <a:t>a </a:t>
                </a:r>
                <a:r>
                  <a:rPr lang="de-DE" dirty="0" err="1" smtClean="0"/>
                  <a:t>leaf</a:t>
                </a:r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smtClean="0"/>
                  <a:t>Return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i="1" dirty="0" err="1" smtClean="0"/>
                  <a:t>nearest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 smtClean="0"/>
                  <a:t> with </a:t>
                </a:r>
                <a:r>
                  <a:rPr lang="de-DE" dirty="0" err="1" smtClean="0"/>
                  <a:t>any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associated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triangles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,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  <a:p>
                <a:pPr marL="851775" lvl="1" indent="-457200">
                  <a:buFont typeface="+mj-lt"/>
                  <a:buAutoNum type="arabicPeriod"/>
                </a:pPr>
                <a:endParaRPr lang="de-DE" dirty="0"/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4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7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- </a:t>
            </a:r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0" y="2777727"/>
            <a:ext cx="3629025" cy="3286125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1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Split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ray</a:t>
                </a:r>
                <a:r>
                  <a:rPr lang="de-DE" dirty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splitting</a:t>
                </a:r>
                <a:r>
                  <a:rPr lang="de-DE" dirty="0"/>
                  <a:t> plane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94" r="-1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77727"/>
            <a:ext cx="36290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41664" y="31854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90005" y="56240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33149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701</Words>
  <Application>Microsoft Office PowerPoint</Application>
  <PresentationFormat>Bildschirmpräsentation (4:3)</PresentationFormat>
  <Paragraphs>110</Paragraphs>
  <Slides>23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Arial</vt:lpstr>
      <vt:lpstr>Cambria Math</vt:lpstr>
      <vt:lpstr>KIT-Masterslides-EN-SDQ</vt:lpstr>
      <vt:lpstr>PowerPoint-Präsentation</vt:lpstr>
      <vt:lpstr>Problem specification</vt:lpstr>
      <vt:lpstr>Our approach</vt:lpstr>
      <vt:lpstr>PowerPoint-Präsentation</vt:lpstr>
      <vt:lpstr>Ear Clipping</vt:lpstr>
      <vt:lpstr>Intersection test</vt:lpstr>
      <vt:lpstr>Intersection test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construction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Sebastian Graf</cp:lastModifiedBy>
  <cp:revision>228</cp:revision>
  <dcterms:created xsi:type="dcterms:W3CDTF">2010-10-20T15:21:04Z</dcterms:created>
  <dcterms:modified xsi:type="dcterms:W3CDTF">2016-01-31T17:51:24Z</dcterms:modified>
</cp:coreProperties>
</file>