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3" r:id="rId2"/>
    <p:sldId id="274" r:id="rId3"/>
    <p:sldId id="278" r:id="rId4"/>
    <p:sldId id="276" r:id="rId5"/>
    <p:sldId id="275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9E92D7-FFF5-4FA6-9BD6-1FACEF6B7C7A}">
          <p14:sldIdLst>
            <p14:sldId id="273"/>
            <p14:sldId id="274"/>
            <p14:sldId id="278"/>
            <p14:sldId id="276"/>
          </p14:sldIdLst>
        </p14:section>
        <p14:section name="Abschnitt ohne Titel" id="{2CF6B75E-427E-4D19-AC20-313B2DFC7141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0349" autoAdjust="0"/>
  </p:normalViewPr>
  <p:slideViewPr>
    <p:cSldViewPr snapToGrid="0">
      <p:cViewPr>
        <p:scale>
          <a:sx n="100" d="100"/>
          <a:sy n="100" d="100"/>
        </p:scale>
        <p:origin x="11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3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60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28" y="3070561"/>
            <a:ext cx="8988647" cy="33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677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26538"/>
            <a:ext cx="4040188" cy="43057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8677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26539"/>
            <a:ext cx="4041775" cy="431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1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504623" y="6445250"/>
            <a:ext cx="73377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16-01-30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200" b="1" dirty="0" smtClean="0">
                <a:solidFill>
                  <a:schemeClr val="tx2"/>
                </a:solidFill>
              </a:rPr>
              <a:t>Pacman – Ghosts activate on sight</a:t>
            </a:r>
            <a:endParaRPr lang="en-GB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 smtClean="0">
                <a:solidFill>
                  <a:srgbClr val="000000"/>
                </a:solidFill>
              </a:rPr>
              <a:t>Mao L., Wang C., Sebastian G.</a:t>
            </a:r>
            <a:endParaRPr lang="en-GB" sz="16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specification</a:t>
            </a:r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Given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describing </a:t>
                </a:r>
                <a:r>
                  <a:rPr lang="en-US" dirty="0"/>
                  <a:t>a landscape with obstacles modeled </a:t>
                </a:r>
                <a:r>
                  <a:rPr lang="en-US" dirty="0" smtClean="0"/>
                  <a:t>through</a:t>
                </a:r>
              </a:p>
              <a:p>
                <a:pPr lvl="1"/>
                <a:r>
                  <a:rPr lang="en-US" dirty="0" smtClean="0"/>
                  <a:t>simple </a:t>
                </a:r>
                <a:r>
                  <a:rPr lang="en-US" dirty="0"/>
                  <a:t>polygons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in </a:t>
                </a:r>
                <a:r>
                  <a:rPr lang="en-US" dirty="0" smtClean="0"/>
                  <a:t>total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straight-line drawing of the landscape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(Pacman)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∈{1,…,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ghosts</a:t>
                </a:r>
              </a:p>
              <a:p>
                <a:r>
                  <a:rPr lang="en-US" b="1" dirty="0" smtClean="0"/>
                  <a:t>Problem</a:t>
                </a:r>
              </a:p>
              <a:p>
                <a:pPr lvl="1"/>
                <a:r>
                  <a:rPr lang="en-US" dirty="0" smtClean="0"/>
                  <a:t>Find </a:t>
                </a:r>
                <a:r>
                  <a:rPr lang="en-US" dirty="0"/>
                  <a:t>an efficient way to determine 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positions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smtClean="0"/>
                  <a:t>the segment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no intersection with any polygon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05" b="-2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approach</a:t>
            </a:r>
            <a:endParaRPr lang="en-GB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OpenStreetMap data for realistic input geometry</a:t>
                </a:r>
              </a:p>
              <a:p>
                <a:r>
                  <a:rPr lang="en-US" smtClean="0"/>
                  <a:t>Java</a:t>
                </a:r>
                <a:endParaRPr lang="en-US" dirty="0" smtClean="0"/>
              </a:p>
              <a:p>
                <a:r>
                  <a:rPr lang="en-US" dirty="0" smtClean="0"/>
                  <a:t>Outline: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Parse an OSM file for polygons of buildings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Triangulate the input polygons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Build a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on the triangle soup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Perform the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visibility checks with the help of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29" r="-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1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6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Section Separator Text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SECTION SUBTITLE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Surname Lastname - Presentation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08721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308</Words>
  <Application>Microsoft Office PowerPoint</Application>
  <PresentationFormat>Bildschirmpräsentation (4:3)</PresentationFormat>
  <Paragraphs>35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KIT-Masterslides-EN-SDQ</vt:lpstr>
      <vt:lpstr>PowerPoint-Präsentation</vt:lpstr>
      <vt:lpstr>Problem specification</vt:lpstr>
      <vt:lpstr>Our approach</vt:lpstr>
      <vt:lpstr>PowerPoint-Präsentation</vt:lpstr>
      <vt:lpstr>Section Separator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Sebastian Graf</cp:lastModifiedBy>
  <cp:revision>213</cp:revision>
  <dcterms:created xsi:type="dcterms:W3CDTF">2010-10-20T15:21:04Z</dcterms:created>
  <dcterms:modified xsi:type="dcterms:W3CDTF">2016-01-30T19:00:18Z</dcterms:modified>
</cp:coreProperties>
</file>