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5" r:id="rId4"/>
  </p:sldMasterIdLst>
  <p:notesMasterIdLst>
    <p:notesMasterId r:id="rId18"/>
  </p:notesMasterIdLst>
  <p:handoutMasterIdLst>
    <p:handoutMasterId r:id="rId19"/>
  </p:handoutMasterIdLst>
  <p:sldIdLst>
    <p:sldId id="288" r:id="rId5"/>
    <p:sldId id="318" r:id="rId6"/>
    <p:sldId id="298" r:id="rId7"/>
    <p:sldId id="324" r:id="rId8"/>
    <p:sldId id="325" r:id="rId9"/>
    <p:sldId id="330" r:id="rId10"/>
    <p:sldId id="301" r:id="rId11"/>
    <p:sldId id="342" r:id="rId12"/>
    <p:sldId id="308" r:id="rId13"/>
    <p:sldId id="343" r:id="rId14"/>
    <p:sldId id="303" r:id="rId15"/>
    <p:sldId id="294" r:id="rId16"/>
    <p:sldId id="329" r:id="rId17"/>
  </p:sldIdLst>
  <p:sldSz cx="12192000" cy="6858000"/>
  <p:notesSz cx="6797675" cy="9926638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96" userDrawn="1">
          <p15:clr>
            <a:srgbClr val="A4A3A4"/>
          </p15:clr>
        </p15:guide>
        <p15:guide id="2" orient="horz" pos="2251" userDrawn="1">
          <p15:clr>
            <a:srgbClr val="A4A3A4"/>
          </p15:clr>
        </p15:guide>
        <p15:guide id="3" pos="1008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aa BAKHTI" initials="AB" lastIdx="10" clrIdx="0">
    <p:extLst>
      <p:ext uri="{19B8F6BF-5375-455C-9EA6-DF929625EA0E}">
        <p15:presenceInfo xmlns:p15="http://schemas.microsoft.com/office/powerpoint/2012/main" userId="S::alaa.bakhti@external.total.com::9f507306-cdd4-4f37-8b0f-66e20fc08c50" providerId="AD"/>
      </p:ext>
    </p:extLst>
  </p:cmAuthor>
  <p:cmAuthor id="2" name="Mathilde FOURQUET" initials="MF" lastIdx="2" clrIdx="1">
    <p:extLst>
      <p:ext uri="{19B8F6BF-5375-455C-9EA6-DF929625EA0E}">
        <p15:presenceInfo xmlns:p15="http://schemas.microsoft.com/office/powerpoint/2012/main" userId="S::mathilde.fourquet@total.com::c7aee9cf-1254-4502-a661-bd8bc4ca219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61857"/>
    <a:srgbClr val="133C75"/>
    <a:srgbClr val="B12F87"/>
    <a:srgbClr val="004494"/>
    <a:srgbClr val="7CB646"/>
    <a:srgbClr val="14AD39"/>
    <a:srgbClr val="E20031"/>
    <a:srgbClr val="E0E7F3"/>
    <a:srgbClr val="BD2B0B"/>
    <a:srgbClr val="7ABF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A697D0-FE54-434B-8DEE-88ECADA5C169}" v="28" dt="2020-12-04T13:55:54.330"/>
    <p1510:client id="{2A867459-E7D2-4704-8470-755A15E22D68}" v="1" dt="2021-01-27T18:22:14.135"/>
    <p1510:client id="{599EAA26-C4C5-48E5-A25E-FA2CCD6A4C8D}" v="10" vWet="11" dt="2020-12-04T13:55:17.606"/>
    <p1510:client id="{77FDF89E-67B7-0B46-AF95-0EED8A4A6760}" v="847" dt="2020-12-04T14:02:40.147"/>
    <p1510:client id="{B3041C76-8867-1441-AF65-3547E9DDE239}" v="338" dt="2020-12-03T16:28:03.231"/>
    <p1510:client id="{B675C468-703E-4ABB-859E-45DDFFA78FDA}" v="6" dt="2020-12-03T17:17:42.665"/>
    <p1510:client id="{BB5425FF-5AA7-454A-A334-E8DDB2570762}" v="1" dt="2020-12-08T10:43:19.575"/>
    <p1510:client id="{C2AAEC48-46C0-55B3-7457-9197CC7A4CF2}" v="16" dt="2020-12-03T15:46:34.980"/>
  </p1510:revLst>
</p1510:revInfo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Style à thème 1 - Accentuation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38B1855-1B75-4FBE-930C-398BA8C253C6}" styleName="Style à thème 2 - Accentuation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46F890A9-2807-4EBB-B81D-B2AA78EC7F39}" styleName="Style foncé 2 - Accentuation 5/Accentuation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Style foncé 2 - Accentuation 1/Accentuation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D113A9D2-9D6B-4929-AA2D-F23B5EE8CBE7}" styleName="Style à thème 2 - Accentuation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Style léger 1 - Accentuation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Style léger 2 - Accentuation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Style léger 3 - Accentuation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Style clair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296"/>
        <p:guide orient="horz" pos="2251"/>
        <p:guide pos="1008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njamin GOEHRY" userId="S::benjamin.goehry@total.com::5d0091de-d726-4809-90af-55f41a765549" providerId="AD" clId="Web-{BE8AAC6A-7EED-4619-90E7-A4A5FDE19C3F}"/>
    <pc:docChg chg="modSld">
      <pc:chgData name="Benjamin GOEHRY" userId="S::benjamin.goehry@total.com::5d0091de-d726-4809-90af-55f41a765549" providerId="AD" clId="Web-{BE8AAC6A-7EED-4619-90E7-A4A5FDE19C3F}" dt="2020-11-23T08:29:54.358" v="0"/>
      <pc:docMkLst>
        <pc:docMk/>
      </pc:docMkLst>
      <pc:sldChg chg="mod modShow">
        <pc:chgData name="Benjamin GOEHRY" userId="S::benjamin.goehry@total.com::5d0091de-d726-4809-90af-55f41a765549" providerId="AD" clId="Web-{BE8AAC6A-7EED-4619-90E7-A4A5FDE19C3F}" dt="2020-11-23T08:29:54.358" v="0"/>
        <pc:sldMkLst>
          <pc:docMk/>
          <pc:sldMk cId="383840814" sldId="313"/>
        </pc:sldMkLst>
      </pc:sldChg>
    </pc:docChg>
  </pc:docChgLst>
  <pc:docChgLst>
    <pc:chgData name="Benjamin GOEHRY" userId="S::benjamin.goehry@total.com::5d0091de-d726-4809-90af-55f41a765549" providerId="AD" clId="Web-{CB26DA94-4523-4714-BB36-EF4105668FBC}"/>
    <pc:docChg chg="modSld">
      <pc:chgData name="Benjamin GOEHRY" userId="S::benjamin.goehry@total.com::5d0091de-d726-4809-90af-55f41a765549" providerId="AD" clId="Web-{CB26DA94-4523-4714-BB36-EF4105668FBC}" dt="2020-11-09T16:34:54.297" v="11" actId="20577"/>
      <pc:docMkLst>
        <pc:docMk/>
      </pc:docMkLst>
      <pc:sldChg chg="modSp">
        <pc:chgData name="Benjamin GOEHRY" userId="S::benjamin.goehry@total.com::5d0091de-d726-4809-90af-55f41a765549" providerId="AD" clId="Web-{CB26DA94-4523-4714-BB36-EF4105668FBC}" dt="2020-11-09T16:34:54.297" v="10" actId="20577"/>
        <pc:sldMkLst>
          <pc:docMk/>
          <pc:sldMk cId="1434553943" sldId="292"/>
        </pc:sldMkLst>
        <pc:spChg chg="mod">
          <ac:chgData name="Benjamin GOEHRY" userId="S::benjamin.goehry@total.com::5d0091de-d726-4809-90af-55f41a765549" providerId="AD" clId="Web-{CB26DA94-4523-4714-BB36-EF4105668FBC}" dt="2020-11-09T16:34:54.297" v="10" actId="20577"/>
          <ac:spMkLst>
            <pc:docMk/>
            <pc:sldMk cId="1434553943" sldId="292"/>
            <ac:spMk id="5" creationId="{3127C6D4-949D-B647-BADF-DC9FFEA3EF45}"/>
          </ac:spMkLst>
        </pc:spChg>
      </pc:sldChg>
    </pc:docChg>
  </pc:docChgLst>
  <pc:docChgLst>
    <pc:chgData name="Benjamin GOEHRY" userId="S::benjamin.goehry@total.com::5d0091de-d726-4809-90af-55f41a765549" providerId="AD" clId="Web-{6527DED9-0CB3-44B5-BFF3-0B6343771117}"/>
    <pc:docChg chg="modSld">
      <pc:chgData name="Benjamin GOEHRY" userId="S::benjamin.goehry@total.com::5d0091de-d726-4809-90af-55f41a765549" providerId="AD" clId="Web-{6527DED9-0CB3-44B5-BFF3-0B6343771117}" dt="2020-11-23T16:22:55.952" v="329"/>
      <pc:docMkLst>
        <pc:docMk/>
      </pc:docMkLst>
      <pc:sldChg chg="addSp delSp modSp">
        <pc:chgData name="Benjamin GOEHRY" userId="S::benjamin.goehry@total.com::5d0091de-d726-4809-90af-55f41a765549" providerId="AD" clId="Web-{6527DED9-0CB3-44B5-BFF3-0B6343771117}" dt="2020-11-23T16:22:55.952" v="329"/>
        <pc:sldMkLst>
          <pc:docMk/>
          <pc:sldMk cId="3247492142" sldId="316"/>
        </pc:sldMkLst>
        <pc:spChg chg="mod">
          <ac:chgData name="Benjamin GOEHRY" userId="S::benjamin.goehry@total.com::5d0091de-d726-4809-90af-55f41a765549" providerId="AD" clId="Web-{6527DED9-0CB3-44B5-BFF3-0B6343771117}" dt="2020-11-23T15:25:55.381" v="63" actId="20577"/>
          <ac:spMkLst>
            <pc:docMk/>
            <pc:sldMk cId="3247492142" sldId="316"/>
            <ac:spMk id="5" creationId="{3127C6D4-949D-B647-BADF-DC9FFEA3EF45}"/>
          </ac:spMkLst>
        </pc:spChg>
        <pc:spChg chg="add del mod">
          <ac:chgData name="Benjamin GOEHRY" userId="S::benjamin.goehry@total.com::5d0091de-d726-4809-90af-55f41a765549" providerId="AD" clId="Web-{6527DED9-0CB3-44B5-BFF3-0B6343771117}" dt="2020-11-23T15:29:47.807" v="87"/>
          <ac:spMkLst>
            <pc:docMk/>
            <pc:sldMk cId="3247492142" sldId="316"/>
            <ac:spMk id="6" creationId="{1313EBF0-046E-4BB6-973C-9B7681E46CAE}"/>
          </ac:spMkLst>
        </pc:spChg>
        <pc:spChg chg="add del">
          <ac:chgData name="Benjamin GOEHRY" userId="S::benjamin.goehry@total.com::5d0091de-d726-4809-90af-55f41a765549" providerId="AD" clId="Web-{6527DED9-0CB3-44B5-BFF3-0B6343771117}" dt="2020-11-23T15:26:35.212" v="71"/>
          <ac:spMkLst>
            <pc:docMk/>
            <pc:sldMk cId="3247492142" sldId="316"/>
            <ac:spMk id="8" creationId="{BCEEE32D-4E3A-4C47-97A5-52B59ABF6885}"/>
          </ac:spMkLst>
        </pc:spChg>
        <pc:spChg chg="mod">
          <ac:chgData name="Benjamin GOEHRY" userId="S::benjamin.goehry@total.com::5d0091de-d726-4809-90af-55f41a765549" providerId="AD" clId="Web-{6527DED9-0CB3-44B5-BFF3-0B6343771117}" dt="2020-11-23T15:41:56.901" v="318" actId="20577"/>
          <ac:spMkLst>
            <pc:docMk/>
            <pc:sldMk cId="3247492142" sldId="316"/>
            <ac:spMk id="9" creationId="{BD48D13F-2C4E-E143-9C8C-193C5465C98B}"/>
          </ac:spMkLst>
        </pc:spChg>
        <pc:spChg chg="add del mod">
          <ac:chgData name="Benjamin GOEHRY" userId="S::benjamin.goehry@total.com::5d0091de-d726-4809-90af-55f41a765549" providerId="AD" clId="Web-{6527DED9-0CB3-44B5-BFF3-0B6343771117}" dt="2020-11-23T15:27:48.859" v="75"/>
          <ac:spMkLst>
            <pc:docMk/>
            <pc:sldMk cId="3247492142" sldId="316"/>
            <ac:spMk id="10" creationId="{BD3B4218-1566-4A09-B704-995CEB04D3B8}"/>
          </ac:spMkLst>
        </pc:spChg>
        <pc:spChg chg="add del mod">
          <ac:chgData name="Benjamin GOEHRY" userId="S::benjamin.goehry@total.com::5d0091de-d726-4809-90af-55f41a765549" providerId="AD" clId="Web-{6527DED9-0CB3-44B5-BFF3-0B6343771117}" dt="2020-11-23T15:34:21.518" v="117"/>
          <ac:spMkLst>
            <pc:docMk/>
            <pc:sldMk cId="3247492142" sldId="316"/>
            <ac:spMk id="12" creationId="{BD4E604F-5240-44D2-B97E-FF7AEC9C783C}"/>
          </ac:spMkLst>
        </pc:spChg>
        <pc:spChg chg="add mod ord">
          <ac:chgData name="Benjamin GOEHRY" userId="S::benjamin.goehry@total.com::5d0091de-d726-4809-90af-55f41a765549" providerId="AD" clId="Web-{6527DED9-0CB3-44B5-BFF3-0B6343771117}" dt="2020-11-23T16:22:29.233" v="325"/>
          <ac:spMkLst>
            <pc:docMk/>
            <pc:sldMk cId="3247492142" sldId="316"/>
            <ac:spMk id="13" creationId="{4D25C2D1-C760-4DB2-B146-58F29C4311BD}"/>
          </ac:spMkLst>
        </pc:spChg>
        <pc:spChg chg="add del">
          <ac:chgData name="Benjamin GOEHRY" userId="S::benjamin.goehry@total.com::5d0091de-d726-4809-90af-55f41a765549" providerId="AD" clId="Web-{6527DED9-0CB3-44B5-BFF3-0B6343771117}" dt="2020-11-23T15:32:08.600" v="107"/>
          <ac:spMkLst>
            <pc:docMk/>
            <pc:sldMk cId="3247492142" sldId="316"/>
            <ac:spMk id="15" creationId="{0C2ADA33-6003-48F9-9D15-D4E28DB22836}"/>
          </ac:spMkLst>
        </pc:spChg>
        <pc:spChg chg="add del mod">
          <ac:chgData name="Benjamin GOEHRY" userId="S::benjamin.goehry@total.com::5d0091de-d726-4809-90af-55f41a765549" providerId="AD" clId="Web-{6527DED9-0CB3-44B5-BFF3-0B6343771117}" dt="2020-11-23T15:32:47.697" v="111"/>
          <ac:spMkLst>
            <pc:docMk/>
            <pc:sldMk cId="3247492142" sldId="316"/>
            <ac:spMk id="17" creationId="{1F439453-E491-446A-ABCB-797AD4240DCC}"/>
          </ac:spMkLst>
        </pc:spChg>
        <pc:spChg chg="add del mod">
          <ac:chgData name="Benjamin GOEHRY" userId="S::benjamin.goehry@total.com::5d0091de-d726-4809-90af-55f41a765549" providerId="AD" clId="Web-{6527DED9-0CB3-44B5-BFF3-0B6343771117}" dt="2020-11-23T15:38:27.039" v="181"/>
          <ac:spMkLst>
            <pc:docMk/>
            <pc:sldMk cId="3247492142" sldId="316"/>
            <ac:spMk id="19" creationId="{7B932F92-5E98-4DDB-A47F-4283A1490E2D}"/>
          </ac:spMkLst>
        </pc:spChg>
        <pc:spChg chg="add del mod">
          <ac:chgData name="Benjamin GOEHRY" userId="S::benjamin.goehry@total.com::5d0091de-d726-4809-90af-55f41a765549" providerId="AD" clId="Web-{6527DED9-0CB3-44B5-BFF3-0B6343771117}" dt="2020-11-23T15:37:32.472" v="165"/>
          <ac:spMkLst>
            <pc:docMk/>
            <pc:sldMk cId="3247492142" sldId="316"/>
            <ac:spMk id="20" creationId="{D8B706B4-BCD1-4385-AE80-082EFD2A54FC}"/>
          </ac:spMkLst>
        </pc:spChg>
        <pc:spChg chg="add mod">
          <ac:chgData name="Benjamin GOEHRY" userId="S::benjamin.goehry@total.com::5d0091de-d726-4809-90af-55f41a765549" providerId="AD" clId="Web-{6527DED9-0CB3-44B5-BFF3-0B6343771117}" dt="2020-11-23T15:38:46.088" v="184" actId="1076"/>
          <ac:spMkLst>
            <pc:docMk/>
            <pc:sldMk cId="3247492142" sldId="316"/>
            <ac:spMk id="21" creationId="{91A3331B-F858-4EC0-9D1A-FF80A6C912E4}"/>
          </ac:spMkLst>
        </pc:spChg>
        <pc:spChg chg="add del mod">
          <ac:chgData name="Benjamin GOEHRY" userId="S::benjamin.goehry@total.com::5d0091de-d726-4809-90af-55f41a765549" providerId="AD" clId="Web-{6527DED9-0CB3-44B5-BFF3-0B6343771117}" dt="2020-11-23T15:37:46.489" v="169"/>
          <ac:spMkLst>
            <pc:docMk/>
            <pc:sldMk cId="3247492142" sldId="316"/>
            <ac:spMk id="22" creationId="{0C32D3E8-5EB0-4B42-BC9A-AD47E421CD9A}"/>
          </ac:spMkLst>
        </pc:spChg>
        <pc:spChg chg="add mod">
          <ac:chgData name="Benjamin GOEHRY" userId="S::benjamin.goehry@total.com::5d0091de-d726-4809-90af-55f41a765549" providerId="AD" clId="Web-{6527DED9-0CB3-44B5-BFF3-0B6343771117}" dt="2020-11-23T15:38:49.135" v="185" actId="1076"/>
          <ac:spMkLst>
            <pc:docMk/>
            <pc:sldMk cId="3247492142" sldId="316"/>
            <ac:spMk id="23" creationId="{65F8442A-FEF5-4D0F-8BF6-DA5CA46367A1}"/>
          </ac:spMkLst>
        </pc:spChg>
        <pc:spChg chg="add mod">
          <ac:chgData name="Benjamin GOEHRY" userId="S::benjamin.goehry@total.com::5d0091de-d726-4809-90af-55f41a765549" providerId="AD" clId="Web-{6527DED9-0CB3-44B5-BFF3-0B6343771117}" dt="2020-11-23T15:38:54.089" v="186" actId="1076"/>
          <ac:spMkLst>
            <pc:docMk/>
            <pc:sldMk cId="3247492142" sldId="316"/>
            <ac:spMk id="24" creationId="{1B5A92C0-8645-49E3-800E-6C2EA0402236}"/>
          </ac:spMkLst>
        </pc:spChg>
        <pc:spChg chg="add mod ord">
          <ac:chgData name="Benjamin GOEHRY" userId="S::benjamin.goehry@total.com::5d0091de-d726-4809-90af-55f41a765549" providerId="AD" clId="Web-{6527DED9-0CB3-44B5-BFF3-0B6343771117}" dt="2020-11-23T16:22:38.624" v="326"/>
          <ac:spMkLst>
            <pc:docMk/>
            <pc:sldMk cId="3247492142" sldId="316"/>
            <ac:spMk id="28" creationId="{F06C9697-EB69-457A-A04A-9792C963301D}"/>
          </ac:spMkLst>
        </pc:spChg>
        <pc:spChg chg="add mod ord">
          <ac:chgData name="Benjamin GOEHRY" userId="S::benjamin.goehry@total.com::5d0091de-d726-4809-90af-55f41a765549" providerId="AD" clId="Web-{6527DED9-0CB3-44B5-BFF3-0B6343771117}" dt="2020-11-23T16:22:45.233" v="327"/>
          <ac:spMkLst>
            <pc:docMk/>
            <pc:sldMk cId="3247492142" sldId="316"/>
            <ac:spMk id="29" creationId="{2334A5C2-7E5C-484F-A5E3-AE16F138237F}"/>
          </ac:spMkLst>
        </pc:spChg>
        <pc:picChg chg="del mod">
          <ac:chgData name="Benjamin GOEHRY" userId="S::benjamin.goehry@total.com::5d0091de-d726-4809-90af-55f41a765549" providerId="AD" clId="Web-{6527DED9-0CB3-44B5-BFF3-0B6343771117}" dt="2020-11-23T15:39:33.498" v="197"/>
          <ac:picMkLst>
            <pc:docMk/>
            <pc:sldMk cId="3247492142" sldId="316"/>
            <ac:picMk id="3" creationId="{BE63F24B-1ACB-41BC-AA4F-2A6216F043BB}"/>
          </ac:picMkLst>
        </pc:picChg>
        <pc:picChg chg="add mod">
          <ac:chgData name="Benjamin GOEHRY" userId="S::benjamin.goehry@total.com::5d0091de-d726-4809-90af-55f41a765549" providerId="AD" clId="Web-{6527DED9-0CB3-44B5-BFF3-0B6343771117}" dt="2020-11-23T16:21:40.983" v="323"/>
          <ac:picMkLst>
            <pc:docMk/>
            <pc:sldMk cId="3247492142" sldId="316"/>
            <ac:picMk id="25" creationId="{5F3FF209-D726-4D54-B57C-0CA7E797D9B4}"/>
          </ac:picMkLst>
        </pc:picChg>
        <pc:picChg chg="add mod">
          <ac:chgData name="Benjamin GOEHRY" userId="S::benjamin.goehry@total.com::5d0091de-d726-4809-90af-55f41a765549" providerId="AD" clId="Web-{6527DED9-0CB3-44B5-BFF3-0B6343771117}" dt="2020-11-23T16:22:50.546" v="328"/>
          <ac:picMkLst>
            <pc:docMk/>
            <pc:sldMk cId="3247492142" sldId="316"/>
            <ac:picMk id="26" creationId="{F90D23EF-BA20-4331-B3F5-0446E75F5F71}"/>
          </ac:picMkLst>
        </pc:picChg>
        <pc:picChg chg="add mod">
          <ac:chgData name="Benjamin GOEHRY" userId="S::benjamin.goehry@total.com::5d0091de-d726-4809-90af-55f41a765549" providerId="AD" clId="Web-{6527DED9-0CB3-44B5-BFF3-0B6343771117}" dt="2020-11-23T16:22:55.952" v="329"/>
          <ac:picMkLst>
            <pc:docMk/>
            <pc:sldMk cId="3247492142" sldId="316"/>
            <ac:picMk id="27" creationId="{C31E8D9E-7A87-4E7C-9C32-868E110C3011}"/>
          </ac:picMkLst>
        </pc:picChg>
      </pc:sldChg>
      <pc:sldChg chg="modSp">
        <pc:chgData name="Benjamin GOEHRY" userId="S::benjamin.goehry@total.com::5d0091de-d726-4809-90af-55f41a765549" providerId="AD" clId="Web-{6527DED9-0CB3-44B5-BFF3-0B6343771117}" dt="2020-11-23T16:08:25.688" v="321" actId="20577"/>
        <pc:sldMkLst>
          <pc:docMk/>
          <pc:sldMk cId="2390977021" sldId="330"/>
        </pc:sldMkLst>
        <pc:spChg chg="mod">
          <ac:chgData name="Benjamin GOEHRY" userId="S::benjamin.goehry@total.com::5d0091de-d726-4809-90af-55f41a765549" providerId="AD" clId="Web-{6527DED9-0CB3-44B5-BFF3-0B6343771117}" dt="2020-11-23T16:08:25.688" v="321" actId="20577"/>
          <ac:spMkLst>
            <pc:docMk/>
            <pc:sldMk cId="2390977021" sldId="330"/>
            <ac:spMk id="43" creationId="{38D4DE9A-A31A-9246-A868-E279A9582816}"/>
          </ac:spMkLst>
        </pc:spChg>
      </pc:sldChg>
    </pc:docChg>
  </pc:docChgLst>
  <pc:docChgLst>
    <pc:chgData name="Benjamin GOEHRY" userId="S::benjamin.goehry@total.com::5d0091de-d726-4809-90af-55f41a765549" providerId="AD" clId="Web-{DE513A07-37E8-471C-9BC5-C6015BF4417C}"/>
    <pc:docChg chg="addSld delSld modSld">
      <pc:chgData name="Benjamin GOEHRY" userId="S::benjamin.goehry@total.com::5d0091de-d726-4809-90af-55f41a765549" providerId="AD" clId="Web-{DE513A07-37E8-471C-9BC5-C6015BF4417C}" dt="2020-11-12T09:37:44.043" v="1528" actId="20577"/>
      <pc:docMkLst>
        <pc:docMk/>
      </pc:docMkLst>
      <pc:sldChg chg="addSp delSp modSp">
        <pc:chgData name="Benjamin GOEHRY" userId="S::benjamin.goehry@total.com::5d0091de-d726-4809-90af-55f41a765549" providerId="AD" clId="Web-{DE513A07-37E8-471C-9BC5-C6015BF4417C}" dt="2020-11-12T09:34:53.088" v="1479"/>
        <pc:sldMkLst>
          <pc:docMk/>
          <pc:sldMk cId="1434553943" sldId="292"/>
        </pc:sldMkLst>
        <pc:spChg chg="add mod">
          <ac:chgData name="Benjamin GOEHRY" userId="S::benjamin.goehry@total.com::5d0091de-d726-4809-90af-55f41a765549" providerId="AD" clId="Web-{DE513A07-37E8-471C-9BC5-C6015BF4417C}" dt="2020-11-12T09:26:35.695" v="743" actId="20577"/>
          <ac:spMkLst>
            <pc:docMk/>
            <pc:sldMk cId="1434553943" sldId="292"/>
            <ac:spMk id="6" creationId="{3CAC6C75-3E83-4B88-9632-AB06F664A03B}"/>
          </ac:spMkLst>
        </pc:spChg>
        <pc:spChg chg="add del">
          <ac:chgData name="Benjamin GOEHRY" userId="S::benjamin.goehry@total.com::5d0091de-d726-4809-90af-55f41a765549" providerId="AD" clId="Web-{DE513A07-37E8-471C-9BC5-C6015BF4417C}" dt="2020-11-12T09:34:53.088" v="1479"/>
          <ac:spMkLst>
            <pc:docMk/>
            <pc:sldMk cId="1434553943" sldId="292"/>
            <ac:spMk id="7" creationId="{E5CFBF0F-8DB6-4BA4-9C6E-BC78689C9339}"/>
          </ac:spMkLst>
        </pc:spChg>
        <pc:spChg chg="add del">
          <ac:chgData name="Benjamin GOEHRY" userId="S::benjamin.goehry@total.com::5d0091de-d726-4809-90af-55f41a765549" providerId="AD" clId="Web-{DE513A07-37E8-471C-9BC5-C6015BF4417C}" dt="2020-11-12T09:34:49.667" v="1478"/>
          <ac:spMkLst>
            <pc:docMk/>
            <pc:sldMk cId="1434553943" sldId="292"/>
            <ac:spMk id="11" creationId="{AD4AE480-8375-4D9F-BF5B-F1E0610BB532}"/>
          </ac:spMkLst>
        </pc:spChg>
      </pc:sldChg>
      <pc:sldChg chg="addSp modSp new">
        <pc:chgData name="Benjamin GOEHRY" userId="S::benjamin.goehry@total.com::5d0091de-d726-4809-90af-55f41a765549" providerId="AD" clId="Web-{DE513A07-37E8-471C-9BC5-C6015BF4417C}" dt="2020-11-12T09:37:44.043" v="1527" actId="20577"/>
        <pc:sldMkLst>
          <pc:docMk/>
          <pc:sldMk cId="4135768314" sldId="296"/>
        </pc:sldMkLst>
        <pc:spChg chg="mod">
          <ac:chgData name="Benjamin GOEHRY" userId="S::benjamin.goehry@total.com::5d0091de-d726-4809-90af-55f41a765549" providerId="AD" clId="Web-{DE513A07-37E8-471C-9BC5-C6015BF4417C}" dt="2020-11-12T09:35:26.448" v="1484" actId="20577"/>
          <ac:spMkLst>
            <pc:docMk/>
            <pc:sldMk cId="4135768314" sldId="296"/>
            <ac:spMk id="2" creationId="{5847D8C4-E7B5-422E-BC95-2A73E65FBF6F}"/>
          </ac:spMkLst>
        </pc:spChg>
        <pc:spChg chg="mod">
          <ac:chgData name="Benjamin GOEHRY" userId="S::benjamin.goehry@total.com::5d0091de-d726-4809-90af-55f41a765549" providerId="AD" clId="Web-{DE513A07-37E8-471C-9BC5-C6015BF4417C}" dt="2020-11-12T09:37:44.043" v="1527" actId="20577"/>
          <ac:spMkLst>
            <pc:docMk/>
            <pc:sldMk cId="4135768314" sldId="296"/>
            <ac:spMk id="5" creationId="{5342D52F-4921-4112-9F81-C3CE19E4E645}"/>
          </ac:spMkLst>
        </pc:spChg>
        <pc:spChg chg="add mod">
          <ac:chgData name="Benjamin GOEHRY" userId="S::benjamin.goehry@total.com::5d0091de-d726-4809-90af-55f41a765549" providerId="AD" clId="Web-{DE513A07-37E8-471C-9BC5-C6015BF4417C}" dt="2020-11-12T09:32:49.682" v="1429" actId="14100"/>
          <ac:spMkLst>
            <pc:docMk/>
            <pc:sldMk cId="4135768314" sldId="296"/>
            <ac:spMk id="6" creationId="{2E3EBDB3-4E99-4720-8B47-142DB83B9048}"/>
          </ac:spMkLst>
        </pc:spChg>
        <pc:spChg chg="add mod">
          <ac:chgData name="Benjamin GOEHRY" userId="S::benjamin.goehry@total.com::5d0091de-d726-4809-90af-55f41a765549" providerId="AD" clId="Web-{DE513A07-37E8-471C-9BC5-C6015BF4417C}" dt="2020-11-12T09:33:26.041" v="1450" actId="1076"/>
          <ac:spMkLst>
            <pc:docMk/>
            <pc:sldMk cId="4135768314" sldId="296"/>
            <ac:spMk id="7" creationId="{939659AE-2891-4601-8EFF-D2C6FA1410C1}"/>
          </ac:spMkLst>
        </pc:spChg>
        <pc:spChg chg="add mod">
          <ac:chgData name="Benjamin GOEHRY" userId="S::benjamin.goehry@total.com::5d0091de-d726-4809-90af-55f41a765549" providerId="AD" clId="Web-{DE513A07-37E8-471C-9BC5-C6015BF4417C}" dt="2020-11-12T09:33:50.666" v="1453" actId="1076"/>
          <ac:spMkLst>
            <pc:docMk/>
            <pc:sldMk cId="4135768314" sldId="296"/>
            <ac:spMk id="8" creationId="{F7596475-5D4C-44E8-B3A6-E392ECC705F2}"/>
          </ac:spMkLst>
        </pc:spChg>
        <pc:spChg chg="add mod">
          <ac:chgData name="Benjamin GOEHRY" userId="S::benjamin.goehry@total.com::5d0091de-d726-4809-90af-55f41a765549" providerId="AD" clId="Web-{DE513A07-37E8-471C-9BC5-C6015BF4417C}" dt="2020-11-12T09:34:04.198" v="1474" actId="20577"/>
          <ac:spMkLst>
            <pc:docMk/>
            <pc:sldMk cId="4135768314" sldId="296"/>
            <ac:spMk id="9" creationId="{B5565822-072F-458A-8125-EDD49D8B1975}"/>
          </ac:spMkLst>
        </pc:spChg>
        <pc:spChg chg="add mod">
          <ac:chgData name="Benjamin GOEHRY" userId="S::benjamin.goehry@total.com::5d0091de-d726-4809-90af-55f41a765549" providerId="AD" clId="Web-{DE513A07-37E8-471C-9BC5-C6015BF4417C}" dt="2020-11-12T09:35:41.042" v="1512" actId="20577"/>
          <ac:spMkLst>
            <pc:docMk/>
            <pc:sldMk cId="4135768314" sldId="296"/>
            <ac:spMk id="11" creationId="{E1FA1210-8F25-41BC-83FC-126AA1F2969A}"/>
          </ac:spMkLst>
        </pc:spChg>
      </pc:sldChg>
      <pc:sldChg chg="add del replId">
        <pc:chgData name="Benjamin GOEHRY" userId="S::benjamin.goehry@total.com::5d0091de-d726-4809-90af-55f41a765549" providerId="AD" clId="Web-{DE513A07-37E8-471C-9BC5-C6015BF4417C}" dt="2020-11-12T09:35:57.729" v="1514"/>
        <pc:sldMkLst>
          <pc:docMk/>
          <pc:sldMk cId="1195399335" sldId="297"/>
        </pc:sldMkLst>
      </pc:sldChg>
    </pc:docChg>
  </pc:docChgLst>
  <pc:docChgLst>
    <pc:chgData name="Alaa BAKHTI" userId="9f507306-cdd4-4f37-8b0f-66e20fc08c50" providerId="ADAL" clId="{B3041C76-8867-1441-AF65-3547E9DDE239}"/>
    <pc:docChg chg="undo custSel addSld delSld modSld">
      <pc:chgData name="Alaa BAKHTI" userId="9f507306-cdd4-4f37-8b0f-66e20fc08c50" providerId="ADAL" clId="{B3041C76-8867-1441-AF65-3547E9DDE239}" dt="2020-12-03T16:28:03.231" v="361"/>
      <pc:docMkLst>
        <pc:docMk/>
      </pc:docMkLst>
      <pc:sldChg chg="addSp modSp mod">
        <pc:chgData name="Alaa BAKHTI" userId="9f507306-cdd4-4f37-8b0f-66e20fc08c50" providerId="ADAL" clId="{B3041C76-8867-1441-AF65-3547E9DDE239}" dt="2020-12-03T16:16:06.233" v="308" actId="1076"/>
        <pc:sldMkLst>
          <pc:docMk/>
          <pc:sldMk cId="2471895090" sldId="308"/>
        </pc:sldMkLst>
        <pc:spChg chg="add mod">
          <ac:chgData name="Alaa BAKHTI" userId="9f507306-cdd4-4f37-8b0f-66e20fc08c50" providerId="ADAL" clId="{B3041C76-8867-1441-AF65-3547E9DDE239}" dt="2020-12-03T16:16:06.233" v="308" actId="1076"/>
          <ac:spMkLst>
            <pc:docMk/>
            <pc:sldMk cId="2471895090" sldId="308"/>
            <ac:spMk id="61" creationId="{A40E1AA5-F8D4-8C48-9CF7-E27F92948FE7}"/>
          </ac:spMkLst>
        </pc:spChg>
      </pc:sldChg>
      <pc:sldChg chg="modSp mod addCm modCm">
        <pc:chgData name="Alaa BAKHTI" userId="9f507306-cdd4-4f37-8b0f-66e20fc08c50" providerId="ADAL" clId="{B3041C76-8867-1441-AF65-3547E9DDE239}" dt="2020-12-03T16:28:03.231" v="361"/>
        <pc:sldMkLst>
          <pc:docMk/>
          <pc:sldMk cId="912440537" sldId="318"/>
        </pc:sldMkLst>
        <pc:spChg chg="mod">
          <ac:chgData name="Alaa BAKHTI" userId="9f507306-cdd4-4f37-8b0f-66e20fc08c50" providerId="ADAL" clId="{B3041C76-8867-1441-AF65-3547E9DDE239}" dt="2020-12-03T16:23:19.692" v="359" actId="20577"/>
          <ac:spMkLst>
            <pc:docMk/>
            <pc:sldMk cId="912440537" sldId="318"/>
            <ac:spMk id="26" creationId="{D4FF3548-0BA9-3749-AC74-69FD3FDE961A}"/>
          </ac:spMkLst>
        </pc:spChg>
      </pc:sldChg>
      <pc:sldChg chg="modSp mod addCm modCm">
        <pc:chgData name="Alaa BAKHTI" userId="9f507306-cdd4-4f37-8b0f-66e20fc08c50" providerId="ADAL" clId="{B3041C76-8867-1441-AF65-3547E9DDE239}" dt="2020-12-03T15:58:06.626" v="45"/>
        <pc:sldMkLst>
          <pc:docMk/>
          <pc:sldMk cId="1691118927" sldId="324"/>
        </pc:sldMkLst>
        <pc:spChg chg="mod">
          <ac:chgData name="Alaa BAKHTI" userId="9f507306-cdd4-4f37-8b0f-66e20fc08c50" providerId="ADAL" clId="{B3041C76-8867-1441-AF65-3547E9DDE239}" dt="2020-12-03T15:48:17.392" v="32" actId="20577"/>
          <ac:spMkLst>
            <pc:docMk/>
            <pc:sldMk cId="1691118927" sldId="324"/>
            <ac:spMk id="77" creationId="{7A952A0C-6B8E-9145-82ED-20968CD52604}"/>
          </ac:spMkLst>
        </pc:spChg>
      </pc:sldChg>
      <pc:sldChg chg="addSp delSp modSp mod">
        <pc:chgData name="Alaa BAKHTI" userId="9f507306-cdd4-4f37-8b0f-66e20fc08c50" providerId="ADAL" clId="{B3041C76-8867-1441-AF65-3547E9DDE239}" dt="2020-12-03T16:12:03.586" v="282" actId="20577"/>
        <pc:sldMkLst>
          <pc:docMk/>
          <pc:sldMk cId="2390977021" sldId="330"/>
        </pc:sldMkLst>
        <pc:spChg chg="add del mod">
          <ac:chgData name="Alaa BAKHTI" userId="9f507306-cdd4-4f37-8b0f-66e20fc08c50" providerId="ADAL" clId="{B3041C76-8867-1441-AF65-3547E9DDE239}" dt="2020-12-02T14:50:04.422" v="1"/>
          <ac:spMkLst>
            <pc:docMk/>
            <pc:sldMk cId="2390977021" sldId="330"/>
            <ac:spMk id="3" creationId="{5A7ECC73-D7FE-CE44-8B72-6096FCAF33C8}"/>
          </ac:spMkLst>
        </pc:spChg>
        <pc:spChg chg="mod">
          <ac:chgData name="Alaa BAKHTI" userId="9f507306-cdd4-4f37-8b0f-66e20fc08c50" providerId="ADAL" clId="{B3041C76-8867-1441-AF65-3547E9DDE239}" dt="2020-12-03T16:12:03.586" v="282" actId="20577"/>
          <ac:spMkLst>
            <pc:docMk/>
            <pc:sldMk cId="2390977021" sldId="330"/>
            <ac:spMk id="21" creationId="{3B45E68F-5FC5-5D4C-87C7-F03415147280}"/>
          </ac:spMkLst>
        </pc:spChg>
        <pc:spChg chg="add del">
          <ac:chgData name="Alaa BAKHTI" userId="9f507306-cdd4-4f37-8b0f-66e20fc08c50" providerId="ADAL" clId="{B3041C76-8867-1441-AF65-3547E9DDE239}" dt="2020-12-02T14:52:32.636" v="11" actId="478"/>
          <ac:spMkLst>
            <pc:docMk/>
            <pc:sldMk cId="2390977021" sldId="330"/>
            <ac:spMk id="64" creationId="{DFF80D5E-561B-5D42-82E7-1D10F21D6B04}"/>
          </ac:spMkLst>
        </pc:spChg>
        <pc:spChg chg="add del">
          <ac:chgData name="Alaa BAKHTI" userId="9f507306-cdd4-4f37-8b0f-66e20fc08c50" providerId="ADAL" clId="{B3041C76-8867-1441-AF65-3547E9DDE239}" dt="2020-12-02T14:52:32.636" v="11" actId="478"/>
          <ac:spMkLst>
            <pc:docMk/>
            <pc:sldMk cId="2390977021" sldId="330"/>
            <ac:spMk id="65" creationId="{2F8E4830-D704-A347-AAC3-E0FA393B6A5B}"/>
          </ac:spMkLst>
        </pc:spChg>
        <pc:spChg chg="add del">
          <ac:chgData name="Alaa BAKHTI" userId="9f507306-cdd4-4f37-8b0f-66e20fc08c50" providerId="ADAL" clId="{B3041C76-8867-1441-AF65-3547E9DDE239}" dt="2020-12-02T14:52:32.636" v="11" actId="478"/>
          <ac:spMkLst>
            <pc:docMk/>
            <pc:sldMk cId="2390977021" sldId="330"/>
            <ac:spMk id="66" creationId="{31681E06-8C5D-3446-B64D-253ABB59145A}"/>
          </ac:spMkLst>
        </pc:spChg>
        <pc:spChg chg="mod">
          <ac:chgData name="Alaa BAKHTI" userId="9f507306-cdd4-4f37-8b0f-66e20fc08c50" providerId="ADAL" clId="{B3041C76-8867-1441-AF65-3547E9DDE239}" dt="2020-12-02T14:52:42.482" v="14" actId="14100"/>
          <ac:spMkLst>
            <pc:docMk/>
            <pc:sldMk cId="2390977021" sldId="330"/>
            <ac:spMk id="90" creationId="{C94942A7-2B44-5441-AC88-786009B2112C}"/>
          </ac:spMkLst>
        </pc:spChg>
        <pc:spChg chg="mod">
          <ac:chgData name="Alaa BAKHTI" userId="9f507306-cdd4-4f37-8b0f-66e20fc08c50" providerId="ADAL" clId="{B3041C76-8867-1441-AF65-3547E9DDE239}" dt="2020-12-03T16:03:21.841" v="62" actId="1076"/>
          <ac:spMkLst>
            <pc:docMk/>
            <pc:sldMk cId="2390977021" sldId="330"/>
            <ac:spMk id="91" creationId="{5204EB26-DBB0-D44B-B581-972AA712B8D3}"/>
          </ac:spMkLst>
        </pc:spChg>
      </pc:sldChg>
      <pc:sldChg chg="addSp delSp modSp add del mod">
        <pc:chgData name="Alaa BAKHTI" userId="9f507306-cdd4-4f37-8b0f-66e20fc08c50" providerId="ADAL" clId="{B3041C76-8867-1441-AF65-3547E9DDE239}" dt="2020-12-02T14:53:32.509" v="22" actId="2696"/>
        <pc:sldMkLst>
          <pc:docMk/>
          <pc:sldMk cId="709567205" sldId="342"/>
        </pc:sldMkLst>
        <pc:spChg chg="add mod">
          <ac:chgData name="Alaa BAKHTI" userId="9f507306-cdd4-4f37-8b0f-66e20fc08c50" providerId="ADAL" clId="{B3041C76-8867-1441-AF65-3547E9DDE239}" dt="2020-12-02T14:50:24.904" v="4"/>
          <ac:spMkLst>
            <pc:docMk/>
            <pc:sldMk cId="709567205" sldId="342"/>
            <ac:spMk id="24" creationId="{95231A4C-B034-6946-955C-87A9DD1C5EFC}"/>
          </ac:spMkLst>
        </pc:spChg>
        <pc:spChg chg="add mod">
          <ac:chgData name="Alaa BAKHTI" userId="9f507306-cdd4-4f37-8b0f-66e20fc08c50" providerId="ADAL" clId="{B3041C76-8867-1441-AF65-3547E9DDE239}" dt="2020-12-02T14:50:24.904" v="4"/>
          <ac:spMkLst>
            <pc:docMk/>
            <pc:sldMk cId="709567205" sldId="342"/>
            <ac:spMk id="25" creationId="{DC98C485-310A-A54D-A9FD-86959158C3ED}"/>
          </ac:spMkLst>
        </pc:spChg>
        <pc:spChg chg="add mod">
          <ac:chgData name="Alaa BAKHTI" userId="9f507306-cdd4-4f37-8b0f-66e20fc08c50" providerId="ADAL" clId="{B3041C76-8867-1441-AF65-3547E9DDE239}" dt="2020-12-02T14:50:24.904" v="4"/>
          <ac:spMkLst>
            <pc:docMk/>
            <pc:sldMk cId="709567205" sldId="342"/>
            <ac:spMk id="27" creationId="{5686DC4D-F616-7B43-91E7-955EF3DB97CC}"/>
          </ac:spMkLst>
        </pc:spChg>
        <pc:spChg chg="add mod">
          <ac:chgData name="Alaa BAKHTI" userId="9f507306-cdd4-4f37-8b0f-66e20fc08c50" providerId="ADAL" clId="{B3041C76-8867-1441-AF65-3547E9DDE239}" dt="2020-12-02T14:50:24.904" v="4"/>
          <ac:spMkLst>
            <pc:docMk/>
            <pc:sldMk cId="709567205" sldId="342"/>
            <ac:spMk id="28" creationId="{03E75735-AFE1-6144-98A2-8EE0DC8A7A94}"/>
          </ac:spMkLst>
        </pc:spChg>
        <pc:spChg chg="add mod">
          <ac:chgData name="Alaa BAKHTI" userId="9f507306-cdd4-4f37-8b0f-66e20fc08c50" providerId="ADAL" clId="{B3041C76-8867-1441-AF65-3547E9DDE239}" dt="2020-12-02T14:50:24.904" v="4"/>
          <ac:spMkLst>
            <pc:docMk/>
            <pc:sldMk cId="709567205" sldId="342"/>
            <ac:spMk id="29" creationId="{159CF447-61A5-5340-BAFE-9CBB1D0A48A3}"/>
          </ac:spMkLst>
        </pc:spChg>
        <pc:spChg chg="add mod">
          <ac:chgData name="Alaa BAKHTI" userId="9f507306-cdd4-4f37-8b0f-66e20fc08c50" providerId="ADAL" clId="{B3041C76-8867-1441-AF65-3547E9DDE239}" dt="2020-12-02T14:50:24.904" v="4"/>
          <ac:spMkLst>
            <pc:docMk/>
            <pc:sldMk cId="709567205" sldId="342"/>
            <ac:spMk id="30" creationId="{95C53811-806E-FD4D-82D9-03B86F041E79}"/>
          </ac:spMkLst>
        </pc:spChg>
        <pc:spChg chg="add mod">
          <ac:chgData name="Alaa BAKHTI" userId="9f507306-cdd4-4f37-8b0f-66e20fc08c50" providerId="ADAL" clId="{B3041C76-8867-1441-AF65-3547E9DDE239}" dt="2020-12-02T14:50:24.904" v="4"/>
          <ac:spMkLst>
            <pc:docMk/>
            <pc:sldMk cId="709567205" sldId="342"/>
            <ac:spMk id="31" creationId="{3D605229-7212-EB40-9C8F-28BC9F53FCAF}"/>
          </ac:spMkLst>
        </pc:spChg>
        <pc:spChg chg="add mod">
          <ac:chgData name="Alaa BAKHTI" userId="9f507306-cdd4-4f37-8b0f-66e20fc08c50" providerId="ADAL" clId="{B3041C76-8867-1441-AF65-3547E9DDE239}" dt="2020-12-02T14:50:24.904" v="4"/>
          <ac:spMkLst>
            <pc:docMk/>
            <pc:sldMk cId="709567205" sldId="342"/>
            <ac:spMk id="32" creationId="{1E855E70-3642-E649-BDD9-251CE957115C}"/>
          </ac:spMkLst>
        </pc:spChg>
        <pc:spChg chg="del">
          <ac:chgData name="Alaa BAKHTI" userId="9f507306-cdd4-4f37-8b0f-66e20fc08c50" providerId="ADAL" clId="{B3041C76-8867-1441-AF65-3547E9DDE239}" dt="2020-12-02T14:50:12.079" v="3" actId="478"/>
          <ac:spMkLst>
            <pc:docMk/>
            <pc:sldMk cId="709567205" sldId="342"/>
            <ac:spMk id="33" creationId="{12DCCAF4-D7A1-ED4A-B485-73E62DB62AF8}"/>
          </ac:spMkLst>
        </pc:spChg>
        <pc:spChg chg="add mod">
          <ac:chgData name="Alaa BAKHTI" userId="9f507306-cdd4-4f37-8b0f-66e20fc08c50" providerId="ADAL" clId="{B3041C76-8867-1441-AF65-3547E9DDE239}" dt="2020-12-02T14:50:24.904" v="4"/>
          <ac:spMkLst>
            <pc:docMk/>
            <pc:sldMk cId="709567205" sldId="342"/>
            <ac:spMk id="36" creationId="{10463AFE-D4F2-1942-8715-4BA3D5EAAC26}"/>
          </ac:spMkLst>
        </pc:spChg>
        <pc:spChg chg="add mod">
          <ac:chgData name="Alaa BAKHTI" userId="9f507306-cdd4-4f37-8b0f-66e20fc08c50" providerId="ADAL" clId="{B3041C76-8867-1441-AF65-3547E9DDE239}" dt="2020-12-02T14:50:24.904" v="4"/>
          <ac:spMkLst>
            <pc:docMk/>
            <pc:sldMk cId="709567205" sldId="342"/>
            <ac:spMk id="37" creationId="{94D9A80F-0862-524A-BB03-DC845498B0C5}"/>
          </ac:spMkLst>
        </pc:spChg>
        <pc:spChg chg="add mod">
          <ac:chgData name="Alaa BAKHTI" userId="9f507306-cdd4-4f37-8b0f-66e20fc08c50" providerId="ADAL" clId="{B3041C76-8867-1441-AF65-3547E9DDE239}" dt="2020-12-02T14:50:24.904" v="4"/>
          <ac:spMkLst>
            <pc:docMk/>
            <pc:sldMk cId="709567205" sldId="342"/>
            <ac:spMk id="38" creationId="{5808FC07-A1D9-3E40-AEFD-2FAE0896EBE7}"/>
          </ac:spMkLst>
        </pc:spChg>
        <pc:spChg chg="del">
          <ac:chgData name="Alaa BAKHTI" userId="9f507306-cdd4-4f37-8b0f-66e20fc08c50" providerId="ADAL" clId="{B3041C76-8867-1441-AF65-3547E9DDE239}" dt="2020-12-02T14:50:12.079" v="3" actId="478"/>
          <ac:spMkLst>
            <pc:docMk/>
            <pc:sldMk cId="709567205" sldId="342"/>
            <ac:spMk id="39" creationId="{DDFA40A0-F64D-D144-932C-72E21A8F2878}"/>
          </ac:spMkLst>
        </pc:spChg>
        <pc:spChg chg="del">
          <ac:chgData name="Alaa BAKHTI" userId="9f507306-cdd4-4f37-8b0f-66e20fc08c50" providerId="ADAL" clId="{B3041C76-8867-1441-AF65-3547E9DDE239}" dt="2020-12-02T14:50:12.079" v="3" actId="478"/>
          <ac:spMkLst>
            <pc:docMk/>
            <pc:sldMk cId="709567205" sldId="342"/>
            <ac:spMk id="40" creationId="{B522E1CF-E586-FD41-A625-FE21BC29C121}"/>
          </ac:spMkLst>
        </pc:spChg>
        <pc:spChg chg="del">
          <ac:chgData name="Alaa BAKHTI" userId="9f507306-cdd4-4f37-8b0f-66e20fc08c50" providerId="ADAL" clId="{B3041C76-8867-1441-AF65-3547E9DDE239}" dt="2020-12-02T14:50:12.079" v="3" actId="478"/>
          <ac:spMkLst>
            <pc:docMk/>
            <pc:sldMk cId="709567205" sldId="342"/>
            <ac:spMk id="42" creationId="{19F15EFF-043C-D542-959D-C09D987A6B35}"/>
          </ac:spMkLst>
        </pc:spChg>
        <pc:spChg chg="del">
          <ac:chgData name="Alaa BAKHTI" userId="9f507306-cdd4-4f37-8b0f-66e20fc08c50" providerId="ADAL" clId="{B3041C76-8867-1441-AF65-3547E9DDE239}" dt="2020-12-02T14:50:12.079" v="3" actId="478"/>
          <ac:spMkLst>
            <pc:docMk/>
            <pc:sldMk cId="709567205" sldId="342"/>
            <ac:spMk id="43" creationId="{38D4DE9A-A31A-9246-A868-E279A9582816}"/>
          </ac:spMkLst>
        </pc:spChg>
        <pc:spChg chg="add mod">
          <ac:chgData name="Alaa BAKHTI" userId="9f507306-cdd4-4f37-8b0f-66e20fc08c50" providerId="ADAL" clId="{B3041C76-8867-1441-AF65-3547E9DDE239}" dt="2020-12-02T14:50:24.904" v="4"/>
          <ac:spMkLst>
            <pc:docMk/>
            <pc:sldMk cId="709567205" sldId="342"/>
            <ac:spMk id="44" creationId="{3D98B594-09C4-F248-A70A-80A18B050D9A}"/>
          </ac:spMkLst>
        </pc:spChg>
        <pc:spChg chg="del">
          <ac:chgData name="Alaa BAKHTI" userId="9f507306-cdd4-4f37-8b0f-66e20fc08c50" providerId="ADAL" clId="{B3041C76-8867-1441-AF65-3547E9DDE239}" dt="2020-12-02T14:50:12.079" v="3" actId="478"/>
          <ac:spMkLst>
            <pc:docMk/>
            <pc:sldMk cId="709567205" sldId="342"/>
            <ac:spMk id="45" creationId="{067B24EF-45EF-D644-94F8-07CDC62DB48F}"/>
          </ac:spMkLst>
        </pc:spChg>
        <pc:spChg chg="del">
          <ac:chgData name="Alaa BAKHTI" userId="9f507306-cdd4-4f37-8b0f-66e20fc08c50" providerId="ADAL" clId="{B3041C76-8867-1441-AF65-3547E9DDE239}" dt="2020-12-02T14:50:12.079" v="3" actId="478"/>
          <ac:spMkLst>
            <pc:docMk/>
            <pc:sldMk cId="709567205" sldId="342"/>
            <ac:spMk id="46" creationId="{387BE2D9-5A05-6440-8963-1C801C63CDD2}"/>
          </ac:spMkLst>
        </pc:spChg>
        <pc:spChg chg="add mod">
          <ac:chgData name="Alaa BAKHTI" userId="9f507306-cdd4-4f37-8b0f-66e20fc08c50" providerId="ADAL" clId="{B3041C76-8867-1441-AF65-3547E9DDE239}" dt="2020-12-02T14:50:24.904" v="4"/>
          <ac:spMkLst>
            <pc:docMk/>
            <pc:sldMk cId="709567205" sldId="342"/>
            <ac:spMk id="48" creationId="{DC1F9582-2297-994B-850D-F88EA577DC93}"/>
          </ac:spMkLst>
        </pc:spChg>
        <pc:spChg chg="add mod">
          <ac:chgData name="Alaa BAKHTI" userId="9f507306-cdd4-4f37-8b0f-66e20fc08c50" providerId="ADAL" clId="{B3041C76-8867-1441-AF65-3547E9DDE239}" dt="2020-12-02T14:50:24.904" v="4"/>
          <ac:spMkLst>
            <pc:docMk/>
            <pc:sldMk cId="709567205" sldId="342"/>
            <ac:spMk id="49" creationId="{7E3B9F2D-1FC2-E643-B699-04B160ACB769}"/>
          </ac:spMkLst>
        </pc:spChg>
        <pc:spChg chg="del">
          <ac:chgData name="Alaa BAKHTI" userId="9f507306-cdd4-4f37-8b0f-66e20fc08c50" providerId="ADAL" clId="{B3041C76-8867-1441-AF65-3547E9DDE239}" dt="2020-12-02T14:50:12.079" v="3" actId="478"/>
          <ac:spMkLst>
            <pc:docMk/>
            <pc:sldMk cId="709567205" sldId="342"/>
            <ac:spMk id="50" creationId="{2EF46C12-8DEE-6447-98D0-D831FF703046}"/>
          </ac:spMkLst>
        </pc:spChg>
        <pc:spChg chg="add mod">
          <ac:chgData name="Alaa BAKHTI" userId="9f507306-cdd4-4f37-8b0f-66e20fc08c50" providerId="ADAL" clId="{B3041C76-8867-1441-AF65-3547E9DDE239}" dt="2020-12-02T14:50:24.904" v="4"/>
          <ac:spMkLst>
            <pc:docMk/>
            <pc:sldMk cId="709567205" sldId="342"/>
            <ac:spMk id="52" creationId="{B14A2204-1FE3-824F-8374-70EAE4F29B4E}"/>
          </ac:spMkLst>
        </pc:spChg>
        <pc:spChg chg="add mod">
          <ac:chgData name="Alaa BAKHTI" userId="9f507306-cdd4-4f37-8b0f-66e20fc08c50" providerId="ADAL" clId="{B3041C76-8867-1441-AF65-3547E9DDE239}" dt="2020-12-02T14:50:24.904" v="4"/>
          <ac:spMkLst>
            <pc:docMk/>
            <pc:sldMk cId="709567205" sldId="342"/>
            <ac:spMk id="54" creationId="{C2672549-1954-4D40-87A8-05115FE2671F}"/>
          </ac:spMkLst>
        </pc:spChg>
        <pc:spChg chg="add mod">
          <ac:chgData name="Alaa BAKHTI" userId="9f507306-cdd4-4f37-8b0f-66e20fc08c50" providerId="ADAL" clId="{B3041C76-8867-1441-AF65-3547E9DDE239}" dt="2020-12-02T14:50:24.904" v="4"/>
          <ac:spMkLst>
            <pc:docMk/>
            <pc:sldMk cId="709567205" sldId="342"/>
            <ac:spMk id="55" creationId="{2717A175-A8CF-654D-9E5F-98DCBAC56BB5}"/>
          </ac:spMkLst>
        </pc:spChg>
        <pc:spChg chg="del">
          <ac:chgData name="Alaa BAKHTI" userId="9f507306-cdd4-4f37-8b0f-66e20fc08c50" providerId="ADAL" clId="{B3041C76-8867-1441-AF65-3547E9DDE239}" dt="2020-12-02T14:50:12.079" v="3" actId="478"/>
          <ac:spMkLst>
            <pc:docMk/>
            <pc:sldMk cId="709567205" sldId="342"/>
            <ac:spMk id="56" creationId="{5C58E1B8-3D8C-3146-B1B4-CC722C0B233D}"/>
          </ac:spMkLst>
        </pc:spChg>
        <pc:spChg chg="add mod">
          <ac:chgData name="Alaa BAKHTI" userId="9f507306-cdd4-4f37-8b0f-66e20fc08c50" providerId="ADAL" clId="{B3041C76-8867-1441-AF65-3547E9DDE239}" dt="2020-12-02T14:50:24.904" v="4"/>
          <ac:spMkLst>
            <pc:docMk/>
            <pc:sldMk cId="709567205" sldId="342"/>
            <ac:spMk id="57" creationId="{2273537E-90B1-8141-BB90-1CAF29C4A95C}"/>
          </ac:spMkLst>
        </pc:spChg>
        <pc:spChg chg="del">
          <ac:chgData name="Alaa BAKHTI" userId="9f507306-cdd4-4f37-8b0f-66e20fc08c50" providerId="ADAL" clId="{B3041C76-8867-1441-AF65-3547E9DDE239}" dt="2020-12-02T14:50:12.079" v="3" actId="478"/>
          <ac:spMkLst>
            <pc:docMk/>
            <pc:sldMk cId="709567205" sldId="342"/>
            <ac:spMk id="58" creationId="{9B70E0A9-C30D-004A-AE58-E0DBD4AF1ED4}"/>
          </ac:spMkLst>
        </pc:spChg>
        <pc:spChg chg="add mod">
          <ac:chgData name="Alaa BAKHTI" userId="9f507306-cdd4-4f37-8b0f-66e20fc08c50" providerId="ADAL" clId="{B3041C76-8867-1441-AF65-3547E9DDE239}" dt="2020-12-02T14:50:24.904" v="4"/>
          <ac:spMkLst>
            <pc:docMk/>
            <pc:sldMk cId="709567205" sldId="342"/>
            <ac:spMk id="60" creationId="{6A7A0A2C-CBF2-9346-91BD-077567A7E34B}"/>
          </ac:spMkLst>
        </pc:spChg>
        <pc:spChg chg="del">
          <ac:chgData name="Alaa BAKHTI" userId="9f507306-cdd4-4f37-8b0f-66e20fc08c50" providerId="ADAL" clId="{B3041C76-8867-1441-AF65-3547E9DDE239}" dt="2020-12-02T14:50:12.079" v="3" actId="478"/>
          <ac:spMkLst>
            <pc:docMk/>
            <pc:sldMk cId="709567205" sldId="342"/>
            <ac:spMk id="61" creationId="{4CD92997-67B6-354F-847D-E1EB45F35799}"/>
          </ac:spMkLst>
        </pc:spChg>
        <pc:spChg chg="del">
          <ac:chgData name="Alaa BAKHTI" userId="9f507306-cdd4-4f37-8b0f-66e20fc08c50" providerId="ADAL" clId="{B3041C76-8867-1441-AF65-3547E9DDE239}" dt="2020-12-02T14:50:12.079" v="3" actId="478"/>
          <ac:spMkLst>
            <pc:docMk/>
            <pc:sldMk cId="709567205" sldId="342"/>
            <ac:spMk id="64" creationId="{DFF80D5E-561B-5D42-82E7-1D10F21D6B04}"/>
          </ac:spMkLst>
        </pc:spChg>
        <pc:spChg chg="del">
          <ac:chgData name="Alaa BAKHTI" userId="9f507306-cdd4-4f37-8b0f-66e20fc08c50" providerId="ADAL" clId="{B3041C76-8867-1441-AF65-3547E9DDE239}" dt="2020-12-02T14:50:12.079" v="3" actId="478"/>
          <ac:spMkLst>
            <pc:docMk/>
            <pc:sldMk cId="709567205" sldId="342"/>
            <ac:spMk id="65" creationId="{2F8E4830-D704-A347-AAC3-E0FA393B6A5B}"/>
          </ac:spMkLst>
        </pc:spChg>
        <pc:spChg chg="del">
          <ac:chgData name="Alaa BAKHTI" userId="9f507306-cdd4-4f37-8b0f-66e20fc08c50" providerId="ADAL" clId="{B3041C76-8867-1441-AF65-3547E9DDE239}" dt="2020-12-02T14:50:12.079" v="3" actId="478"/>
          <ac:spMkLst>
            <pc:docMk/>
            <pc:sldMk cId="709567205" sldId="342"/>
            <ac:spMk id="66" creationId="{31681E06-8C5D-3446-B64D-253ABB59145A}"/>
          </ac:spMkLst>
        </pc:spChg>
        <pc:spChg chg="del">
          <ac:chgData name="Alaa BAKHTI" userId="9f507306-cdd4-4f37-8b0f-66e20fc08c50" providerId="ADAL" clId="{B3041C76-8867-1441-AF65-3547E9DDE239}" dt="2020-12-02T14:50:12.079" v="3" actId="478"/>
          <ac:spMkLst>
            <pc:docMk/>
            <pc:sldMk cId="709567205" sldId="342"/>
            <ac:spMk id="79" creationId="{CBD91D2D-B7E6-B442-9B6A-4484A0A16C9A}"/>
          </ac:spMkLst>
        </pc:spChg>
        <pc:spChg chg="del">
          <ac:chgData name="Alaa BAKHTI" userId="9f507306-cdd4-4f37-8b0f-66e20fc08c50" providerId="ADAL" clId="{B3041C76-8867-1441-AF65-3547E9DDE239}" dt="2020-12-02T14:50:12.079" v="3" actId="478"/>
          <ac:spMkLst>
            <pc:docMk/>
            <pc:sldMk cId="709567205" sldId="342"/>
            <ac:spMk id="90" creationId="{C94942A7-2B44-5441-AC88-786009B2112C}"/>
          </ac:spMkLst>
        </pc:spChg>
        <pc:spChg chg="del">
          <ac:chgData name="Alaa BAKHTI" userId="9f507306-cdd4-4f37-8b0f-66e20fc08c50" providerId="ADAL" clId="{B3041C76-8867-1441-AF65-3547E9DDE239}" dt="2020-12-02T14:50:12.079" v="3" actId="478"/>
          <ac:spMkLst>
            <pc:docMk/>
            <pc:sldMk cId="709567205" sldId="342"/>
            <ac:spMk id="91" creationId="{5204EB26-DBB0-D44B-B581-972AA712B8D3}"/>
          </ac:spMkLst>
        </pc:spChg>
        <pc:picChg chg="add mod">
          <ac:chgData name="Alaa BAKHTI" userId="9f507306-cdd4-4f37-8b0f-66e20fc08c50" providerId="ADAL" clId="{B3041C76-8867-1441-AF65-3547E9DDE239}" dt="2020-12-02T14:50:24.904" v="4"/>
          <ac:picMkLst>
            <pc:docMk/>
            <pc:sldMk cId="709567205" sldId="342"/>
            <ac:picMk id="26" creationId="{E06AE562-7289-C546-A24B-3E5DD43FD547}"/>
          </ac:picMkLst>
        </pc:picChg>
        <pc:picChg chg="add mod">
          <ac:chgData name="Alaa BAKHTI" userId="9f507306-cdd4-4f37-8b0f-66e20fc08c50" providerId="ADAL" clId="{B3041C76-8867-1441-AF65-3547E9DDE239}" dt="2020-12-02T14:50:24.904" v="4"/>
          <ac:picMkLst>
            <pc:docMk/>
            <pc:sldMk cId="709567205" sldId="342"/>
            <ac:picMk id="41" creationId="{959530BB-9F16-E547-BD33-3535A6BFD247}"/>
          </ac:picMkLst>
        </pc:picChg>
        <pc:picChg chg="add mod">
          <ac:chgData name="Alaa BAKHTI" userId="9f507306-cdd4-4f37-8b0f-66e20fc08c50" providerId="ADAL" clId="{B3041C76-8867-1441-AF65-3547E9DDE239}" dt="2020-12-02T14:50:24.904" v="4"/>
          <ac:picMkLst>
            <pc:docMk/>
            <pc:sldMk cId="709567205" sldId="342"/>
            <ac:picMk id="47" creationId="{CFD2329C-D36F-D648-88BD-5E79B0666BC5}"/>
          </ac:picMkLst>
        </pc:picChg>
        <pc:picChg chg="del">
          <ac:chgData name="Alaa BAKHTI" userId="9f507306-cdd4-4f37-8b0f-66e20fc08c50" providerId="ADAL" clId="{B3041C76-8867-1441-AF65-3547E9DDE239}" dt="2020-12-02T14:50:12.079" v="3" actId="478"/>
          <ac:picMkLst>
            <pc:docMk/>
            <pc:sldMk cId="709567205" sldId="342"/>
            <ac:picMk id="51" creationId="{6B9187AF-7EA6-B749-B3FD-FA34B462B61B}"/>
          </ac:picMkLst>
        </pc:picChg>
        <pc:picChg chg="del">
          <ac:chgData name="Alaa BAKHTI" userId="9f507306-cdd4-4f37-8b0f-66e20fc08c50" providerId="ADAL" clId="{B3041C76-8867-1441-AF65-3547E9DDE239}" dt="2020-12-02T14:50:12.079" v="3" actId="478"/>
          <ac:picMkLst>
            <pc:docMk/>
            <pc:sldMk cId="709567205" sldId="342"/>
            <ac:picMk id="59" creationId="{4046098C-20C7-C140-874F-0DCBE219C532}"/>
          </ac:picMkLst>
        </pc:picChg>
        <pc:cxnChg chg="add mod">
          <ac:chgData name="Alaa BAKHTI" userId="9f507306-cdd4-4f37-8b0f-66e20fc08c50" providerId="ADAL" clId="{B3041C76-8867-1441-AF65-3547E9DDE239}" dt="2020-12-02T14:50:24.904" v="4"/>
          <ac:cxnSpMkLst>
            <pc:docMk/>
            <pc:sldMk cId="709567205" sldId="342"/>
            <ac:cxnSpMk id="53" creationId="{A980A6A9-D7D0-8542-8D6E-BBD3B7CC6D54}"/>
          </ac:cxnSpMkLst>
        </pc:cxnChg>
        <pc:cxnChg chg="add mod">
          <ac:chgData name="Alaa BAKHTI" userId="9f507306-cdd4-4f37-8b0f-66e20fc08c50" providerId="ADAL" clId="{B3041C76-8867-1441-AF65-3547E9DDE239}" dt="2020-12-02T14:50:24.904" v="4"/>
          <ac:cxnSpMkLst>
            <pc:docMk/>
            <pc:sldMk cId="709567205" sldId="342"/>
            <ac:cxnSpMk id="62" creationId="{2CD4CB95-1603-9C49-A5DA-019062D72E6E}"/>
          </ac:cxnSpMkLst>
        </pc:cxnChg>
        <pc:cxnChg chg="add mod">
          <ac:chgData name="Alaa BAKHTI" userId="9f507306-cdd4-4f37-8b0f-66e20fc08c50" providerId="ADAL" clId="{B3041C76-8867-1441-AF65-3547E9DDE239}" dt="2020-12-02T14:50:24.904" v="4"/>
          <ac:cxnSpMkLst>
            <pc:docMk/>
            <pc:sldMk cId="709567205" sldId="342"/>
            <ac:cxnSpMk id="63" creationId="{D0351353-1C12-2E42-85C4-0D9EF7E8E40D}"/>
          </ac:cxnSpMkLst>
        </pc:cxnChg>
        <pc:cxnChg chg="add mod">
          <ac:chgData name="Alaa BAKHTI" userId="9f507306-cdd4-4f37-8b0f-66e20fc08c50" providerId="ADAL" clId="{B3041C76-8867-1441-AF65-3547E9DDE239}" dt="2020-12-02T14:50:24.904" v="4"/>
          <ac:cxnSpMkLst>
            <pc:docMk/>
            <pc:sldMk cId="709567205" sldId="342"/>
            <ac:cxnSpMk id="67" creationId="{9C7373E7-B560-074D-98C0-6C1088FB2C8A}"/>
          </ac:cxnSpMkLst>
        </pc:cxnChg>
      </pc:sldChg>
      <pc:sldChg chg="delSp modSp new del mod">
        <pc:chgData name="Alaa BAKHTI" userId="9f507306-cdd4-4f37-8b0f-66e20fc08c50" providerId="ADAL" clId="{B3041C76-8867-1441-AF65-3547E9DDE239}" dt="2020-12-03T16:02:12.590" v="46" actId="2696"/>
        <pc:sldMkLst>
          <pc:docMk/>
          <pc:sldMk cId="3701090108" sldId="344"/>
        </pc:sldMkLst>
        <pc:spChg chg="del">
          <ac:chgData name="Alaa BAKHTI" userId="9f507306-cdd4-4f37-8b0f-66e20fc08c50" providerId="ADAL" clId="{B3041C76-8867-1441-AF65-3547E9DDE239}" dt="2020-12-03T15:53:52.597" v="41" actId="478"/>
          <ac:spMkLst>
            <pc:docMk/>
            <pc:sldMk cId="3701090108" sldId="344"/>
            <ac:spMk id="2" creationId="{6156B5CE-97D7-C54C-B323-77140A102FA1}"/>
          </ac:spMkLst>
        </pc:spChg>
        <pc:spChg chg="mod">
          <ac:chgData name="Alaa BAKHTI" userId="9f507306-cdd4-4f37-8b0f-66e20fc08c50" providerId="ADAL" clId="{B3041C76-8867-1441-AF65-3547E9DDE239}" dt="2020-12-03T15:57:52.472" v="43" actId="21"/>
          <ac:spMkLst>
            <pc:docMk/>
            <pc:sldMk cId="3701090108" sldId="344"/>
            <ac:spMk id="5" creationId="{B11A8B65-1EB4-3247-B18F-32523BE2337E}"/>
          </ac:spMkLst>
        </pc:spChg>
      </pc:sldChg>
    </pc:docChg>
  </pc:docChgLst>
  <pc:docChgLst>
    <pc:chgData name="Benjamin GOEHRY" userId="S::benjamin.goehry@total.com::5d0091de-d726-4809-90af-55f41a765549" providerId="AD" clId="Web-{4B78197A-29C4-4D18-AAC2-6A35216481CC}"/>
    <pc:docChg chg="modSld">
      <pc:chgData name="Benjamin GOEHRY" userId="S::benjamin.goehry@total.com::5d0091de-d726-4809-90af-55f41a765549" providerId="AD" clId="Web-{4B78197A-29C4-4D18-AAC2-6A35216481CC}" dt="2020-11-12T11:03:31.026" v="62" actId="20577"/>
      <pc:docMkLst>
        <pc:docMk/>
      </pc:docMkLst>
      <pc:sldChg chg="modSp">
        <pc:chgData name="Benjamin GOEHRY" userId="S::benjamin.goehry@total.com::5d0091de-d726-4809-90af-55f41a765549" providerId="AD" clId="Web-{4B78197A-29C4-4D18-AAC2-6A35216481CC}" dt="2020-11-12T11:03:31.026" v="61" actId="20577"/>
        <pc:sldMkLst>
          <pc:docMk/>
          <pc:sldMk cId="1053121366" sldId="294"/>
        </pc:sldMkLst>
        <pc:spChg chg="mod">
          <ac:chgData name="Benjamin GOEHRY" userId="S::benjamin.goehry@total.com::5d0091de-d726-4809-90af-55f41a765549" providerId="AD" clId="Web-{4B78197A-29C4-4D18-AAC2-6A35216481CC}" dt="2020-11-12T11:03:31.026" v="61" actId="20577"/>
          <ac:spMkLst>
            <pc:docMk/>
            <pc:sldMk cId="1053121366" sldId="294"/>
            <ac:spMk id="5" creationId="{3127C6D4-949D-B647-BADF-DC9FFEA3EF45}"/>
          </ac:spMkLst>
        </pc:spChg>
      </pc:sldChg>
    </pc:docChg>
  </pc:docChgLst>
  <pc:docChgLst>
    <pc:chgData name="Benjamin GOEHRY" userId="S::benjamin.goehry@total.com::5d0091de-d726-4809-90af-55f41a765549" providerId="AD" clId="Web-{7E4C32C8-D3CD-4FA4-853B-D1DE45699B32}"/>
    <pc:docChg chg="modSld">
      <pc:chgData name="Benjamin GOEHRY" userId="S::benjamin.goehry@total.com::5d0091de-d726-4809-90af-55f41a765549" providerId="AD" clId="Web-{7E4C32C8-D3CD-4FA4-853B-D1DE45699B32}" dt="2020-11-09T13:11:10.301" v="253" actId="20577"/>
      <pc:docMkLst>
        <pc:docMk/>
      </pc:docMkLst>
      <pc:sldChg chg="modSp">
        <pc:chgData name="Benjamin GOEHRY" userId="S::benjamin.goehry@total.com::5d0091de-d726-4809-90af-55f41a765549" providerId="AD" clId="Web-{7E4C32C8-D3CD-4FA4-853B-D1DE45699B32}" dt="2020-11-09T13:11:10.301" v="252" actId="20577"/>
        <pc:sldMkLst>
          <pc:docMk/>
          <pc:sldMk cId="1434553943" sldId="292"/>
        </pc:sldMkLst>
        <pc:spChg chg="mod">
          <ac:chgData name="Benjamin GOEHRY" userId="S::benjamin.goehry@total.com::5d0091de-d726-4809-90af-55f41a765549" providerId="AD" clId="Web-{7E4C32C8-D3CD-4FA4-853B-D1DE45699B32}" dt="2020-11-09T13:11:10.301" v="252" actId="20577"/>
          <ac:spMkLst>
            <pc:docMk/>
            <pc:sldMk cId="1434553943" sldId="292"/>
            <ac:spMk id="5" creationId="{3127C6D4-949D-B647-BADF-DC9FFEA3EF45}"/>
          </ac:spMkLst>
        </pc:spChg>
      </pc:sldChg>
      <pc:sldChg chg="modSp">
        <pc:chgData name="Benjamin GOEHRY" userId="S::benjamin.goehry@total.com::5d0091de-d726-4809-90af-55f41a765549" providerId="AD" clId="Web-{7E4C32C8-D3CD-4FA4-853B-D1DE45699B32}" dt="2020-11-09T13:09:22.299" v="185" actId="20577"/>
        <pc:sldMkLst>
          <pc:docMk/>
          <pc:sldMk cId="1053121366" sldId="294"/>
        </pc:sldMkLst>
        <pc:spChg chg="mod">
          <ac:chgData name="Benjamin GOEHRY" userId="S::benjamin.goehry@total.com::5d0091de-d726-4809-90af-55f41a765549" providerId="AD" clId="Web-{7E4C32C8-D3CD-4FA4-853B-D1DE45699B32}" dt="2020-11-09T13:09:22.299" v="185" actId="20577"/>
          <ac:spMkLst>
            <pc:docMk/>
            <pc:sldMk cId="1053121366" sldId="294"/>
            <ac:spMk id="5" creationId="{3127C6D4-949D-B647-BADF-DC9FFEA3EF45}"/>
          </ac:spMkLst>
        </pc:spChg>
      </pc:sldChg>
    </pc:docChg>
  </pc:docChgLst>
  <pc:docChgLst>
    <pc:chgData name="Benjamin GOEHRY" userId="S::benjamin.goehry@total.com::5d0091de-d726-4809-90af-55f41a765549" providerId="AD" clId="Web-{443D4B07-7399-446A-AFD6-E5FC40E8CC14}"/>
    <pc:docChg chg="modSld">
      <pc:chgData name="Benjamin GOEHRY" userId="S::benjamin.goehry@total.com::5d0091de-d726-4809-90af-55f41a765549" providerId="AD" clId="Web-{443D4B07-7399-446A-AFD6-E5FC40E8CC14}" dt="2020-11-20T15:56:07.635" v="5" actId="20577"/>
      <pc:docMkLst>
        <pc:docMk/>
      </pc:docMkLst>
      <pc:sldChg chg="modSp">
        <pc:chgData name="Benjamin GOEHRY" userId="S::benjamin.goehry@total.com::5d0091de-d726-4809-90af-55f41a765549" providerId="AD" clId="Web-{443D4B07-7399-446A-AFD6-E5FC40E8CC14}" dt="2020-11-20T15:56:07.635" v="4" actId="20577"/>
        <pc:sldMkLst>
          <pc:docMk/>
          <pc:sldMk cId="1434553943" sldId="292"/>
        </pc:sldMkLst>
        <pc:spChg chg="mod">
          <ac:chgData name="Benjamin GOEHRY" userId="S::benjamin.goehry@total.com::5d0091de-d726-4809-90af-55f41a765549" providerId="AD" clId="Web-{443D4B07-7399-446A-AFD6-E5FC40E8CC14}" dt="2020-11-20T15:56:07.635" v="4" actId="20577"/>
          <ac:spMkLst>
            <pc:docMk/>
            <pc:sldMk cId="1434553943" sldId="292"/>
            <ac:spMk id="5" creationId="{3127C6D4-949D-B647-BADF-DC9FFEA3EF45}"/>
          </ac:spMkLst>
        </pc:spChg>
      </pc:sldChg>
    </pc:docChg>
  </pc:docChgLst>
  <pc:docChgLst>
    <pc:chgData name="Benjamin GOEHRY" userId="S::benjamin.goehry@total.com::5d0091de-d726-4809-90af-55f41a765549" providerId="AD" clId="Web-{12DDF9C2-DB93-4232-B14B-9C039F1954EF}"/>
    <pc:docChg chg="modSld">
      <pc:chgData name="Benjamin GOEHRY" userId="S::benjamin.goehry@total.com::5d0091de-d726-4809-90af-55f41a765549" providerId="AD" clId="Web-{12DDF9C2-DB93-4232-B14B-9C039F1954EF}" dt="2020-11-12T14:13:51.410" v="257" actId="1076"/>
      <pc:docMkLst>
        <pc:docMk/>
      </pc:docMkLst>
      <pc:sldChg chg="modSp">
        <pc:chgData name="Benjamin GOEHRY" userId="S::benjamin.goehry@total.com::5d0091de-d726-4809-90af-55f41a765549" providerId="AD" clId="Web-{12DDF9C2-DB93-4232-B14B-9C039F1954EF}" dt="2020-11-12T14:12:46.502" v="246" actId="20577"/>
        <pc:sldMkLst>
          <pc:docMk/>
          <pc:sldMk cId="1434553943" sldId="292"/>
        </pc:sldMkLst>
        <pc:spChg chg="mod">
          <ac:chgData name="Benjamin GOEHRY" userId="S::benjamin.goehry@total.com::5d0091de-d726-4809-90af-55f41a765549" providerId="AD" clId="Web-{12DDF9C2-DB93-4232-B14B-9C039F1954EF}" dt="2020-11-12T14:12:46.502" v="246" actId="20577"/>
          <ac:spMkLst>
            <pc:docMk/>
            <pc:sldMk cId="1434553943" sldId="292"/>
            <ac:spMk id="5" creationId="{3127C6D4-949D-B647-BADF-DC9FFEA3EF45}"/>
          </ac:spMkLst>
        </pc:spChg>
      </pc:sldChg>
      <pc:sldChg chg="modSp">
        <pc:chgData name="Benjamin GOEHRY" userId="S::benjamin.goehry@total.com::5d0091de-d726-4809-90af-55f41a765549" providerId="AD" clId="Web-{12DDF9C2-DB93-4232-B14B-9C039F1954EF}" dt="2020-11-12T14:09:49.482" v="193" actId="20577"/>
        <pc:sldMkLst>
          <pc:docMk/>
          <pc:sldMk cId="1053121366" sldId="294"/>
        </pc:sldMkLst>
        <pc:spChg chg="mod">
          <ac:chgData name="Benjamin GOEHRY" userId="S::benjamin.goehry@total.com::5d0091de-d726-4809-90af-55f41a765549" providerId="AD" clId="Web-{12DDF9C2-DB93-4232-B14B-9C039F1954EF}" dt="2020-11-12T14:09:49.482" v="193" actId="20577"/>
          <ac:spMkLst>
            <pc:docMk/>
            <pc:sldMk cId="1053121366" sldId="294"/>
            <ac:spMk id="5" creationId="{3127C6D4-949D-B647-BADF-DC9FFEA3EF45}"/>
          </ac:spMkLst>
        </pc:spChg>
      </pc:sldChg>
      <pc:sldChg chg="modSp">
        <pc:chgData name="Benjamin GOEHRY" userId="S::benjamin.goehry@total.com::5d0091de-d726-4809-90af-55f41a765549" providerId="AD" clId="Web-{12DDF9C2-DB93-4232-B14B-9C039F1954EF}" dt="2020-11-12T14:13:51.410" v="257" actId="1076"/>
        <pc:sldMkLst>
          <pc:docMk/>
          <pc:sldMk cId="4135768314" sldId="296"/>
        </pc:sldMkLst>
        <pc:spChg chg="mod">
          <ac:chgData name="Benjamin GOEHRY" userId="S::benjamin.goehry@total.com::5d0091de-d726-4809-90af-55f41a765549" providerId="AD" clId="Web-{12DDF9C2-DB93-4232-B14B-9C039F1954EF}" dt="2020-11-12T14:13:24.409" v="251" actId="20577"/>
          <ac:spMkLst>
            <pc:docMk/>
            <pc:sldMk cId="4135768314" sldId="296"/>
            <ac:spMk id="5" creationId="{5342D52F-4921-4112-9F81-C3CE19E4E645}"/>
          </ac:spMkLst>
        </pc:spChg>
        <pc:spChg chg="mod">
          <ac:chgData name="Benjamin GOEHRY" userId="S::benjamin.goehry@total.com::5d0091de-d726-4809-90af-55f41a765549" providerId="AD" clId="Web-{12DDF9C2-DB93-4232-B14B-9C039F1954EF}" dt="2020-11-12T14:13:48.066" v="256" actId="1076"/>
          <ac:spMkLst>
            <pc:docMk/>
            <pc:sldMk cId="4135768314" sldId="296"/>
            <ac:spMk id="6" creationId="{2E3EBDB3-4E99-4720-8B47-142DB83B9048}"/>
          </ac:spMkLst>
        </pc:spChg>
        <pc:spChg chg="mod">
          <ac:chgData name="Benjamin GOEHRY" userId="S::benjamin.goehry@total.com::5d0091de-d726-4809-90af-55f41a765549" providerId="AD" clId="Web-{12DDF9C2-DB93-4232-B14B-9C039F1954EF}" dt="2020-11-12T14:13:51.410" v="257" actId="1076"/>
          <ac:spMkLst>
            <pc:docMk/>
            <pc:sldMk cId="4135768314" sldId="296"/>
            <ac:spMk id="7" creationId="{939659AE-2891-4601-8EFF-D2C6FA1410C1}"/>
          </ac:spMkLst>
        </pc:spChg>
        <pc:spChg chg="mod">
          <ac:chgData name="Benjamin GOEHRY" userId="S::benjamin.goehry@total.com::5d0091de-d726-4809-90af-55f41a765549" providerId="AD" clId="Web-{12DDF9C2-DB93-4232-B14B-9C039F1954EF}" dt="2020-11-12T14:13:38.675" v="254" actId="1076"/>
          <ac:spMkLst>
            <pc:docMk/>
            <pc:sldMk cId="4135768314" sldId="296"/>
            <ac:spMk id="8" creationId="{F7596475-5D4C-44E8-B3A6-E392ECC705F2}"/>
          </ac:spMkLst>
        </pc:spChg>
        <pc:spChg chg="mod">
          <ac:chgData name="Benjamin GOEHRY" userId="S::benjamin.goehry@total.com::5d0091de-d726-4809-90af-55f41a765549" providerId="AD" clId="Web-{12DDF9C2-DB93-4232-B14B-9C039F1954EF}" dt="2020-11-12T14:13:42.457" v="255" actId="1076"/>
          <ac:spMkLst>
            <pc:docMk/>
            <pc:sldMk cId="4135768314" sldId="296"/>
            <ac:spMk id="9" creationId="{B5565822-072F-458A-8125-EDD49D8B1975}"/>
          </ac:spMkLst>
        </pc:spChg>
      </pc:sldChg>
    </pc:docChg>
  </pc:docChgLst>
  <pc:docChgLst>
    <pc:chgData name="Benjamin GOEHRY" userId="S::benjamin.goehry@total.com::5d0091de-d726-4809-90af-55f41a765549" providerId="AD" clId="Web-{72D51F40-E45B-47A4-85F4-1716414D0625}"/>
    <pc:docChg chg="modSld">
      <pc:chgData name="Benjamin GOEHRY" userId="S::benjamin.goehry@total.com::5d0091de-d726-4809-90af-55f41a765549" providerId="AD" clId="Web-{72D51F40-E45B-47A4-85F4-1716414D0625}" dt="2020-11-09T16:01:07.511" v="368" actId="20577"/>
      <pc:docMkLst>
        <pc:docMk/>
      </pc:docMkLst>
      <pc:sldChg chg="modSp">
        <pc:chgData name="Benjamin GOEHRY" userId="S::benjamin.goehry@total.com::5d0091de-d726-4809-90af-55f41a765549" providerId="AD" clId="Web-{72D51F40-E45B-47A4-85F4-1716414D0625}" dt="2020-11-09T16:01:07.511" v="367" actId="20577"/>
        <pc:sldMkLst>
          <pc:docMk/>
          <pc:sldMk cId="1434553943" sldId="292"/>
        </pc:sldMkLst>
        <pc:spChg chg="mod">
          <ac:chgData name="Benjamin GOEHRY" userId="S::benjamin.goehry@total.com::5d0091de-d726-4809-90af-55f41a765549" providerId="AD" clId="Web-{72D51F40-E45B-47A4-85F4-1716414D0625}" dt="2020-11-09T16:01:07.511" v="367" actId="20577"/>
          <ac:spMkLst>
            <pc:docMk/>
            <pc:sldMk cId="1434553943" sldId="292"/>
            <ac:spMk id="5" creationId="{3127C6D4-949D-B647-BADF-DC9FFEA3EF45}"/>
          </ac:spMkLst>
        </pc:spChg>
      </pc:sldChg>
    </pc:docChg>
  </pc:docChgLst>
  <pc:docChgLst>
    <pc:chgData name="Benjamin GOEHRY" userId="S::benjamin.goehry@total.com::5d0091de-d726-4809-90af-55f41a765549" providerId="AD" clId="Web-{87771418-1A8A-46ED-AED4-4B82399CC17F}"/>
    <pc:docChg chg="modSld">
      <pc:chgData name="Benjamin GOEHRY" userId="S::benjamin.goehry@total.com::5d0091de-d726-4809-90af-55f41a765549" providerId="AD" clId="Web-{87771418-1A8A-46ED-AED4-4B82399CC17F}" dt="2020-11-12T10:18:17.526" v="249" actId="20577"/>
      <pc:docMkLst>
        <pc:docMk/>
      </pc:docMkLst>
      <pc:sldChg chg="modSp">
        <pc:chgData name="Benjamin GOEHRY" userId="S::benjamin.goehry@total.com::5d0091de-d726-4809-90af-55f41a765549" providerId="AD" clId="Web-{87771418-1A8A-46ED-AED4-4B82399CC17F}" dt="2020-11-12T10:05:01.539" v="102" actId="20577"/>
        <pc:sldMkLst>
          <pc:docMk/>
          <pc:sldMk cId="1434553943" sldId="292"/>
        </pc:sldMkLst>
        <pc:spChg chg="mod">
          <ac:chgData name="Benjamin GOEHRY" userId="S::benjamin.goehry@total.com::5d0091de-d726-4809-90af-55f41a765549" providerId="AD" clId="Web-{87771418-1A8A-46ED-AED4-4B82399CC17F}" dt="2020-11-12T10:05:01.539" v="102" actId="20577"/>
          <ac:spMkLst>
            <pc:docMk/>
            <pc:sldMk cId="1434553943" sldId="292"/>
            <ac:spMk id="5" creationId="{3127C6D4-949D-B647-BADF-DC9FFEA3EF45}"/>
          </ac:spMkLst>
        </pc:spChg>
      </pc:sldChg>
      <pc:sldChg chg="modSp">
        <pc:chgData name="Benjamin GOEHRY" userId="S::benjamin.goehry@total.com::5d0091de-d726-4809-90af-55f41a765549" providerId="AD" clId="Web-{87771418-1A8A-46ED-AED4-4B82399CC17F}" dt="2020-11-12T10:18:17.526" v="248" actId="20577"/>
        <pc:sldMkLst>
          <pc:docMk/>
          <pc:sldMk cId="1053121366" sldId="294"/>
        </pc:sldMkLst>
        <pc:spChg chg="mod">
          <ac:chgData name="Benjamin GOEHRY" userId="S::benjamin.goehry@total.com::5d0091de-d726-4809-90af-55f41a765549" providerId="AD" clId="Web-{87771418-1A8A-46ED-AED4-4B82399CC17F}" dt="2020-11-12T10:18:17.526" v="248" actId="20577"/>
          <ac:spMkLst>
            <pc:docMk/>
            <pc:sldMk cId="1053121366" sldId="294"/>
            <ac:spMk id="5" creationId="{3127C6D4-949D-B647-BADF-DC9FFEA3EF45}"/>
          </ac:spMkLst>
        </pc:spChg>
      </pc:sldChg>
      <pc:sldChg chg="modSp">
        <pc:chgData name="Benjamin GOEHRY" userId="S::benjamin.goehry@total.com::5d0091de-d726-4809-90af-55f41a765549" providerId="AD" clId="Web-{87771418-1A8A-46ED-AED4-4B82399CC17F}" dt="2020-11-12T09:54:33.147" v="38" actId="20577"/>
        <pc:sldMkLst>
          <pc:docMk/>
          <pc:sldMk cId="4135768314" sldId="296"/>
        </pc:sldMkLst>
        <pc:spChg chg="mod">
          <ac:chgData name="Benjamin GOEHRY" userId="S::benjamin.goehry@total.com::5d0091de-d726-4809-90af-55f41a765549" providerId="AD" clId="Web-{87771418-1A8A-46ED-AED4-4B82399CC17F}" dt="2020-11-12T09:51:48.771" v="17" actId="20577"/>
          <ac:spMkLst>
            <pc:docMk/>
            <pc:sldMk cId="4135768314" sldId="296"/>
            <ac:spMk id="2" creationId="{5847D8C4-E7B5-422E-BC95-2A73E65FBF6F}"/>
          </ac:spMkLst>
        </pc:spChg>
        <pc:spChg chg="mod">
          <ac:chgData name="Benjamin GOEHRY" userId="S::benjamin.goehry@total.com::5d0091de-d726-4809-90af-55f41a765549" providerId="AD" clId="Web-{87771418-1A8A-46ED-AED4-4B82399CC17F}" dt="2020-11-12T09:54:33.147" v="38" actId="20577"/>
          <ac:spMkLst>
            <pc:docMk/>
            <pc:sldMk cId="4135768314" sldId="296"/>
            <ac:spMk id="5" creationId="{5342D52F-4921-4112-9F81-C3CE19E4E645}"/>
          </ac:spMkLst>
        </pc:spChg>
        <pc:spChg chg="mod">
          <ac:chgData name="Benjamin GOEHRY" userId="S::benjamin.goehry@total.com::5d0091de-d726-4809-90af-55f41a765549" providerId="AD" clId="Web-{87771418-1A8A-46ED-AED4-4B82399CC17F}" dt="2020-11-12T09:52:20.740" v="20" actId="20577"/>
          <ac:spMkLst>
            <pc:docMk/>
            <pc:sldMk cId="4135768314" sldId="296"/>
            <ac:spMk id="9" creationId="{B5565822-072F-458A-8125-EDD49D8B1975}"/>
          </ac:spMkLst>
        </pc:spChg>
      </pc:sldChg>
    </pc:docChg>
  </pc:docChgLst>
  <pc:docChgLst>
    <pc:chgData name="Benjamin GOEHRY" userId="S::benjamin.goehry@total.com::5d0091de-d726-4809-90af-55f41a765549" providerId="AD" clId="Web-{3C05EFF1-F803-4DDF-BFB6-C9F84678B11C}"/>
    <pc:docChg chg="addSld delSld modSld">
      <pc:chgData name="Benjamin GOEHRY" userId="S::benjamin.goehry@total.com::5d0091de-d726-4809-90af-55f41a765549" providerId="AD" clId="Web-{3C05EFF1-F803-4DDF-BFB6-C9F84678B11C}" dt="2020-11-20T16:40:55.629" v="786" actId="20577"/>
      <pc:docMkLst>
        <pc:docMk/>
      </pc:docMkLst>
      <pc:sldChg chg="modSp">
        <pc:chgData name="Benjamin GOEHRY" userId="S::benjamin.goehry@total.com::5d0091de-d726-4809-90af-55f41a765549" providerId="AD" clId="Web-{3C05EFF1-F803-4DDF-BFB6-C9F84678B11C}" dt="2020-11-20T16:19:12.190" v="10" actId="20577"/>
        <pc:sldMkLst>
          <pc:docMk/>
          <pc:sldMk cId="2471895090" sldId="308"/>
        </pc:sldMkLst>
        <pc:spChg chg="mod">
          <ac:chgData name="Benjamin GOEHRY" userId="S::benjamin.goehry@total.com::5d0091de-d726-4809-90af-55f41a765549" providerId="AD" clId="Web-{3C05EFF1-F803-4DDF-BFB6-C9F84678B11C}" dt="2020-11-20T16:19:12.190" v="10" actId="20577"/>
          <ac:spMkLst>
            <pc:docMk/>
            <pc:sldMk cId="2471895090" sldId="308"/>
            <ac:spMk id="2" creationId="{1C63E9A5-5349-8E49-852D-BF61C9E61306}"/>
          </ac:spMkLst>
        </pc:spChg>
      </pc:sldChg>
      <pc:sldChg chg="modSp">
        <pc:chgData name="Benjamin GOEHRY" userId="S::benjamin.goehry@total.com::5d0091de-d726-4809-90af-55f41a765549" providerId="AD" clId="Web-{3C05EFF1-F803-4DDF-BFB6-C9F84678B11C}" dt="2020-11-20T16:19:09.003" v="9" actId="20577"/>
        <pc:sldMkLst>
          <pc:docMk/>
          <pc:sldMk cId="3068659275" sldId="326"/>
        </pc:sldMkLst>
        <pc:spChg chg="mod">
          <ac:chgData name="Benjamin GOEHRY" userId="S::benjamin.goehry@total.com::5d0091de-d726-4809-90af-55f41a765549" providerId="AD" clId="Web-{3C05EFF1-F803-4DDF-BFB6-C9F84678B11C}" dt="2020-11-20T16:19:09.003" v="9" actId="20577"/>
          <ac:spMkLst>
            <pc:docMk/>
            <pc:sldMk cId="3068659275" sldId="326"/>
            <ac:spMk id="2" creationId="{1C63E9A5-5349-8E49-852D-BF61C9E61306}"/>
          </ac:spMkLst>
        </pc:spChg>
      </pc:sldChg>
      <pc:sldChg chg="new del">
        <pc:chgData name="Benjamin GOEHRY" userId="S::benjamin.goehry@total.com::5d0091de-d726-4809-90af-55f41a765549" providerId="AD" clId="Web-{3C05EFF1-F803-4DDF-BFB6-C9F84678B11C}" dt="2020-11-20T16:18:42.752" v="3"/>
        <pc:sldMkLst>
          <pc:docMk/>
          <pc:sldMk cId="1892852416" sldId="331"/>
        </pc:sldMkLst>
      </pc:sldChg>
      <pc:sldChg chg="addSp modSp add replId">
        <pc:chgData name="Benjamin GOEHRY" userId="S::benjamin.goehry@total.com::5d0091de-d726-4809-90af-55f41a765549" providerId="AD" clId="Web-{3C05EFF1-F803-4DDF-BFB6-C9F84678B11C}" dt="2020-11-20T16:40:43.191" v="777" actId="20577"/>
        <pc:sldMkLst>
          <pc:docMk/>
          <pc:sldMk cId="1116816601" sldId="332"/>
        </pc:sldMkLst>
        <pc:spChg chg="mod">
          <ac:chgData name="Benjamin GOEHRY" userId="S::benjamin.goehry@total.com::5d0091de-d726-4809-90af-55f41a765549" providerId="AD" clId="Web-{3C05EFF1-F803-4DDF-BFB6-C9F84678B11C}" dt="2020-11-20T16:19:02.534" v="7" actId="20577"/>
          <ac:spMkLst>
            <pc:docMk/>
            <pc:sldMk cId="1116816601" sldId="332"/>
            <ac:spMk id="2" creationId="{1C63E9A5-5349-8E49-852D-BF61C9E61306}"/>
          </ac:spMkLst>
        </pc:spChg>
        <pc:spChg chg="add mod">
          <ac:chgData name="Benjamin GOEHRY" userId="S::benjamin.goehry@total.com::5d0091de-d726-4809-90af-55f41a765549" providerId="AD" clId="Web-{3C05EFF1-F803-4DDF-BFB6-C9F84678B11C}" dt="2020-11-20T16:35:47.750" v="618" actId="20577"/>
          <ac:spMkLst>
            <pc:docMk/>
            <pc:sldMk cId="1116816601" sldId="332"/>
            <ac:spMk id="3" creationId="{3B75C0E0-36E6-426C-8A6C-45371ABBC9A9}"/>
          </ac:spMkLst>
        </pc:spChg>
        <pc:spChg chg="mod">
          <ac:chgData name="Benjamin GOEHRY" userId="S::benjamin.goehry@total.com::5d0091de-d726-4809-90af-55f41a765549" providerId="AD" clId="Web-{3C05EFF1-F803-4DDF-BFB6-C9F84678B11C}" dt="2020-11-20T16:19:32.394" v="15" actId="20577"/>
          <ac:spMkLst>
            <pc:docMk/>
            <pc:sldMk cId="1116816601" sldId="332"/>
            <ac:spMk id="7" creationId="{E503018A-2D27-CE42-BE76-1DF4E75218B2}"/>
          </ac:spMkLst>
        </pc:spChg>
        <pc:spChg chg="mod">
          <ac:chgData name="Benjamin GOEHRY" userId="S::benjamin.goehry@total.com::5d0091de-d726-4809-90af-55f41a765549" providerId="AD" clId="Web-{3C05EFF1-F803-4DDF-BFB6-C9F84678B11C}" dt="2020-11-20T16:40:43.191" v="777" actId="20577"/>
          <ac:spMkLst>
            <pc:docMk/>
            <pc:sldMk cId="1116816601" sldId="332"/>
            <ac:spMk id="48" creationId="{47BB00F9-12B9-8E4A-810F-4E8BB6A65253}"/>
          </ac:spMkLst>
        </pc:spChg>
        <pc:spChg chg="mod">
          <ac:chgData name="Benjamin GOEHRY" userId="S::benjamin.goehry@total.com::5d0091de-d726-4809-90af-55f41a765549" providerId="AD" clId="Web-{3C05EFF1-F803-4DDF-BFB6-C9F84678B11C}" dt="2020-11-20T16:35:13.468" v="602" actId="20577"/>
          <ac:spMkLst>
            <pc:docMk/>
            <pc:sldMk cId="1116816601" sldId="332"/>
            <ac:spMk id="50" creationId="{6E49B033-10DA-604E-A6F8-43641366326D}"/>
          </ac:spMkLst>
        </pc:spChg>
        <pc:spChg chg="mod">
          <ac:chgData name="Benjamin GOEHRY" userId="S::benjamin.goehry@total.com::5d0091de-d726-4809-90af-55f41a765549" providerId="AD" clId="Web-{3C05EFF1-F803-4DDF-BFB6-C9F84678B11C}" dt="2020-11-20T16:34:56.452" v="596" actId="20577"/>
          <ac:spMkLst>
            <pc:docMk/>
            <pc:sldMk cId="1116816601" sldId="332"/>
            <ac:spMk id="57" creationId="{C499685F-0825-AC40-ACF2-0306ED4270B4}"/>
          </ac:spMkLst>
        </pc:spChg>
        <pc:spChg chg="mod">
          <ac:chgData name="Benjamin GOEHRY" userId="S::benjamin.goehry@total.com::5d0091de-d726-4809-90af-55f41a765549" providerId="AD" clId="Web-{3C05EFF1-F803-4DDF-BFB6-C9F84678B11C}" dt="2020-11-20T16:38:58.580" v="726" actId="1076"/>
          <ac:spMkLst>
            <pc:docMk/>
            <pc:sldMk cId="1116816601" sldId="332"/>
            <ac:spMk id="58" creationId="{0C5F16A3-2289-A24A-8B24-47986E62A9F1}"/>
          </ac:spMkLst>
        </pc:spChg>
        <pc:spChg chg="mod">
          <ac:chgData name="Benjamin GOEHRY" userId="S::benjamin.goehry@total.com::5d0091de-d726-4809-90af-55f41a765549" providerId="AD" clId="Web-{3C05EFF1-F803-4DDF-BFB6-C9F84678B11C}" dt="2020-11-20T16:38:55.690" v="725" actId="1076"/>
          <ac:spMkLst>
            <pc:docMk/>
            <pc:sldMk cId="1116816601" sldId="332"/>
            <ac:spMk id="59" creationId="{E7103B3B-B11E-EC49-AB5F-82C2B1BDEAE2}"/>
          </ac:spMkLst>
        </pc:spChg>
        <pc:spChg chg="mod">
          <ac:chgData name="Benjamin GOEHRY" userId="S::benjamin.goehry@total.com::5d0091de-d726-4809-90af-55f41a765549" providerId="AD" clId="Web-{3C05EFF1-F803-4DDF-BFB6-C9F84678B11C}" dt="2020-11-20T16:39:01.768" v="727" actId="1076"/>
          <ac:spMkLst>
            <pc:docMk/>
            <pc:sldMk cId="1116816601" sldId="332"/>
            <ac:spMk id="60" creationId="{D2CDC415-0C82-6940-A5C2-CD0AAD56251A}"/>
          </ac:spMkLst>
        </pc:spChg>
        <pc:spChg chg="mod">
          <ac:chgData name="Benjamin GOEHRY" userId="S::benjamin.goehry@total.com::5d0091de-d726-4809-90af-55f41a765549" providerId="AD" clId="Web-{3C05EFF1-F803-4DDF-BFB6-C9F84678B11C}" dt="2020-11-20T16:39:04.549" v="728" actId="1076"/>
          <ac:spMkLst>
            <pc:docMk/>
            <pc:sldMk cId="1116816601" sldId="332"/>
            <ac:spMk id="61" creationId="{E7F392FE-5ADE-A745-93B3-D45C9651F421}"/>
          </ac:spMkLst>
        </pc:spChg>
        <pc:spChg chg="mod">
          <ac:chgData name="Benjamin GOEHRY" userId="S::benjamin.goehry@total.com::5d0091de-d726-4809-90af-55f41a765549" providerId="AD" clId="Web-{3C05EFF1-F803-4DDF-BFB6-C9F84678B11C}" dt="2020-11-20T16:40:08.800" v="732" actId="1076"/>
          <ac:spMkLst>
            <pc:docMk/>
            <pc:sldMk cId="1116816601" sldId="332"/>
            <ac:spMk id="62" creationId="{7C59433F-D31A-3A4F-87AD-ABF31345580E}"/>
          </ac:spMkLst>
        </pc:spChg>
      </pc:sldChg>
      <pc:sldChg chg="modSp add replId">
        <pc:chgData name="Benjamin GOEHRY" userId="S::benjamin.goehry@total.com::5d0091de-d726-4809-90af-55f41a765549" providerId="AD" clId="Web-{3C05EFF1-F803-4DDF-BFB6-C9F84678B11C}" dt="2020-11-20T16:40:55.629" v="785" actId="20577"/>
        <pc:sldMkLst>
          <pc:docMk/>
          <pc:sldMk cId="313367069" sldId="333"/>
        </pc:sldMkLst>
        <pc:spChg chg="mod">
          <ac:chgData name="Benjamin GOEHRY" userId="S::benjamin.goehry@total.com::5d0091de-d726-4809-90af-55f41a765549" providerId="AD" clId="Web-{3C05EFF1-F803-4DDF-BFB6-C9F84678B11C}" dt="2020-11-20T16:19:05.346" v="8" actId="20577"/>
          <ac:spMkLst>
            <pc:docMk/>
            <pc:sldMk cId="313367069" sldId="333"/>
            <ac:spMk id="2" creationId="{1C63E9A5-5349-8E49-852D-BF61C9E61306}"/>
          </ac:spMkLst>
        </pc:spChg>
        <pc:spChg chg="mod">
          <ac:chgData name="Benjamin GOEHRY" userId="S::benjamin.goehry@total.com::5d0091de-d726-4809-90af-55f41a765549" providerId="AD" clId="Web-{3C05EFF1-F803-4DDF-BFB6-C9F84678B11C}" dt="2020-11-20T16:19:25.565" v="12" actId="20577"/>
          <ac:spMkLst>
            <pc:docMk/>
            <pc:sldMk cId="313367069" sldId="333"/>
            <ac:spMk id="7" creationId="{E503018A-2D27-CE42-BE76-1DF4E75218B2}"/>
          </ac:spMkLst>
        </pc:spChg>
        <pc:spChg chg="mod">
          <ac:chgData name="Benjamin GOEHRY" userId="S::benjamin.goehry@total.com::5d0091de-d726-4809-90af-55f41a765549" providerId="AD" clId="Web-{3C05EFF1-F803-4DDF-BFB6-C9F84678B11C}" dt="2020-11-20T16:40:55.629" v="785" actId="20577"/>
          <ac:spMkLst>
            <pc:docMk/>
            <pc:sldMk cId="313367069" sldId="333"/>
            <ac:spMk id="48" creationId="{47BB00F9-12B9-8E4A-810F-4E8BB6A65253}"/>
          </ac:spMkLst>
        </pc:spChg>
        <pc:spChg chg="mod">
          <ac:chgData name="Benjamin GOEHRY" userId="S::benjamin.goehry@total.com::5d0091de-d726-4809-90af-55f41a765549" providerId="AD" clId="Web-{3C05EFF1-F803-4DDF-BFB6-C9F84678B11C}" dt="2020-11-20T16:32:32.060" v="555" actId="14100"/>
          <ac:spMkLst>
            <pc:docMk/>
            <pc:sldMk cId="313367069" sldId="333"/>
            <ac:spMk id="50" creationId="{6E49B033-10DA-604E-A6F8-43641366326D}"/>
          </ac:spMkLst>
        </pc:spChg>
        <pc:spChg chg="mod">
          <ac:chgData name="Benjamin GOEHRY" userId="S::benjamin.goehry@total.com::5d0091de-d726-4809-90af-55f41a765549" providerId="AD" clId="Web-{3C05EFF1-F803-4DDF-BFB6-C9F84678B11C}" dt="2020-11-20T16:32:49.685" v="574" actId="1076"/>
          <ac:spMkLst>
            <pc:docMk/>
            <pc:sldMk cId="313367069" sldId="333"/>
            <ac:spMk id="51" creationId="{0CA8645F-410D-2742-9F88-EF23027794D2}"/>
          </ac:spMkLst>
        </pc:spChg>
        <pc:spChg chg="mod">
          <ac:chgData name="Benjamin GOEHRY" userId="S::benjamin.goehry@total.com::5d0091de-d726-4809-90af-55f41a765549" providerId="AD" clId="Web-{3C05EFF1-F803-4DDF-BFB6-C9F84678B11C}" dt="2020-11-20T16:35:04.968" v="599" actId="20577"/>
          <ac:spMkLst>
            <pc:docMk/>
            <pc:sldMk cId="313367069" sldId="333"/>
            <ac:spMk id="57" creationId="{C499685F-0825-AC40-ACF2-0306ED4270B4}"/>
          </ac:spMkLst>
        </pc:spChg>
        <pc:spChg chg="mod">
          <ac:chgData name="Benjamin GOEHRY" userId="S::benjamin.goehry@total.com::5d0091de-d726-4809-90af-55f41a765549" providerId="AD" clId="Web-{3C05EFF1-F803-4DDF-BFB6-C9F84678B11C}" dt="2020-11-20T16:28:14.728" v="360" actId="1076"/>
          <ac:spMkLst>
            <pc:docMk/>
            <pc:sldMk cId="313367069" sldId="333"/>
            <ac:spMk id="58" creationId="{0C5F16A3-2289-A24A-8B24-47986E62A9F1}"/>
          </ac:spMkLst>
        </pc:spChg>
        <pc:spChg chg="mod">
          <ac:chgData name="Benjamin GOEHRY" userId="S::benjamin.goehry@total.com::5d0091de-d726-4809-90af-55f41a765549" providerId="AD" clId="Web-{3C05EFF1-F803-4DDF-BFB6-C9F84678B11C}" dt="2020-11-20T16:36:24.172" v="622" actId="14100"/>
          <ac:spMkLst>
            <pc:docMk/>
            <pc:sldMk cId="313367069" sldId="333"/>
            <ac:spMk id="59" creationId="{E7103B3B-B11E-EC49-AB5F-82C2B1BDEAE2}"/>
          </ac:spMkLst>
        </pc:spChg>
        <pc:spChg chg="mod">
          <ac:chgData name="Benjamin GOEHRY" userId="S::benjamin.goehry@total.com::5d0091de-d726-4809-90af-55f41a765549" providerId="AD" clId="Web-{3C05EFF1-F803-4DDF-BFB6-C9F84678B11C}" dt="2020-11-20T16:37:01.157" v="626" actId="14100"/>
          <ac:spMkLst>
            <pc:docMk/>
            <pc:sldMk cId="313367069" sldId="333"/>
            <ac:spMk id="60" creationId="{D2CDC415-0C82-6940-A5C2-CD0AAD56251A}"/>
          </ac:spMkLst>
        </pc:spChg>
        <pc:spChg chg="mod">
          <ac:chgData name="Benjamin GOEHRY" userId="S::benjamin.goehry@total.com::5d0091de-d726-4809-90af-55f41a765549" providerId="AD" clId="Web-{3C05EFF1-F803-4DDF-BFB6-C9F84678B11C}" dt="2020-11-20T16:36:52.141" v="625" actId="14100"/>
          <ac:spMkLst>
            <pc:docMk/>
            <pc:sldMk cId="313367069" sldId="333"/>
            <ac:spMk id="61" creationId="{E7F392FE-5ADE-A745-93B3-D45C9651F421}"/>
          </ac:spMkLst>
        </pc:spChg>
        <pc:spChg chg="mod">
          <ac:chgData name="Benjamin GOEHRY" userId="S::benjamin.goehry@total.com::5d0091de-d726-4809-90af-55f41a765549" providerId="AD" clId="Web-{3C05EFF1-F803-4DDF-BFB6-C9F84678B11C}" dt="2020-11-20T16:37:44.486" v="634" actId="20577"/>
          <ac:spMkLst>
            <pc:docMk/>
            <pc:sldMk cId="313367069" sldId="333"/>
            <ac:spMk id="62" creationId="{7C59433F-D31A-3A4F-87AD-ABF31345580E}"/>
          </ac:spMkLst>
        </pc:spChg>
      </pc:sldChg>
    </pc:docChg>
  </pc:docChgLst>
  <pc:docChgLst>
    <pc:chgData name="Benjamin GOEHRY" userId="S::benjamin.goehry@total.com::5d0091de-d726-4809-90af-55f41a765549" providerId="AD" clId="Web-{BB5425FF-5AA7-454A-A334-E8DDB2570762}"/>
    <pc:docChg chg="sldOrd">
      <pc:chgData name="Benjamin GOEHRY" userId="S::benjamin.goehry@total.com::5d0091de-d726-4809-90af-55f41a765549" providerId="AD" clId="Web-{BB5425FF-5AA7-454A-A334-E8DDB2570762}" dt="2020-12-08T10:43:19.575" v="0"/>
      <pc:docMkLst>
        <pc:docMk/>
      </pc:docMkLst>
      <pc:sldChg chg="ord">
        <pc:chgData name="Benjamin GOEHRY" userId="S::benjamin.goehry@total.com::5d0091de-d726-4809-90af-55f41a765549" providerId="AD" clId="Web-{BB5425FF-5AA7-454A-A334-E8DDB2570762}" dt="2020-12-08T10:43:19.575" v="0"/>
        <pc:sldMkLst>
          <pc:docMk/>
          <pc:sldMk cId="1053121366" sldId="294"/>
        </pc:sldMkLst>
      </pc:sldChg>
    </pc:docChg>
  </pc:docChgLst>
  <pc:docChgLst>
    <pc:chgData name="Benjamin GOEHRY" userId="S::benjamin.goehry@total.com::5d0091de-d726-4809-90af-55f41a765549" providerId="AD" clId="Web-{5E38DF8C-09AB-45B2-8FD6-E213ABD151AD}"/>
    <pc:docChg chg="delSld modSld">
      <pc:chgData name="Benjamin GOEHRY" userId="S::benjamin.goehry@total.com::5d0091de-d726-4809-90af-55f41a765549" providerId="AD" clId="Web-{5E38DF8C-09AB-45B2-8FD6-E213ABD151AD}" dt="2020-12-02T11:09:07.552" v="109"/>
      <pc:docMkLst>
        <pc:docMk/>
      </pc:docMkLst>
      <pc:sldChg chg="del">
        <pc:chgData name="Benjamin GOEHRY" userId="S::benjamin.goehry@total.com::5d0091de-d726-4809-90af-55f41a765549" providerId="AD" clId="Web-{5E38DF8C-09AB-45B2-8FD6-E213ABD151AD}" dt="2020-12-02T11:03:38.796" v="61"/>
        <pc:sldMkLst>
          <pc:docMk/>
          <pc:sldMk cId="383840814" sldId="313"/>
        </pc:sldMkLst>
      </pc:sldChg>
      <pc:sldChg chg="del">
        <pc:chgData name="Benjamin GOEHRY" userId="S::benjamin.goehry@total.com::5d0091de-d726-4809-90af-55f41a765549" providerId="AD" clId="Web-{5E38DF8C-09AB-45B2-8FD6-E213ABD151AD}" dt="2020-12-02T11:03:43.031" v="62"/>
        <pc:sldMkLst>
          <pc:docMk/>
          <pc:sldMk cId="3942104818" sldId="314"/>
        </pc:sldMkLst>
      </pc:sldChg>
      <pc:sldChg chg="modSp del">
        <pc:chgData name="Benjamin GOEHRY" userId="S::benjamin.goehry@total.com::5d0091de-d726-4809-90af-55f41a765549" providerId="AD" clId="Web-{5E38DF8C-09AB-45B2-8FD6-E213ABD151AD}" dt="2020-12-02T10:59:07.513" v="11"/>
        <pc:sldMkLst>
          <pc:docMk/>
          <pc:sldMk cId="3247492142" sldId="316"/>
        </pc:sldMkLst>
        <pc:spChg chg="mod">
          <ac:chgData name="Benjamin GOEHRY" userId="S::benjamin.goehry@total.com::5d0091de-d726-4809-90af-55f41a765549" providerId="AD" clId="Web-{5E38DF8C-09AB-45B2-8FD6-E213ABD151AD}" dt="2020-12-02T10:58:53.184" v="9" actId="20577"/>
          <ac:spMkLst>
            <pc:docMk/>
            <pc:sldMk cId="3247492142" sldId="316"/>
            <ac:spMk id="23" creationId="{65F8442A-FEF5-4D0F-8BF6-DA5CA46367A1}"/>
          </ac:spMkLst>
        </pc:spChg>
        <pc:spChg chg="mod">
          <ac:chgData name="Benjamin GOEHRY" userId="S::benjamin.goehry@total.com::5d0091de-d726-4809-90af-55f41a765549" providerId="AD" clId="Web-{5E38DF8C-09AB-45B2-8FD6-E213ABD151AD}" dt="2020-12-02T10:58:57.965" v="10" actId="20577"/>
          <ac:spMkLst>
            <pc:docMk/>
            <pc:sldMk cId="3247492142" sldId="316"/>
            <ac:spMk id="24" creationId="{1B5A92C0-8645-49E3-800E-6C2EA0402236}"/>
          </ac:spMkLst>
        </pc:spChg>
      </pc:sldChg>
      <pc:sldChg chg="del">
        <pc:chgData name="Benjamin GOEHRY" userId="S::benjamin.goehry@total.com::5d0091de-d726-4809-90af-55f41a765549" providerId="AD" clId="Web-{5E38DF8C-09AB-45B2-8FD6-E213ABD151AD}" dt="2020-12-02T11:03:44.593" v="63"/>
        <pc:sldMkLst>
          <pc:docMk/>
          <pc:sldMk cId="1771318879" sldId="317"/>
        </pc:sldMkLst>
      </pc:sldChg>
      <pc:sldChg chg="modSp">
        <pc:chgData name="Benjamin GOEHRY" userId="S::benjamin.goehry@total.com::5d0091de-d726-4809-90af-55f41a765549" providerId="AD" clId="Web-{5E38DF8C-09AB-45B2-8FD6-E213ABD151AD}" dt="2020-12-02T11:09:07.552" v="109"/>
        <pc:sldMkLst>
          <pc:docMk/>
          <pc:sldMk cId="2390977021" sldId="330"/>
        </pc:sldMkLst>
        <pc:spChg chg="mod">
          <ac:chgData name="Benjamin GOEHRY" userId="S::benjamin.goehry@total.com::5d0091de-d726-4809-90af-55f41a765549" providerId="AD" clId="Web-{5E38DF8C-09AB-45B2-8FD6-E213ABD151AD}" dt="2020-12-02T11:04:38.019" v="66" actId="1076"/>
          <ac:spMkLst>
            <pc:docMk/>
            <pc:sldMk cId="2390977021" sldId="330"/>
            <ac:spMk id="45" creationId="{067B24EF-45EF-D644-94F8-07CDC62DB48F}"/>
          </ac:spMkLst>
        </pc:spChg>
        <pc:spChg chg="mod">
          <ac:chgData name="Benjamin GOEHRY" userId="S::benjamin.goehry@total.com::5d0091de-d726-4809-90af-55f41a765549" providerId="AD" clId="Web-{5E38DF8C-09AB-45B2-8FD6-E213ABD151AD}" dt="2020-12-02T11:08:04.736" v="99" actId="14100"/>
          <ac:spMkLst>
            <pc:docMk/>
            <pc:sldMk cId="2390977021" sldId="330"/>
            <ac:spMk id="46" creationId="{387BE2D9-5A05-6440-8963-1C801C63CDD2}"/>
          </ac:spMkLst>
        </pc:spChg>
        <pc:spChg chg="mod">
          <ac:chgData name="Benjamin GOEHRY" userId="S::benjamin.goehry@total.com::5d0091de-d726-4809-90af-55f41a765549" providerId="AD" clId="Web-{5E38DF8C-09AB-45B2-8FD6-E213ABD151AD}" dt="2020-12-02T11:05:11.396" v="72" actId="1076"/>
          <ac:spMkLst>
            <pc:docMk/>
            <pc:sldMk cId="2390977021" sldId="330"/>
            <ac:spMk id="58" creationId="{9B70E0A9-C30D-004A-AE58-E0DBD4AF1ED4}"/>
          </ac:spMkLst>
        </pc:spChg>
        <pc:spChg chg="mod">
          <ac:chgData name="Benjamin GOEHRY" userId="S::benjamin.goehry@total.com::5d0091de-d726-4809-90af-55f41a765549" providerId="AD" clId="Web-{5E38DF8C-09AB-45B2-8FD6-E213ABD151AD}" dt="2020-12-02T11:08:06.923" v="100" actId="14100"/>
          <ac:spMkLst>
            <pc:docMk/>
            <pc:sldMk cId="2390977021" sldId="330"/>
            <ac:spMk id="61" creationId="{4CD92997-67B6-354F-847D-E1EB45F35799}"/>
          </ac:spMkLst>
        </pc:spChg>
        <pc:spChg chg="mod">
          <ac:chgData name="Benjamin GOEHRY" userId="S::benjamin.goehry@total.com::5d0091de-d726-4809-90af-55f41a765549" providerId="AD" clId="Web-{5E38DF8C-09AB-45B2-8FD6-E213ABD151AD}" dt="2020-12-02T11:07:19.108" v="89" actId="14100"/>
          <ac:spMkLst>
            <pc:docMk/>
            <pc:sldMk cId="2390977021" sldId="330"/>
            <ac:spMk id="64" creationId="{DFF80D5E-561B-5D42-82E7-1D10F21D6B04}"/>
          </ac:spMkLst>
        </pc:spChg>
        <pc:spChg chg="mod">
          <ac:chgData name="Benjamin GOEHRY" userId="S::benjamin.goehry@total.com::5d0091de-d726-4809-90af-55f41a765549" providerId="AD" clId="Web-{5E38DF8C-09AB-45B2-8FD6-E213ABD151AD}" dt="2020-12-02T11:06:57.231" v="86" actId="14100"/>
          <ac:spMkLst>
            <pc:docMk/>
            <pc:sldMk cId="2390977021" sldId="330"/>
            <ac:spMk id="65" creationId="{2F8E4830-D704-A347-AAC3-E0FA393B6A5B}"/>
          </ac:spMkLst>
        </pc:spChg>
        <pc:spChg chg="mod">
          <ac:chgData name="Benjamin GOEHRY" userId="S::benjamin.goehry@total.com::5d0091de-d726-4809-90af-55f41a765549" providerId="AD" clId="Web-{5E38DF8C-09AB-45B2-8FD6-E213ABD151AD}" dt="2020-12-02T11:07:25.436" v="90" actId="14100"/>
          <ac:spMkLst>
            <pc:docMk/>
            <pc:sldMk cId="2390977021" sldId="330"/>
            <ac:spMk id="66" creationId="{31681E06-8C5D-3446-B64D-253ABB59145A}"/>
          </ac:spMkLst>
        </pc:spChg>
        <pc:spChg chg="mod">
          <ac:chgData name="Benjamin GOEHRY" userId="S::benjamin.goehry@total.com::5d0091de-d726-4809-90af-55f41a765549" providerId="AD" clId="Web-{5E38DF8C-09AB-45B2-8FD6-E213ABD151AD}" dt="2020-12-02T11:09:03.833" v="108" actId="14100"/>
          <ac:spMkLst>
            <pc:docMk/>
            <pc:sldMk cId="2390977021" sldId="330"/>
            <ac:spMk id="79" creationId="{CBD91D2D-B7E6-B442-9B6A-4484A0A16C9A}"/>
          </ac:spMkLst>
        </pc:spChg>
        <pc:spChg chg="mod ord">
          <ac:chgData name="Benjamin GOEHRY" userId="S::benjamin.goehry@total.com::5d0091de-d726-4809-90af-55f41a765549" providerId="AD" clId="Web-{5E38DF8C-09AB-45B2-8FD6-E213ABD151AD}" dt="2020-12-02T11:07:30.436" v="91"/>
          <ac:spMkLst>
            <pc:docMk/>
            <pc:sldMk cId="2390977021" sldId="330"/>
            <ac:spMk id="90" creationId="{C94942A7-2B44-5441-AC88-786009B2112C}"/>
          </ac:spMkLst>
        </pc:spChg>
        <pc:spChg chg="mod ord">
          <ac:chgData name="Benjamin GOEHRY" userId="S::benjamin.goehry@total.com::5d0091de-d726-4809-90af-55f41a765549" providerId="AD" clId="Web-{5E38DF8C-09AB-45B2-8FD6-E213ABD151AD}" dt="2020-12-02T11:09:07.552" v="109"/>
          <ac:spMkLst>
            <pc:docMk/>
            <pc:sldMk cId="2390977021" sldId="330"/>
            <ac:spMk id="91" creationId="{5204EB26-DBB0-D44B-B581-972AA712B8D3}"/>
          </ac:spMkLst>
        </pc:spChg>
      </pc:sldChg>
      <pc:sldChg chg="modSp mod modShow">
        <pc:chgData name="Benjamin GOEHRY" userId="S::benjamin.goehry@total.com::5d0091de-d726-4809-90af-55f41a765549" providerId="AD" clId="Web-{5E38DF8C-09AB-45B2-8FD6-E213ABD151AD}" dt="2020-12-02T11:03:08.091" v="60" actId="1076"/>
        <pc:sldMkLst>
          <pc:docMk/>
          <pc:sldMk cId="313367069" sldId="333"/>
        </pc:sldMkLst>
        <pc:spChg chg="mod">
          <ac:chgData name="Benjamin GOEHRY" userId="S::benjamin.goehry@total.com::5d0091de-d726-4809-90af-55f41a765549" providerId="AD" clId="Web-{5E38DF8C-09AB-45B2-8FD6-E213ABD151AD}" dt="2020-12-02T11:03:08.091" v="60" actId="1076"/>
          <ac:spMkLst>
            <pc:docMk/>
            <pc:sldMk cId="313367069" sldId="333"/>
            <ac:spMk id="3" creationId="{04BB4F8E-C7B1-4945-BC58-CCA76512EDB4}"/>
          </ac:spMkLst>
        </pc:spChg>
        <pc:spChg chg="mod ord">
          <ac:chgData name="Benjamin GOEHRY" userId="S::benjamin.goehry@total.com::5d0091de-d726-4809-90af-55f41a765549" providerId="AD" clId="Web-{5E38DF8C-09AB-45B2-8FD6-E213ABD151AD}" dt="2020-12-02T10:58:23.682" v="8"/>
          <ac:spMkLst>
            <pc:docMk/>
            <pc:sldMk cId="313367069" sldId="333"/>
            <ac:spMk id="6" creationId="{CC82F2AE-0699-4608-AE80-B2F274A8E9C3}"/>
          </ac:spMkLst>
        </pc:spChg>
        <pc:spChg chg="mod">
          <ac:chgData name="Benjamin GOEHRY" userId="S::benjamin.goehry@total.com::5d0091de-d726-4809-90af-55f41a765549" providerId="AD" clId="Web-{5E38DF8C-09AB-45B2-8FD6-E213ABD151AD}" dt="2020-12-02T10:59:26.623" v="15" actId="20577"/>
          <ac:spMkLst>
            <pc:docMk/>
            <pc:sldMk cId="313367069" sldId="333"/>
            <ac:spMk id="7" creationId="{E503018A-2D27-CE42-BE76-1DF4E75218B2}"/>
          </ac:spMkLst>
        </pc:spChg>
        <pc:spChg chg="mod">
          <ac:chgData name="Benjamin GOEHRY" userId="S::benjamin.goehry@total.com::5d0091de-d726-4809-90af-55f41a765549" providerId="AD" clId="Web-{5E38DF8C-09AB-45B2-8FD6-E213ABD151AD}" dt="2020-12-02T11:02:21.807" v="56" actId="14100"/>
          <ac:spMkLst>
            <pc:docMk/>
            <pc:sldMk cId="313367069" sldId="333"/>
            <ac:spMk id="39" creationId="{2BDF05FC-C9EC-412F-BB5F-7701F3E42F40}"/>
          </ac:spMkLst>
        </pc:spChg>
        <pc:spChg chg="mod">
          <ac:chgData name="Benjamin GOEHRY" userId="S::benjamin.goehry@total.com::5d0091de-d726-4809-90af-55f41a765549" providerId="AD" clId="Web-{5E38DF8C-09AB-45B2-8FD6-E213ABD151AD}" dt="2020-12-02T11:00:40.706" v="42" actId="1076"/>
          <ac:spMkLst>
            <pc:docMk/>
            <pc:sldMk cId="313367069" sldId="333"/>
            <ac:spMk id="45" creationId="{49E098CE-9C17-ED46-9BB3-D2B9EF5C48CB}"/>
          </ac:spMkLst>
        </pc:spChg>
        <pc:spChg chg="mod">
          <ac:chgData name="Benjamin GOEHRY" userId="S::benjamin.goehry@total.com::5d0091de-d726-4809-90af-55f41a765549" providerId="AD" clId="Web-{5E38DF8C-09AB-45B2-8FD6-E213ABD151AD}" dt="2020-12-02T11:02:59.153" v="59" actId="14100"/>
          <ac:spMkLst>
            <pc:docMk/>
            <pc:sldMk cId="313367069" sldId="333"/>
            <ac:spMk id="50" creationId="{6E49B033-10DA-604E-A6F8-43641366326D}"/>
          </ac:spMkLst>
        </pc:spChg>
      </pc:sldChg>
    </pc:docChg>
  </pc:docChgLst>
  <pc:docChgLst>
    <pc:chgData name="Alaa BAKHTI" userId="S::alaa.bakhti@external.total.com::9f507306-cdd4-4f37-8b0f-66e20fc08c50" providerId="AD" clId="Web-{C2AAEC48-46C0-55B3-7457-9197CC7A4CF2}"/>
    <pc:docChg chg="modSld">
      <pc:chgData name="Alaa BAKHTI" userId="S::alaa.bakhti@external.total.com::9f507306-cdd4-4f37-8b0f-66e20fc08c50" providerId="AD" clId="Web-{C2AAEC48-46C0-55B3-7457-9197CC7A4CF2}" dt="2020-12-03T15:46:34.089" v="11" actId="20577"/>
      <pc:docMkLst>
        <pc:docMk/>
      </pc:docMkLst>
      <pc:sldChg chg="modSp">
        <pc:chgData name="Alaa BAKHTI" userId="S::alaa.bakhti@external.total.com::9f507306-cdd4-4f37-8b0f-66e20fc08c50" providerId="AD" clId="Web-{C2AAEC48-46C0-55B3-7457-9197CC7A4CF2}" dt="2020-12-03T15:46:34.089" v="11" actId="20577"/>
        <pc:sldMkLst>
          <pc:docMk/>
          <pc:sldMk cId="2390977021" sldId="330"/>
        </pc:sldMkLst>
        <pc:spChg chg="mod">
          <ac:chgData name="Alaa BAKHTI" userId="S::alaa.bakhti@external.total.com::9f507306-cdd4-4f37-8b0f-66e20fc08c50" providerId="AD" clId="Web-{C2AAEC48-46C0-55B3-7457-9197CC7A4CF2}" dt="2020-12-03T15:46:31.324" v="8" actId="20577"/>
          <ac:spMkLst>
            <pc:docMk/>
            <pc:sldMk cId="2390977021" sldId="330"/>
            <ac:spMk id="24" creationId="{47E78F35-57B9-4E17-B6A2-66081240DDF6}"/>
          </ac:spMkLst>
        </pc:spChg>
        <pc:spChg chg="mod">
          <ac:chgData name="Alaa BAKHTI" userId="S::alaa.bakhti@external.total.com::9f507306-cdd4-4f37-8b0f-66e20fc08c50" providerId="AD" clId="Web-{C2AAEC48-46C0-55B3-7457-9197CC7A4CF2}" dt="2020-12-03T15:46:34.089" v="11" actId="20577"/>
          <ac:spMkLst>
            <pc:docMk/>
            <pc:sldMk cId="2390977021" sldId="330"/>
            <ac:spMk id="91" creationId="{5204EB26-DBB0-D44B-B581-972AA712B8D3}"/>
          </ac:spMkLst>
        </pc:spChg>
      </pc:sldChg>
    </pc:docChg>
  </pc:docChgLst>
  <pc:docChgLst>
    <pc:chgData name="Benjamin GOEHRY" userId="S::benjamin.goehry@total.com::5d0091de-d726-4809-90af-55f41a765549" providerId="AD" clId="Web-{0D8E279A-700D-4DB8-A977-65B5E9A47A21}"/>
    <pc:docChg chg="modSld">
      <pc:chgData name="Benjamin GOEHRY" userId="S::benjamin.goehry@total.com::5d0091de-d726-4809-90af-55f41a765549" providerId="AD" clId="Web-{0D8E279A-700D-4DB8-A977-65B5E9A47A21}" dt="2020-11-12T10:50:26.691" v="59" actId="20577"/>
      <pc:docMkLst>
        <pc:docMk/>
      </pc:docMkLst>
      <pc:sldChg chg="modSp">
        <pc:chgData name="Benjamin GOEHRY" userId="S::benjamin.goehry@total.com::5d0091de-d726-4809-90af-55f41a765549" providerId="AD" clId="Web-{0D8E279A-700D-4DB8-A977-65B5E9A47A21}" dt="2020-11-12T10:50:26.691" v="58" actId="20577"/>
        <pc:sldMkLst>
          <pc:docMk/>
          <pc:sldMk cId="1053121366" sldId="294"/>
        </pc:sldMkLst>
        <pc:spChg chg="mod">
          <ac:chgData name="Benjamin GOEHRY" userId="S::benjamin.goehry@total.com::5d0091de-d726-4809-90af-55f41a765549" providerId="AD" clId="Web-{0D8E279A-700D-4DB8-A977-65B5E9A47A21}" dt="2020-11-12T10:50:26.691" v="58" actId="20577"/>
          <ac:spMkLst>
            <pc:docMk/>
            <pc:sldMk cId="1053121366" sldId="294"/>
            <ac:spMk id="5" creationId="{3127C6D4-949D-B647-BADF-DC9FFEA3EF45}"/>
          </ac:spMkLst>
        </pc:spChg>
      </pc:sldChg>
    </pc:docChg>
  </pc:docChgLst>
  <pc:docChgLst>
    <pc:chgData name="Benjamin GOEHRY" userId="S::benjamin.goehry@total.com::5d0091de-d726-4809-90af-55f41a765549" providerId="AD" clId="Web-{61A4F16F-B7D8-4FC5-A7AD-A9FEF7D8099C}"/>
    <pc:docChg chg="addSld modSld">
      <pc:chgData name="Benjamin GOEHRY" userId="S::benjamin.goehry@total.com::5d0091de-d726-4809-90af-55f41a765549" providerId="AD" clId="Web-{61A4F16F-B7D8-4FC5-A7AD-A9FEF7D8099C}" dt="2020-11-12T13:35:27.848" v="456" actId="20577"/>
      <pc:docMkLst>
        <pc:docMk/>
      </pc:docMkLst>
      <pc:sldChg chg="modSp new">
        <pc:chgData name="Benjamin GOEHRY" userId="S::benjamin.goehry@total.com::5d0091de-d726-4809-90af-55f41a765549" providerId="AD" clId="Web-{61A4F16F-B7D8-4FC5-A7AD-A9FEF7D8099C}" dt="2020-11-12T13:35:27.848" v="456" actId="20577"/>
        <pc:sldMkLst>
          <pc:docMk/>
          <pc:sldMk cId="3302728710" sldId="297"/>
        </pc:sldMkLst>
        <pc:spChg chg="mod">
          <ac:chgData name="Benjamin GOEHRY" userId="S::benjamin.goehry@total.com::5d0091de-d726-4809-90af-55f41a765549" providerId="AD" clId="Web-{61A4F16F-B7D8-4FC5-A7AD-A9FEF7D8099C}" dt="2020-11-12T13:35:27.848" v="456" actId="20577"/>
          <ac:spMkLst>
            <pc:docMk/>
            <pc:sldMk cId="3302728710" sldId="297"/>
            <ac:spMk id="2" creationId="{5C0D47C4-FE36-481A-A5CE-1ACC8A171EAA}"/>
          </ac:spMkLst>
        </pc:spChg>
        <pc:spChg chg="mod">
          <ac:chgData name="Benjamin GOEHRY" userId="S::benjamin.goehry@total.com::5d0091de-d726-4809-90af-55f41a765549" providerId="AD" clId="Web-{61A4F16F-B7D8-4FC5-A7AD-A9FEF7D8099C}" dt="2020-11-12T13:34:54.129" v="454" actId="20577"/>
          <ac:spMkLst>
            <pc:docMk/>
            <pc:sldMk cId="3302728710" sldId="297"/>
            <ac:spMk id="5" creationId="{7839B3C0-E537-4A38-9B8E-5B2547216F0A}"/>
          </ac:spMkLst>
        </pc:spChg>
      </pc:sldChg>
    </pc:docChg>
  </pc:docChgLst>
  <pc:docChgLst>
    <pc:chgData name="Alaa BAKHTI" userId="S::alaa.bakhti@external.total.com::9f507306-cdd4-4f37-8b0f-66e20fc08c50" providerId="AD" clId="Web-{B675C468-703E-4ABB-859E-45DDFFA78FDA}"/>
    <pc:docChg chg="modSld">
      <pc:chgData name="Alaa BAKHTI" userId="S::alaa.bakhti@external.total.com::9f507306-cdd4-4f37-8b0f-66e20fc08c50" providerId="AD" clId="Web-{B675C468-703E-4ABB-859E-45DDFFA78FDA}" dt="2020-12-03T17:17:42.665" v="5" actId="20577"/>
      <pc:docMkLst>
        <pc:docMk/>
      </pc:docMkLst>
      <pc:sldChg chg="modSp">
        <pc:chgData name="Alaa BAKHTI" userId="S::alaa.bakhti@external.total.com::9f507306-cdd4-4f37-8b0f-66e20fc08c50" providerId="AD" clId="Web-{B675C468-703E-4ABB-859E-45DDFFA78FDA}" dt="2020-12-03T17:17:42.665" v="4" actId="20577"/>
        <pc:sldMkLst>
          <pc:docMk/>
          <pc:sldMk cId="308064204" sldId="325"/>
        </pc:sldMkLst>
        <pc:spChg chg="mod">
          <ac:chgData name="Alaa BAKHTI" userId="S::alaa.bakhti@external.total.com::9f507306-cdd4-4f37-8b0f-66e20fc08c50" providerId="AD" clId="Web-{B675C468-703E-4ABB-859E-45DDFFA78FDA}" dt="2020-12-03T17:17:42.665" v="4" actId="20577"/>
          <ac:spMkLst>
            <pc:docMk/>
            <pc:sldMk cId="308064204" sldId="325"/>
            <ac:spMk id="51" creationId="{A597B10A-B5D0-8E43-8A44-37602E2D5CF3}"/>
          </ac:spMkLst>
        </pc:spChg>
      </pc:sldChg>
    </pc:docChg>
  </pc:docChgLst>
  <pc:docChgLst>
    <pc:chgData name="Alaa BAKHTI" userId="9f507306-cdd4-4f37-8b0f-66e20fc08c50" providerId="ADAL" clId="{804FFF94-FDBB-FD4B-82C8-9D1B4CE15DFA}"/>
    <pc:docChg chg="undo custSel addSld delSld modSld sldOrd">
      <pc:chgData name="Alaa BAKHTI" userId="9f507306-cdd4-4f37-8b0f-66e20fc08c50" providerId="ADAL" clId="{804FFF94-FDBB-FD4B-82C8-9D1B4CE15DFA}" dt="2020-11-23T16:26:40.544" v="9272" actId="2696"/>
      <pc:docMkLst>
        <pc:docMk/>
      </pc:docMkLst>
      <pc:sldChg chg="addSp delSp modSp del mod">
        <pc:chgData name="Alaa BAKHTI" userId="9f507306-cdd4-4f37-8b0f-66e20fc08c50" providerId="ADAL" clId="{804FFF94-FDBB-FD4B-82C8-9D1B4CE15DFA}" dt="2020-11-13T15:21:24.344" v="3995" actId="2696"/>
        <pc:sldMkLst>
          <pc:docMk/>
          <pc:sldMk cId="2673287765" sldId="287"/>
        </pc:sldMkLst>
        <pc:spChg chg="mod">
          <ac:chgData name="Alaa BAKHTI" userId="9f507306-cdd4-4f37-8b0f-66e20fc08c50" providerId="ADAL" clId="{804FFF94-FDBB-FD4B-82C8-9D1B4CE15DFA}" dt="2020-11-06T14:22:50.043" v="1090" actId="20577"/>
          <ac:spMkLst>
            <pc:docMk/>
            <pc:sldMk cId="2673287765" sldId="287"/>
            <ac:spMk id="2" creationId="{1C63E9A5-5349-8E49-852D-BF61C9E61306}"/>
          </ac:spMkLst>
        </pc:spChg>
        <pc:spChg chg="mod">
          <ac:chgData name="Alaa BAKHTI" userId="9f507306-cdd4-4f37-8b0f-66e20fc08c50" providerId="ADAL" clId="{804FFF94-FDBB-FD4B-82C8-9D1B4CE15DFA}" dt="2020-11-13T15:21:20.842" v="3994" actId="21"/>
          <ac:spMkLst>
            <pc:docMk/>
            <pc:sldMk cId="2673287765" sldId="287"/>
            <ac:spMk id="5" creationId="{3127C6D4-949D-B647-BADF-DC9FFEA3EF45}"/>
          </ac:spMkLst>
        </pc:spChg>
        <pc:spChg chg="add del mod">
          <ac:chgData name="Alaa BAKHTI" userId="9f507306-cdd4-4f37-8b0f-66e20fc08c50" providerId="ADAL" clId="{804FFF94-FDBB-FD4B-82C8-9D1B4CE15DFA}" dt="2020-11-06T14:09:31.530" v="1" actId="478"/>
          <ac:spMkLst>
            <pc:docMk/>
            <pc:sldMk cId="2673287765" sldId="287"/>
            <ac:spMk id="6" creationId="{4CB65133-29D5-CE40-B46E-D6B74F57366D}"/>
          </ac:spMkLst>
        </pc:spChg>
      </pc:sldChg>
      <pc:sldChg chg="modSp mod">
        <pc:chgData name="Alaa BAKHTI" userId="9f507306-cdd4-4f37-8b0f-66e20fc08c50" providerId="ADAL" clId="{804FFF94-FDBB-FD4B-82C8-9D1B4CE15DFA}" dt="2020-11-13T16:49:33.174" v="6338" actId="255"/>
        <pc:sldMkLst>
          <pc:docMk/>
          <pc:sldMk cId="4100629646" sldId="288"/>
        </pc:sldMkLst>
        <pc:spChg chg="mod">
          <ac:chgData name="Alaa BAKHTI" userId="9f507306-cdd4-4f37-8b0f-66e20fc08c50" providerId="ADAL" clId="{804FFF94-FDBB-FD4B-82C8-9D1B4CE15DFA}" dt="2020-11-13T16:49:23.039" v="6336" actId="20577"/>
          <ac:spMkLst>
            <pc:docMk/>
            <pc:sldMk cId="4100629646" sldId="288"/>
            <ac:spMk id="2" creationId="{C003A24D-E6B9-2A42-A728-B571F87B3896}"/>
          </ac:spMkLst>
        </pc:spChg>
        <pc:spChg chg="mod">
          <ac:chgData name="Alaa BAKHTI" userId="9f507306-cdd4-4f37-8b0f-66e20fc08c50" providerId="ADAL" clId="{804FFF94-FDBB-FD4B-82C8-9D1B4CE15DFA}" dt="2020-11-13T16:49:33.174" v="6338" actId="255"/>
          <ac:spMkLst>
            <pc:docMk/>
            <pc:sldMk cId="4100629646" sldId="288"/>
            <ac:spMk id="3" creationId="{A8BBD42A-5865-F64C-9AF4-9FFD4D036ECF}"/>
          </ac:spMkLst>
        </pc:spChg>
      </pc:sldChg>
      <pc:sldChg chg="addSp delSp modSp mod addCm modCm modNotesTx">
        <pc:chgData name="Alaa BAKHTI" userId="9f507306-cdd4-4f37-8b0f-66e20fc08c50" providerId="ADAL" clId="{804FFF94-FDBB-FD4B-82C8-9D1B4CE15DFA}" dt="2020-11-13T17:03:20.760" v="6951" actId="20577"/>
        <pc:sldMkLst>
          <pc:docMk/>
          <pc:sldMk cId="1960398671" sldId="289"/>
        </pc:sldMkLst>
        <pc:spChg chg="del mod">
          <ac:chgData name="Alaa BAKHTI" userId="9f507306-cdd4-4f37-8b0f-66e20fc08c50" providerId="ADAL" clId="{804FFF94-FDBB-FD4B-82C8-9D1B4CE15DFA}" dt="2020-11-13T14:07:11.958" v="2344" actId="478"/>
          <ac:spMkLst>
            <pc:docMk/>
            <pc:sldMk cId="1960398671" sldId="289"/>
            <ac:spMk id="5" creationId="{3127C6D4-949D-B647-BADF-DC9FFEA3EF45}"/>
          </ac:spMkLst>
        </pc:spChg>
        <pc:spChg chg="add mod">
          <ac:chgData name="Alaa BAKHTI" userId="9f507306-cdd4-4f37-8b0f-66e20fc08c50" providerId="ADAL" clId="{804FFF94-FDBB-FD4B-82C8-9D1B4CE15DFA}" dt="2020-11-13T14:12:24.086" v="2497" actId="20577"/>
          <ac:spMkLst>
            <pc:docMk/>
            <pc:sldMk cId="1960398671" sldId="289"/>
            <ac:spMk id="7" creationId="{39ACC56F-A0DD-C543-A4A6-D687222E8A83}"/>
          </ac:spMkLst>
        </pc:spChg>
        <pc:spChg chg="add del mod">
          <ac:chgData name="Alaa BAKHTI" userId="9f507306-cdd4-4f37-8b0f-66e20fc08c50" providerId="ADAL" clId="{804FFF94-FDBB-FD4B-82C8-9D1B4CE15DFA}" dt="2020-11-13T14:08:32.659" v="2396" actId="478"/>
          <ac:spMkLst>
            <pc:docMk/>
            <pc:sldMk cId="1960398671" sldId="289"/>
            <ac:spMk id="9" creationId="{3400D177-F873-134C-B8D2-B63A484A08D8}"/>
          </ac:spMkLst>
        </pc:spChg>
        <pc:picChg chg="mod">
          <ac:chgData name="Alaa BAKHTI" userId="9f507306-cdd4-4f37-8b0f-66e20fc08c50" providerId="ADAL" clId="{804FFF94-FDBB-FD4B-82C8-9D1B4CE15DFA}" dt="2020-11-13T14:10:32.033" v="2433" actId="1076"/>
          <ac:picMkLst>
            <pc:docMk/>
            <pc:sldMk cId="1960398671" sldId="289"/>
            <ac:picMk id="6" creationId="{7C9D28E1-9501-F94D-BF46-877D88EDCB4F}"/>
          </ac:picMkLst>
        </pc:picChg>
      </pc:sldChg>
      <pc:sldChg chg="modSp del mod addCm modCm modNotesTx">
        <pc:chgData name="Alaa BAKHTI" userId="9f507306-cdd4-4f37-8b0f-66e20fc08c50" providerId="ADAL" clId="{804FFF94-FDBB-FD4B-82C8-9D1B4CE15DFA}" dt="2020-11-23T15:34:53.048" v="9012" actId="2696"/>
        <pc:sldMkLst>
          <pc:docMk/>
          <pc:sldMk cId="2326646668" sldId="290"/>
        </pc:sldMkLst>
        <pc:spChg chg="mod">
          <ac:chgData name="Alaa BAKHTI" userId="9f507306-cdd4-4f37-8b0f-66e20fc08c50" providerId="ADAL" clId="{804FFF94-FDBB-FD4B-82C8-9D1B4CE15DFA}" dt="2020-11-23T15:34:32.419" v="9001" actId="21"/>
          <ac:spMkLst>
            <pc:docMk/>
            <pc:sldMk cId="2326646668" sldId="290"/>
            <ac:spMk id="5" creationId="{3127C6D4-949D-B647-BADF-DC9FFEA3EF45}"/>
          </ac:spMkLst>
        </pc:spChg>
      </pc:sldChg>
      <pc:sldChg chg="delSp modSp mod addCm modCm modNotesTx">
        <pc:chgData name="Alaa BAKHTI" userId="9f507306-cdd4-4f37-8b0f-66e20fc08c50" providerId="ADAL" clId="{804FFF94-FDBB-FD4B-82C8-9D1B4CE15DFA}" dt="2020-11-13T17:04:23.152" v="6963" actId="20577"/>
        <pc:sldMkLst>
          <pc:docMk/>
          <pc:sldMk cId="3702207643" sldId="291"/>
        </pc:sldMkLst>
        <pc:spChg chg="mod">
          <ac:chgData name="Alaa BAKHTI" userId="9f507306-cdd4-4f37-8b0f-66e20fc08c50" providerId="ADAL" clId="{804FFF94-FDBB-FD4B-82C8-9D1B4CE15DFA}" dt="2020-11-13T15:00:15.616" v="3440" actId="20577"/>
          <ac:spMkLst>
            <pc:docMk/>
            <pc:sldMk cId="3702207643" sldId="291"/>
            <ac:spMk id="2" creationId="{1C63E9A5-5349-8E49-852D-BF61C9E61306}"/>
          </ac:spMkLst>
        </pc:spChg>
        <pc:spChg chg="mod">
          <ac:chgData name="Alaa BAKHTI" userId="9f507306-cdd4-4f37-8b0f-66e20fc08c50" providerId="ADAL" clId="{804FFF94-FDBB-FD4B-82C8-9D1B4CE15DFA}" dt="2020-11-13T15:20:35.834" v="3990" actId="20577"/>
          <ac:spMkLst>
            <pc:docMk/>
            <pc:sldMk cId="3702207643" sldId="291"/>
            <ac:spMk id="5" creationId="{3127C6D4-949D-B647-BADF-DC9FFEA3EF45}"/>
          </ac:spMkLst>
        </pc:spChg>
        <pc:spChg chg="del mod">
          <ac:chgData name="Alaa BAKHTI" userId="9f507306-cdd4-4f37-8b0f-66e20fc08c50" providerId="ADAL" clId="{804FFF94-FDBB-FD4B-82C8-9D1B4CE15DFA}" dt="2020-11-13T14:57:01.401" v="3384"/>
          <ac:spMkLst>
            <pc:docMk/>
            <pc:sldMk cId="3702207643" sldId="291"/>
            <ac:spMk id="7" creationId="{E503018A-2D27-CE42-BE76-1DF4E75218B2}"/>
          </ac:spMkLst>
        </pc:spChg>
      </pc:sldChg>
      <pc:sldChg chg="delSp modSp del mod modNotesTx">
        <pc:chgData name="Alaa BAKHTI" userId="9f507306-cdd4-4f37-8b0f-66e20fc08c50" providerId="ADAL" clId="{804FFF94-FDBB-FD4B-82C8-9D1B4CE15DFA}" dt="2020-11-23T14:41:33.243" v="8237" actId="2696"/>
        <pc:sldMkLst>
          <pc:docMk/>
          <pc:sldMk cId="1434553943" sldId="292"/>
        </pc:sldMkLst>
        <pc:spChg chg="mod">
          <ac:chgData name="Alaa BAKHTI" userId="9f507306-cdd4-4f37-8b0f-66e20fc08c50" providerId="ADAL" clId="{804FFF94-FDBB-FD4B-82C8-9D1B4CE15DFA}" dt="2020-11-13T16:23:16.563" v="5880" actId="20577"/>
          <ac:spMkLst>
            <pc:docMk/>
            <pc:sldMk cId="1434553943" sldId="292"/>
            <ac:spMk id="2" creationId="{1C63E9A5-5349-8E49-852D-BF61C9E61306}"/>
          </ac:spMkLst>
        </pc:spChg>
        <pc:spChg chg="mod">
          <ac:chgData name="Alaa BAKHTI" userId="9f507306-cdd4-4f37-8b0f-66e20fc08c50" providerId="ADAL" clId="{804FFF94-FDBB-FD4B-82C8-9D1B4CE15DFA}" dt="2020-11-13T16:38:59.206" v="6181" actId="20577"/>
          <ac:spMkLst>
            <pc:docMk/>
            <pc:sldMk cId="1434553943" sldId="292"/>
            <ac:spMk id="5" creationId="{3127C6D4-949D-B647-BADF-DC9FFEA3EF45}"/>
          </ac:spMkLst>
        </pc:spChg>
        <pc:spChg chg="del mod">
          <ac:chgData name="Alaa BAKHTI" userId="9f507306-cdd4-4f37-8b0f-66e20fc08c50" providerId="ADAL" clId="{804FFF94-FDBB-FD4B-82C8-9D1B4CE15DFA}" dt="2020-11-13T16:16:43.343" v="5699" actId="478"/>
          <ac:spMkLst>
            <pc:docMk/>
            <pc:sldMk cId="1434553943" sldId="292"/>
            <ac:spMk id="6" creationId="{3CAC6C75-3E83-4B88-9632-AB06F664A03B}"/>
          </ac:spMkLst>
        </pc:spChg>
      </pc:sldChg>
      <pc:sldChg chg="modSp add del mod modShow">
        <pc:chgData name="Alaa BAKHTI" userId="9f507306-cdd4-4f37-8b0f-66e20fc08c50" providerId="ADAL" clId="{804FFF94-FDBB-FD4B-82C8-9D1B4CE15DFA}" dt="2020-11-13T16:58:51.331" v="6829" actId="2696"/>
        <pc:sldMkLst>
          <pc:docMk/>
          <pc:sldMk cId="3684417763" sldId="293"/>
        </pc:sldMkLst>
        <pc:spChg chg="mod">
          <ac:chgData name="Alaa BAKHTI" userId="9f507306-cdd4-4f37-8b0f-66e20fc08c50" providerId="ADAL" clId="{804FFF94-FDBB-FD4B-82C8-9D1B4CE15DFA}" dt="2020-11-13T13:48:36.332" v="1782" actId="20577"/>
          <ac:spMkLst>
            <pc:docMk/>
            <pc:sldMk cId="3684417763" sldId="293"/>
            <ac:spMk id="5" creationId="{3127C6D4-949D-B647-BADF-DC9FFEA3EF45}"/>
          </ac:spMkLst>
        </pc:spChg>
      </pc:sldChg>
      <pc:sldChg chg="modSp add mod addCm delCm modCm modNotesTx">
        <pc:chgData name="Alaa BAKHTI" userId="9f507306-cdd4-4f37-8b0f-66e20fc08c50" providerId="ADAL" clId="{804FFF94-FDBB-FD4B-82C8-9D1B4CE15DFA}" dt="2020-11-23T16:05:14.429" v="9218" actId="114"/>
        <pc:sldMkLst>
          <pc:docMk/>
          <pc:sldMk cId="1053121366" sldId="294"/>
        </pc:sldMkLst>
        <pc:spChg chg="mod">
          <ac:chgData name="Alaa BAKHTI" userId="9f507306-cdd4-4f37-8b0f-66e20fc08c50" providerId="ADAL" clId="{804FFF94-FDBB-FD4B-82C8-9D1B4CE15DFA}" dt="2020-11-13T14:49:29.534" v="3222" actId="20577"/>
          <ac:spMkLst>
            <pc:docMk/>
            <pc:sldMk cId="1053121366" sldId="294"/>
            <ac:spMk id="2" creationId="{1C63E9A5-5349-8E49-852D-BF61C9E61306}"/>
          </ac:spMkLst>
        </pc:spChg>
        <pc:spChg chg="mod">
          <ac:chgData name="Alaa BAKHTI" userId="9f507306-cdd4-4f37-8b0f-66e20fc08c50" providerId="ADAL" clId="{804FFF94-FDBB-FD4B-82C8-9D1B4CE15DFA}" dt="2020-11-23T16:03:36.571" v="9214" actId="113"/>
          <ac:spMkLst>
            <pc:docMk/>
            <pc:sldMk cId="1053121366" sldId="294"/>
            <ac:spMk id="7" creationId="{1ACDD146-A90F-4EEF-AE93-BB66F0BDFCD5}"/>
          </ac:spMkLst>
        </pc:spChg>
        <pc:spChg chg="mod">
          <ac:chgData name="Alaa BAKHTI" userId="9f507306-cdd4-4f37-8b0f-66e20fc08c50" providerId="ADAL" clId="{804FFF94-FDBB-FD4B-82C8-9D1B4CE15DFA}" dt="2020-11-23T16:05:14.429" v="9218" actId="114"/>
          <ac:spMkLst>
            <pc:docMk/>
            <pc:sldMk cId="1053121366" sldId="294"/>
            <ac:spMk id="8" creationId="{84719411-2F2C-471C-9333-6C4A6A7864F3}"/>
          </ac:spMkLst>
        </pc:spChg>
        <pc:picChg chg="mod">
          <ac:chgData name="Alaa BAKHTI" userId="9f507306-cdd4-4f37-8b0f-66e20fc08c50" providerId="ADAL" clId="{804FFF94-FDBB-FD4B-82C8-9D1B4CE15DFA}" dt="2020-11-13T17:12:00.773" v="7039" actId="14100"/>
          <ac:picMkLst>
            <pc:docMk/>
            <pc:sldMk cId="1053121366" sldId="294"/>
            <ac:picMk id="6" creationId="{A29F23A3-E61C-4DE6-BC8A-5B0DBA4FAE81}"/>
          </ac:picMkLst>
        </pc:picChg>
      </pc:sldChg>
      <pc:sldChg chg="modSp add mod">
        <pc:chgData name="Alaa BAKHTI" userId="9f507306-cdd4-4f37-8b0f-66e20fc08c50" providerId="ADAL" clId="{804FFF94-FDBB-FD4B-82C8-9D1B4CE15DFA}" dt="2020-11-06T15:23:42.884" v="1762" actId="20577"/>
        <pc:sldMkLst>
          <pc:docMk/>
          <pc:sldMk cId="853935766" sldId="295"/>
        </pc:sldMkLst>
        <pc:spChg chg="mod">
          <ac:chgData name="Alaa BAKHTI" userId="9f507306-cdd4-4f37-8b0f-66e20fc08c50" providerId="ADAL" clId="{804FFF94-FDBB-FD4B-82C8-9D1B4CE15DFA}" dt="2020-11-06T15:23:42.884" v="1762" actId="20577"/>
          <ac:spMkLst>
            <pc:docMk/>
            <pc:sldMk cId="853935766" sldId="295"/>
            <ac:spMk id="5" creationId="{3127C6D4-949D-B647-BADF-DC9FFEA3EF45}"/>
          </ac:spMkLst>
        </pc:spChg>
      </pc:sldChg>
      <pc:sldChg chg="del">
        <pc:chgData name="Alaa BAKHTI" userId="9f507306-cdd4-4f37-8b0f-66e20fc08c50" providerId="ADAL" clId="{804FFF94-FDBB-FD4B-82C8-9D1B4CE15DFA}" dt="2020-11-13T16:44:10.580" v="6295" actId="2696"/>
        <pc:sldMkLst>
          <pc:docMk/>
          <pc:sldMk cId="4135768314" sldId="296"/>
        </pc:sldMkLst>
      </pc:sldChg>
      <pc:sldChg chg="modSp mod addCm delCm modCm modNotesTx">
        <pc:chgData name="Alaa BAKHTI" userId="9f507306-cdd4-4f37-8b0f-66e20fc08c50" providerId="ADAL" clId="{804FFF94-FDBB-FD4B-82C8-9D1B4CE15DFA}" dt="2020-11-23T15:34:46.576" v="9011" actId="20577"/>
        <pc:sldMkLst>
          <pc:docMk/>
          <pc:sldMk cId="3302728710" sldId="297"/>
        </pc:sldMkLst>
        <pc:spChg chg="mod">
          <ac:chgData name="Alaa BAKHTI" userId="9f507306-cdd4-4f37-8b0f-66e20fc08c50" providerId="ADAL" clId="{804FFF94-FDBB-FD4B-82C8-9D1B4CE15DFA}" dt="2020-11-23T15:34:46.576" v="9011" actId="20577"/>
          <ac:spMkLst>
            <pc:docMk/>
            <pc:sldMk cId="3302728710" sldId="297"/>
            <ac:spMk id="5" creationId="{7839B3C0-E537-4A38-9B8E-5B2547216F0A}"/>
          </ac:spMkLst>
        </pc:spChg>
      </pc:sldChg>
      <pc:sldChg chg="modSp mod modNotesTx">
        <pc:chgData name="Alaa BAKHTI" userId="9f507306-cdd4-4f37-8b0f-66e20fc08c50" providerId="ADAL" clId="{804FFF94-FDBB-FD4B-82C8-9D1B4CE15DFA}" dt="2020-11-23T15:58:05.417" v="9201" actId="20577"/>
        <pc:sldMkLst>
          <pc:docMk/>
          <pc:sldMk cId="1289253816" sldId="298"/>
        </pc:sldMkLst>
        <pc:spChg chg="mod">
          <ac:chgData name="Alaa BAKHTI" userId="9f507306-cdd4-4f37-8b0f-66e20fc08c50" providerId="ADAL" clId="{804FFF94-FDBB-FD4B-82C8-9D1B4CE15DFA}" dt="2020-11-23T15:50:23.569" v="9159" actId="1076"/>
          <ac:spMkLst>
            <pc:docMk/>
            <pc:sldMk cId="1289253816" sldId="298"/>
            <ac:spMk id="2" creationId="{1C63E9A5-5349-8E49-852D-BF61C9E61306}"/>
          </ac:spMkLst>
        </pc:spChg>
        <pc:spChg chg="mod">
          <ac:chgData name="Alaa BAKHTI" userId="9f507306-cdd4-4f37-8b0f-66e20fc08c50" providerId="ADAL" clId="{804FFF94-FDBB-FD4B-82C8-9D1B4CE15DFA}" dt="2020-11-13T17:02:56.113" v="6947" actId="1076"/>
          <ac:spMkLst>
            <pc:docMk/>
            <pc:sldMk cId="1289253816" sldId="298"/>
            <ac:spMk id="53" creationId="{E70D3FF6-B110-B64B-9D37-8218FB034ABA}"/>
          </ac:spMkLst>
        </pc:spChg>
      </pc:sldChg>
      <pc:sldChg chg="modSp mod ord">
        <pc:chgData name="Alaa BAKHTI" userId="9f507306-cdd4-4f37-8b0f-66e20fc08c50" providerId="ADAL" clId="{804FFF94-FDBB-FD4B-82C8-9D1B4CE15DFA}" dt="2020-11-13T14:08:09.135" v="2393" actId="20577"/>
        <pc:sldMkLst>
          <pc:docMk/>
          <pc:sldMk cId="2289069105" sldId="299"/>
        </pc:sldMkLst>
        <pc:spChg chg="mod">
          <ac:chgData name="Alaa BAKHTI" userId="9f507306-cdd4-4f37-8b0f-66e20fc08c50" providerId="ADAL" clId="{804FFF94-FDBB-FD4B-82C8-9D1B4CE15DFA}" dt="2020-11-13T14:08:09.135" v="2393" actId="20577"/>
          <ac:spMkLst>
            <pc:docMk/>
            <pc:sldMk cId="2289069105" sldId="299"/>
            <ac:spMk id="2" creationId="{1C63E9A5-5349-8E49-852D-BF61C9E61306}"/>
          </ac:spMkLst>
        </pc:spChg>
      </pc:sldChg>
      <pc:sldChg chg="modSp mod ord">
        <pc:chgData name="Alaa BAKHTI" userId="9f507306-cdd4-4f37-8b0f-66e20fc08c50" providerId="ADAL" clId="{804FFF94-FDBB-FD4B-82C8-9D1B4CE15DFA}" dt="2020-11-13T14:52:30.529" v="3299" actId="20577"/>
        <pc:sldMkLst>
          <pc:docMk/>
          <pc:sldMk cId="2596827719" sldId="300"/>
        </pc:sldMkLst>
        <pc:spChg chg="mod">
          <ac:chgData name="Alaa BAKHTI" userId="9f507306-cdd4-4f37-8b0f-66e20fc08c50" providerId="ADAL" clId="{804FFF94-FDBB-FD4B-82C8-9D1B4CE15DFA}" dt="2020-11-13T14:08:18.161" v="2395" actId="20577"/>
          <ac:spMkLst>
            <pc:docMk/>
            <pc:sldMk cId="2596827719" sldId="300"/>
            <ac:spMk id="2" creationId="{1C63E9A5-5349-8E49-852D-BF61C9E61306}"/>
          </ac:spMkLst>
        </pc:spChg>
        <pc:spChg chg="mod">
          <ac:chgData name="Alaa BAKHTI" userId="9f507306-cdd4-4f37-8b0f-66e20fc08c50" providerId="ADAL" clId="{804FFF94-FDBB-FD4B-82C8-9D1B4CE15DFA}" dt="2020-11-13T14:52:30.529" v="3299" actId="20577"/>
          <ac:spMkLst>
            <pc:docMk/>
            <pc:sldMk cId="2596827719" sldId="300"/>
            <ac:spMk id="125" creationId="{95C7A945-6A8F-4449-AB07-713537F234AD}"/>
          </ac:spMkLst>
        </pc:spChg>
        <pc:spChg chg="mod">
          <ac:chgData name="Alaa BAKHTI" userId="9f507306-cdd4-4f37-8b0f-66e20fc08c50" providerId="ADAL" clId="{804FFF94-FDBB-FD4B-82C8-9D1B4CE15DFA}" dt="2020-11-13T14:52:19.962" v="3286" actId="20577"/>
          <ac:spMkLst>
            <pc:docMk/>
            <pc:sldMk cId="2596827719" sldId="300"/>
            <ac:spMk id="220" creationId="{73264CC7-72E5-F44D-833B-EB1856CC5B5B}"/>
          </ac:spMkLst>
        </pc:spChg>
      </pc:sldChg>
      <pc:sldChg chg="modSp mod modNotesTx">
        <pc:chgData name="Alaa BAKHTI" userId="9f507306-cdd4-4f37-8b0f-66e20fc08c50" providerId="ADAL" clId="{804FFF94-FDBB-FD4B-82C8-9D1B4CE15DFA}" dt="2020-11-23T15:58:27.658" v="9213" actId="20577"/>
        <pc:sldMkLst>
          <pc:docMk/>
          <pc:sldMk cId="2665585730" sldId="301"/>
        </pc:sldMkLst>
        <pc:spChg chg="mod">
          <ac:chgData name="Alaa BAKHTI" userId="9f507306-cdd4-4f37-8b0f-66e20fc08c50" providerId="ADAL" clId="{804FFF94-FDBB-FD4B-82C8-9D1B4CE15DFA}" dt="2020-11-13T14:50:17.178" v="3280" actId="20577"/>
          <ac:spMkLst>
            <pc:docMk/>
            <pc:sldMk cId="2665585730" sldId="301"/>
            <ac:spMk id="2" creationId="{1C63E9A5-5349-8E49-852D-BF61C9E61306}"/>
          </ac:spMkLst>
        </pc:spChg>
      </pc:sldChg>
      <pc:sldChg chg="addSp delSp modSp new del mod modShow modNotesTx">
        <pc:chgData name="Alaa BAKHTI" userId="9f507306-cdd4-4f37-8b0f-66e20fc08c50" providerId="ADAL" clId="{804FFF94-FDBB-FD4B-82C8-9D1B4CE15DFA}" dt="2020-11-23T15:28:33.620" v="8965" actId="2696"/>
        <pc:sldMkLst>
          <pc:docMk/>
          <pc:sldMk cId="1629478694" sldId="305"/>
        </pc:sldMkLst>
        <pc:spChg chg="mod">
          <ac:chgData name="Alaa BAKHTI" userId="9f507306-cdd4-4f37-8b0f-66e20fc08c50" providerId="ADAL" clId="{804FFF94-FDBB-FD4B-82C8-9D1B4CE15DFA}" dt="2020-11-23T14:20:01.153" v="8160" actId="20577"/>
          <ac:spMkLst>
            <pc:docMk/>
            <pc:sldMk cId="1629478694" sldId="305"/>
            <ac:spMk id="2" creationId="{DD6836DA-DEDC-7D44-AB7A-980238B12E0A}"/>
          </ac:spMkLst>
        </pc:spChg>
        <pc:spChg chg="add del mod">
          <ac:chgData name="Alaa BAKHTI" userId="9f507306-cdd4-4f37-8b0f-66e20fc08c50" providerId="ADAL" clId="{804FFF94-FDBB-FD4B-82C8-9D1B4CE15DFA}" dt="2020-11-23T14:21:41.585" v="8162" actId="478"/>
          <ac:spMkLst>
            <pc:docMk/>
            <pc:sldMk cId="1629478694" sldId="305"/>
            <ac:spMk id="3" creationId="{4A63B046-9625-104D-B5A5-5B12C1F96CC3}"/>
          </ac:spMkLst>
        </pc:spChg>
        <pc:spChg chg="mod">
          <ac:chgData name="Alaa BAKHTI" userId="9f507306-cdd4-4f37-8b0f-66e20fc08c50" providerId="ADAL" clId="{804FFF94-FDBB-FD4B-82C8-9D1B4CE15DFA}" dt="2020-11-13T17:02:18.052" v="6932" actId="20577"/>
          <ac:spMkLst>
            <pc:docMk/>
            <pc:sldMk cId="1629478694" sldId="305"/>
            <ac:spMk id="3" creationId="{6F8E807C-811A-984A-B80A-B961D0208D6E}"/>
          </ac:spMkLst>
        </pc:spChg>
        <pc:spChg chg="mod">
          <ac:chgData name="Alaa BAKHTI" userId="9f507306-cdd4-4f37-8b0f-66e20fc08c50" providerId="ADAL" clId="{804FFF94-FDBB-FD4B-82C8-9D1B4CE15DFA}" dt="2020-11-23T14:18:00.758" v="8122" actId="20577"/>
          <ac:spMkLst>
            <pc:docMk/>
            <pc:sldMk cId="1629478694" sldId="305"/>
            <ac:spMk id="5" creationId="{AD608FD7-13A5-3548-9702-7AF7091670FE}"/>
          </ac:spMkLst>
        </pc:spChg>
        <pc:spChg chg="add mod">
          <ac:chgData name="Alaa BAKHTI" userId="9f507306-cdd4-4f37-8b0f-66e20fc08c50" providerId="ADAL" clId="{804FFF94-FDBB-FD4B-82C8-9D1B4CE15DFA}" dt="2020-11-23T07:36:30.894" v="7980" actId="1076"/>
          <ac:spMkLst>
            <pc:docMk/>
            <pc:sldMk cId="1629478694" sldId="305"/>
            <ac:spMk id="6" creationId="{47A8A792-BDB2-464C-AC29-FFF554E049C7}"/>
          </ac:spMkLst>
        </pc:spChg>
        <pc:spChg chg="add del mod">
          <ac:chgData name="Alaa BAKHTI" userId="9f507306-cdd4-4f37-8b0f-66e20fc08c50" providerId="ADAL" clId="{804FFF94-FDBB-FD4B-82C8-9D1B4CE15DFA}" dt="2020-11-13T17:00:37.055" v="6902" actId="21"/>
          <ac:spMkLst>
            <pc:docMk/>
            <pc:sldMk cId="1629478694" sldId="305"/>
            <ac:spMk id="7" creationId="{608A2AA3-14BC-AC47-BC72-82C70EFBE274}"/>
          </ac:spMkLst>
        </pc:spChg>
        <pc:spChg chg="add mod">
          <ac:chgData name="Alaa BAKHTI" userId="9f507306-cdd4-4f37-8b0f-66e20fc08c50" providerId="ADAL" clId="{804FFF94-FDBB-FD4B-82C8-9D1B4CE15DFA}" dt="2020-11-23T14:18:33.471" v="8148" actId="20577"/>
          <ac:spMkLst>
            <pc:docMk/>
            <pc:sldMk cId="1629478694" sldId="305"/>
            <ac:spMk id="8" creationId="{4E2FADD9-099B-0D48-93BB-6F55533A08B0}"/>
          </ac:spMkLst>
        </pc:spChg>
        <pc:spChg chg="add del mod">
          <ac:chgData name="Alaa BAKHTI" userId="9f507306-cdd4-4f37-8b0f-66e20fc08c50" providerId="ADAL" clId="{804FFF94-FDBB-FD4B-82C8-9D1B4CE15DFA}" dt="2020-11-13T17:02:26.363" v="6938" actId="478"/>
          <ac:spMkLst>
            <pc:docMk/>
            <pc:sldMk cId="1629478694" sldId="305"/>
            <ac:spMk id="9" creationId="{E3DD7F4A-5DF3-D64A-9BCA-3CBB959131BC}"/>
          </ac:spMkLst>
        </pc:spChg>
      </pc:sldChg>
      <pc:sldChg chg="del ord">
        <pc:chgData name="Alaa BAKHTI" userId="9f507306-cdd4-4f37-8b0f-66e20fc08c50" providerId="ADAL" clId="{804FFF94-FDBB-FD4B-82C8-9D1B4CE15DFA}" dt="2020-11-13T14:57:20.373" v="3387" actId="2696"/>
        <pc:sldMkLst>
          <pc:docMk/>
          <pc:sldMk cId="1431507732" sldId="306"/>
        </pc:sldMkLst>
      </pc:sldChg>
      <pc:sldChg chg="modSp add del mod modShow addCm modCm modNotesTx">
        <pc:chgData name="Alaa BAKHTI" userId="9f507306-cdd4-4f37-8b0f-66e20fc08c50" providerId="ADAL" clId="{804FFF94-FDBB-FD4B-82C8-9D1B4CE15DFA}" dt="2020-11-23T14:39:02.707" v="8236" actId="2696"/>
        <pc:sldMkLst>
          <pc:docMk/>
          <pc:sldMk cId="3052452102" sldId="307"/>
        </pc:sldMkLst>
        <pc:spChg chg="mod">
          <ac:chgData name="Alaa BAKHTI" userId="9f507306-cdd4-4f37-8b0f-66e20fc08c50" providerId="ADAL" clId="{804FFF94-FDBB-FD4B-82C8-9D1B4CE15DFA}" dt="2020-11-13T16:04:41.208" v="5314" actId="20577"/>
          <ac:spMkLst>
            <pc:docMk/>
            <pc:sldMk cId="3052452102" sldId="307"/>
            <ac:spMk id="5" creationId="{3127C6D4-949D-B647-BADF-DC9FFEA3EF45}"/>
          </ac:spMkLst>
        </pc:spChg>
      </pc:sldChg>
      <pc:sldChg chg="add">
        <pc:chgData name="Alaa BAKHTI" userId="9f507306-cdd4-4f37-8b0f-66e20fc08c50" providerId="ADAL" clId="{804FFF94-FDBB-FD4B-82C8-9D1B4CE15DFA}" dt="2020-11-13T14:55:05.706" v="3301"/>
        <pc:sldMkLst>
          <pc:docMk/>
          <pc:sldMk cId="2471895090" sldId="308"/>
        </pc:sldMkLst>
      </pc:sldChg>
      <pc:sldChg chg="delSp modSp add mod ord">
        <pc:chgData name="Alaa BAKHTI" userId="9f507306-cdd4-4f37-8b0f-66e20fc08c50" providerId="ADAL" clId="{804FFF94-FDBB-FD4B-82C8-9D1B4CE15DFA}" dt="2020-11-13T15:17:52.594" v="3974" actId="478"/>
        <pc:sldMkLst>
          <pc:docMk/>
          <pc:sldMk cId="3633768348" sldId="309"/>
        </pc:sldMkLst>
        <pc:spChg chg="mod">
          <ac:chgData name="Alaa BAKHTI" userId="9f507306-cdd4-4f37-8b0f-66e20fc08c50" providerId="ADAL" clId="{804FFF94-FDBB-FD4B-82C8-9D1B4CE15DFA}" dt="2020-11-13T14:57:27.696" v="3394" actId="20577"/>
          <ac:spMkLst>
            <pc:docMk/>
            <pc:sldMk cId="3633768348" sldId="309"/>
            <ac:spMk id="94" creationId="{BEA636DA-BA43-F844-A79F-759759566DFE}"/>
          </ac:spMkLst>
        </pc:spChg>
        <pc:spChg chg="mod">
          <ac:chgData name="Alaa BAKHTI" userId="9f507306-cdd4-4f37-8b0f-66e20fc08c50" providerId="ADAL" clId="{804FFF94-FDBB-FD4B-82C8-9D1B4CE15DFA}" dt="2020-11-13T15:17:37.793" v="3973"/>
          <ac:spMkLst>
            <pc:docMk/>
            <pc:sldMk cId="3633768348" sldId="309"/>
            <ac:spMk id="209" creationId="{B2B7A775-37BD-AA42-8D06-EFF1BDBC506D}"/>
          </ac:spMkLst>
        </pc:spChg>
        <pc:spChg chg="del">
          <ac:chgData name="Alaa BAKHTI" userId="9f507306-cdd4-4f37-8b0f-66e20fc08c50" providerId="ADAL" clId="{804FFF94-FDBB-FD4B-82C8-9D1B4CE15DFA}" dt="2020-11-13T15:17:52.594" v="3974" actId="478"/>
          <ac:spMkLst>
            <pc:docMk/>
            <pc:sldMk cId="3633768348" sldId="309"/>
            <ac:spMk id="210" creationId="{8FA7B181-E0B2-9C42-AD48-175B6D68DCDA}"/>
          </ac:spMkLst>
        </pc:spChg>
      </pc:sldChg>
      <pc:sldChg chg="modSp add mod delCm modNotesTx">
        <pc:chgData name="Alaa BAKHTI" userId="9f507306-cdd4-4f37-8b0f-66e20fc08c50" providerId="ADAL" clId="{804FFF94-FDBB-FD4B-82C8-9D1B4CE15DFA}" dt="2020-11-23T14:32:11.036" v="8218" actId="20577"/>
        <pc:sldMkLst>
          <pc:docMk/>
          <pc:sldMk cId="1201664821" sldId="310"/>
        </pc:sldMkLst>
        <pc:spChg chg="mod">
          <ac:chgData name="Alaa BAKHTI" userId="9f507306-cdd4-4f37-8b0f-66e20fc08c50" providerId="ADAL" clId="{804FFF94-FDBB-FD4B-82C8-9D1B4CE15DFA}" dt="2020-11-13T15:20:27.979" v="3988" actId="20577"/>
          <ac:spMkLst>
            <pc:docMk/>
            <pc:sldMk cId="1201664821" sldId="310"/>
            <ac:spMk id="2" creationId="{1C63E9A5-5349-8E49-852D-BF61C9E61306}"/>
          </ac:spMkLst>
        </pc:spChg>
        <pc:spChg chg="mod">
          <ac:chgData name="Alaa BAKHTI" userId="9f507306-cdd4-4f37-8b0f-66e20fc08c50" providerId="ADAL" clId="{804FFF94-FDBB-FD4B-82C8-9D1B4CE15DFA}" dt="2020-11-13T15:20:32.336" v="3989" actId="20577"/>
          <ac:spMkLst>
            <pc:docMk/>
            <pc:sldMk cId="1201664821" sldId="310"/>
            <ac:spMk id="5" creationId="{3127C6D4-949D-B647-BADF-DC9FFEA3EF45}"/>
          </ac:spMkLst>
        </pc:spChg>
        <pc:spChg chg="mod">
          <ac:chgData name="Alaa BAKHTI" userId="9f507306-cdd4-4f37-8b0f-66e20fc08c50" providerId="ADAL" clId="{804FFF94-FDBB-FD4B-82C8-9D1B4CE15DFA}" dt="2020-11-23T14:32:05.163" v="8217" actId="20577"/>
          <ac:spMkLst>
            <pc:docMk/>
            <pc:sldMk cId="1201664821" sldId="310"/>
            <ac:spMk id="19" creationId="{C2CBB126-C111-C94E-86E7-C404C339AA71}"/>
          </ac:spMkLst>
        </pc:spChg>
        <pc:spChg chg="mod">
          <ac:chgData name="Alaa BAKHTI" userId="9f507306-cdd4-4f37-8b0f-66e20fc08c50" providerId="ADAL" clId="{804FFF94-FDBB-FD4B-82C8-9D1B4CE15DFA}" dt="2020-11-23T14:32:11.036" v="8218" actId="20577"/>
          <ac:spMkLst>
            <pc:docMk/>
            <pc:sldMk cId="1201664821" sldId="310"/>
            <ac:spMk id="37" creationId="{BED2602F-3D62-0848-A209-201F1ADE0542}"/>
          </ac:spMkLst>
        </pc:spChg>
        <pc:spChg chg="mod">
          <ac:chgData name="Alaa BAKHTI" userId="9f507306-cdd4-4f37-8b0f-66e20fc08c50" providerId="ADAL" clId="{804FFF94-FDBB-FD4B-82C8-9D1B4CE15DFA}" dt="2020-11-23T14:31:56.546" v="8216" actId="20577"/>
          <ac:spMkLst>
            <pc:docMk/>
            <pc:sldMk cId="1201664821" sldId="310"/>
            <ac:spMk id="38" creationId="{02A334AA-843E-F44C-A014-EAF6C8EECC81}"/>
          </ac:spMkLst>
        </pc:spChg>
      </pc:sldChg>
      <pc:sldChg chg="modSp del mod">
        <pc:chgData name="Alaa BAKHTI" userId="9f507306-cdd4-4f37-8b0f-66e20fc08c50" providerId="ADAL" clId="{804FFF94-FDBB-FD4B-82C8-9D1B4CE15DFA}" dt="2020-11-13T15:54:01.895" v="4882" actId="2696"/>
        <pc:sldMkLst>
          <pc:docMk/>
          <pc:sldMk cId="102885658" sldId="311"/>
        </pc:sldMkLst>
        <pc:spChg chg="mod">
          <ac:chgData name="Alaa BAKHTI" userId="9f507306-cdd4-4f37-8b0f-66e20fc08c50" providerId="ADAL" clId="{804FFF94-FDBB-FD4B-82C8-9D1B4CE15DFA}" dt="2020-11-13T15:52:14.995" v="4845" actId="20577"/>
          <ac:spMkLst>
            <pc:docMk/>
            <pc:sldMk cId="102885658" sldId="311"/>
            <ac:spMk id="5" creationId="{3127C6D4-949D-B647-BADF-DC9FFEA3EF45}"/>
          </ac:spMkLst>
        </pc:spChg>
      </pc:sldChg>
      <pc:sldChg chg="modSp new del mod">
        <pc:chgData name="Alaa BAKHTI" userId="9f507306-cdd4-4f37-8b0f-66e20fc08c50" providerId="ADAL" clId="{804FFF94-FDBB-FD4B-82C8-9D1B4CE15DFA}" dt="2020-11-13T16:07:18.260" v="5325" actId="2696"/>
        <pc:sldMkLst>
          <pc:docMk/>
          <pc:sldMk cId="3698594148" sldId="311"/>
        </pc:sldMkLst>
        <pc:spChg chg="mod">
          <ac:chgData name="Alaa BAKHTI" userId="9f507306-cdd4-4f37-8b0f-66e20fc08c50" providerId="ADAL" clId="{804FFF94-FDBB-FD4B-82C8-9D1B4CE15DFA}" dt="2020-11-13T16:07:04.950" v="5316" actId="20577"/>
          <ac:spMkLst>
            <pc:docMk/>
            <pc:sldMk cId="3698594148" sldId="311"/>
            <ac:spMk id="2" creationId="{43F02F0C-3E62-9849-8259-93FB5C0DF7C9}"/>
          </ac:spMkLst>
        </pc:spChg>
      </pc:sldChg>
      <pc:sldChg chg="modSp new del mod">
        <pc:chgData name="Alaa BAKHTI" userId="9f507306-cdd4-4f37-8b0f-66e20fc08c50" providerId="ADAL" clId="{804FFF94-FDBB-FD4B-82C8-9D1B4CE15DFA}" dt="2020-11-13T16:46:06.592" v="6314" actId="2696"/>
        <pc:sldMkLst>
          <pc:docMk/>
          <pc:sldMk cId="118291702" sldId="312"/>
        </pc:sldMkLst>
        <pc:spChg chg="mod">
          <ac:chgData name="Alaa BAKHTI" userId="9f507306-cdd4-4f37-8b0f-66e20fc08c50" providerId="ADAL" clId="{804FFF94-FDBB-FD4B-82C8-9D1B4CE15DFA}" dt="2020-11-13T16:45:13.045" v="6297" actId="122"/>
          <ac:spMkLst>
            <pc:docMk/>
            <pc:sldMk cId="118291702" sldId="312"/>
            <ac:spMk id="2" creationId="{B92C65C3-7CB9-5841-B151-04B2C09DF1E8}"/>
          </ac:spMkLst>
        </pc:spChg>
      </pc:sldChg>
      <pc:sldChg chg="add">
        <pc:chgData name="Alaa BAKHTI" userId="9f507306-cdd4-4f37-8b0f-66e20fc08c50" providerId="ADAL" clId="{804FFF94-FDBB-FD4B-82C8-9D1B4CE15DFA}" dt="2020-11-13T16:07:23.620" v="5326"/>
        <pc:sldMkLst>
          <pc:docMk/>
          <pc:sldMk cId="383840814" sldId="313"/>
        </pc:sldMkLst>
      </pc:sldChg>
      <pc:sldChg chg="add">
        <pc:chgData name="Alaa BAKHTI" userId="9f507306-cdd4-4f37-8b0f-66e20fc08c50" providerId="ADAL" clId="{804FFF94-FDBB-FD4B-82C8-9D1B4CE15DFA}" dt="2020-11-13T16:07:23.620" v="5326"/>
        <pc:sldMkLst>
          <pc:docMk/>
          <pc:sldMk cId="3942104818" sldId="314"/>
        </pc:sldMkLst>
      </pc:sldChg>
      <pc:sldChg chg="modSp add del mod">
        <pc:chgData name="Alaa BAKHTI" userId="9f507306-cdd4-4f37-8b0f-66e20fc08c50" providerId="ADAL" clId="{804FFF94-FDBB-FD4B-82C8-9D1B4CE15DFA}" dt="2020-11-13T16:44:01.817" v="6294" actId="2696"/>
        <pc:sldMkLst>
          <pc:docMk/>
          <pc:sldMk cId="3298332902" sldId="315"/>
        </pc:sldMkLst>
        <pc:spChg chg="mod">
          <ac:chgData name="Alaa BAKHTI" userId="9f507306-cdd4-4f37-8b0f-66e20fc08c50" providerId="ADAL" clId="{804FFF94-FDBB-FD4B-82C8-9D1B4CE15DFA}" dt="2020-11-13T16:41:36.140" v="6261" actId="21"/>
          <ac:spMkLst>
            <pc:docMk/>
            <pc:sldMk cId="3298332902" sldId="315"/>
            <ac:spMk id="5" creationId="{3127C6D4-949D-B647-BADF-DC9FFEA3EF45}"/>
          </ac:spMkLst>
        </pc:spChg>
      </pc:sldChg>
      <pc:sldChg chg="addSp delSp modSp add mod modNotesTx">
        <pc:chgData name="Alaa BAKHTI" userId="9f507306-cdd4-4f37-8b0f-66e20fc08c50" providerId="ADAL" clId="{804FFF94-FDBB-FD4B-82C8-9D1B4CE15DFA}" dt="2020-11-23T16:26:20.950" v="9271" actId="1076"/>
        <pc:sldMkLst>
          <pc:docMk/>
          <pc:sldMk cId="3247492142" sldId="316"/>
        </pc:sldMkLst>
        <pc:spChg chg="del mod">
          <ac:chgData name="Alaa BAKHTI" userId="9f507306-cdd4-4f37-8b0f-66e20fc08c50" providerId="ADAL" clId="{804FFF94-FDBB-FD4B-82C8-9D1B4CE15DFA}" dt="2020-11-23T16:24:29.124" v="9255" actId="478"/>
          <ac:spMkLst>
            <pc:docMk/>
            <pc:sldMk cId="3247492142" sldId="316"/>
            <ac:spMk id="5" creationId="{3127C6D4-949D-B647-BADF-DC9FFEA3EF45}"/>
          </ac:spMkLst>
        </pc:spChg>
        <pc:spChg chg="add del mod">
          <ac:chgData name="Alaa BAKHTI" userId="9f507306-cdd4-4f37-8b0f-66e20fc08c50" providerId="ADAL" clId="{804FFF94-FDBB-FD4B-82C8-9D1B4CE15DFA}" dt="2020-11-23T16:24:32.204" v="9256" actId="478"/>
          <ac:spMkLst>
            <pc:docMk/>
            <pc:sldMk cId="3247492142" sldId="316"/>
            <ac:spMk id="6" creationId="{6C840C86-BBD5-CF45-9741-C86F74A92EE5}"/>
          </ac:spMkLst>
        </pc:spChg>
        <pc:spChg chg="mod">
          <ac:chgData name="Alaa BAKHTI" userId="9f507306-cdd4-4f37-8b0f-66e20fc08c50" providerId="ADAL" clId="{804FFF94-FDBB-FD4B-82C8-9D1B4CE15DFA}" dt="2020-11-23T16:26:20.950" v="9271" actId="1076"/>
          <ac:spMkLst>
            <pc:docMk/>
            <pc:sldMk cId="3247492142" sldId="316"/>
            <ac:spMk id="13" creationId="{4D25C2D1-C760-4DB2-B146-58F29C4311BD}"/>
          </ac:spMkLst>
        </pc:spChg>
        <pc:spChg chg="add del mod">
          <ac:chgData name="Alaa BAKHTI" userId="9f507306-cdd4-4f37-8b0f-66e20fc08c50" providerId="ADAL" clId="{804FFF94-FDBB-FD4B-82C8-9D1B4CE15DFA}" dt="2020-11-23T16:25:32.754" v="9265" actId="478"/>
          <ac:spMkLst>
            <pc:docMk/>
            <pc:sldMk cId="3247492142" sldId="316"/>
            <ac:spMk id="18" creationId="{1AD53C12-938D-924E-93F7-C6B9DD84FE24}"/>
          </ac:spMkLst>
        </pc:spChg>
        <pc:spChg chg="add mod">
          <ac:chgData name="Alaa BAKHTI" userId="9f507306-cdd4-4f37-8b0f-66e20fc08c50" providerId="ADAL" clId="{804FFF94-FDBB-FD4B-82C8-9D1B4CE15DFA}" dt="2020-11-23T16:26:20.950" v="9271" actId="1076"/>
          <ac:spMkLst>
            <pc:docMk/>
            <pc:sldMk cId="3247492142" sldId="316"/>
            <ac:spMk id="19" creationId="{6E6F1408-0B15-864D-AA21-0A54FEE73CF1}"/>
          </ac:spMkLst>
        </pc:spChg>
        <pc:spChg chg="mod">
          <ac:chgData name="Alaa BAKHTI" userId="9f507306-cdd4-4f37-8b0f-66e20fc08c50" providerId="ADAL" clId="{804FFF94-FDBB-FD4B-82C8-9D1B4CE15DFA}" dt="2020-11-23T16:26:20.950" v="9271" actId="1076"/>
          <ac:spMkLst>
            <pc:docMk/>
            <pc:sldMk cId="3247492142" sldId="316"/>
            <ac:spMk id="21" creationId="{91A3331B-F858-4EC0-9D1A-FF80A6C912E4}"/>
          </ac:spMkLst>
        </pc:spChg>
        <pc:spChg chg="add mod">
          <ac:chgData name="Alaa BAKHTI" userId="9f507306-cdd4-4f37-8b0f-66e20fc08c50" providerId="ADAL" clId="{804FFF94-FDBB-FD4B-82C8-9D1B4CE15DFA}" dt="2020-11-23T16:26:20.950" v="9271" actId="1076"/>
          <ac:spMkLst>
            <pc:docMk/>
            <pc:sldMk cId="3247492142" sldId="316"/>
            <ac:spMk id="22" creationId="{70828209-FD65-D74D-8CC8-F92D4AEC4B4F}"/>
          </ac:spMkLst>
        </pc:spChg>
        <pc:spChg chg="mod">
          <ac:chgData name="Alaa BAKHTI" userId="9f507306-cdd4-4f37-8b0f-66e20fc08c50" providerId="ADAL" clId="{804FFF94-FDBB-FD4B-82C8-9D1B4CE15DFA}" dt="2020-11-23T16:26:20.950" v="9271" actId="1076"/>
          <ac:spMkLst>
            <pc:docMk/>
            <pc:sldMk cId="3247492142" sldId="316"/>
            <ac:spMk id="23" creationId="{65F8442A-FEF5-4D0F-8BF6-DA5CA46367A1}"/>
          </ac:spMkLst>
        </pc:spChg>
        <pc:spChg chg="mod">
          <ac:chgData name="Alaa BAKHTI" userId="9f507306-cdd4-4f37-8b0f-66e20fc08c50" providerId="ADAL" clId="{804FFF94-FDBB-FD4B-82C8-9D1B4CE15DFA}" dt="2020-11-23T16:26:20.950" v="9271" actId="1076"/>
          <ac:spMkLst>
            <pc:docMk/>
            <pc:sldMk cId="3247492142" sldId="316"/>
            <ac:spMk id="24" creationId="{1B5A92C0-8645-49E3-800E-6C2EA0402236}"/>
          </ac:spMkLst>
        </pc:spChg>
        <pc:spChg chg="del mod">
          <ac:chgData name="Alaa BAKHTI" userId="9f507306-cdd4-4f37-8b0f-66e20fc08c50" providerId="ADAL" clId="{804FFF94-FDBB-FD4B-82C8-9D1B4CE15DFA}" dt="2020-11-23T16:25:27.308" v="9263" actId="478"/>
          <ac:spMkLst>
            <pc:docMk/>
            <pc:sldMk cId="3247492142" sldId="316"/>
            <ac:spMk id="28" creationId="{F06C9697-EB69-457A-A04A-9792C963301D}"/>
          </ac:spMkLst>
        </pc:spChg>
        <pc:spChg chg="del">
          <ac:chgData name="Alaa BAKHTI" userId="9f507306-cdd4-4f37-8b0f-66e20fc08c50" providerId="ADAL" clId="{804FFF94-FDBB-FD4B-82C8-9D1B4CE15DFA}" dt="2020-11-23T16:25:27.308" v="9263" actId="478"/>
          <ac:spMkLst>
            <pc:docMk/>
            <pc:sldMk cId="3247492142" sldId="316"/>
            <ac:spMk id="29" creationId="{2334A5C2-7E5C-484F-A5E3-AE16F138237F}"/>
          </ac:spMkLst>
        </pc:spChg>
        <pc:picChg chg="add mod">
          <ac:chgData name="Alaa BAKHTI" userId="9f507306-cdd4-4f37-8b0f-66e20fc08c50" providerId="ADAL" clId="{804FFF94-FDBB-FD4B-82C8-9D1B4CE15DFA}" dt="2020-11-23T16:26:20.950" v="9271" actId="1076"/>
          <ac:picMkLst>
            <pc:docMk/>
            <pc:sldMk cId="3247492142" sldId="316"/>
            <ac:picMk id="20" creationId="{86B62E1F-7493-934C-986F-098CE8907EF6}"/>
          </ac:picMkLst>
        </pc:picChg>
        <pc:picChg chg="mod">
          <ac:chgData name="Alaa BAKHTI" userId="9f507306-cdd4-4f37-8b0f-66e20fc08c50" providerId="ADAL" clId="{804FFF94-FDBB-FD4B-82C8-9D1B4CE15DFA}" dt="2020-11-23T16:26:20.950" v="9271" actId="1076"/>
          <ac:picMkLst>
            <pc:docMk/>
            <pc:sldMk cId="3247492142" sldId="316"/>
            <ac:picMk id="25" creationId="{5F3FF209-D726-4D54-B57C-0CA7E797D9B4}"/>
          </ac:picMkLst>
        </pc:picChg>
        <pc:picChg chg="del mod">
          <ac:chgData name="Alaa BAKHTI" userId="9f507306-cdd4-4f37-8b0f-66e20fc08c50" providerId="ADAL" clId="{804FFF94-FDBB-FD4B-82C8-9D1B4CE15DFA}" dt="2020-11-23T16:25:27.308" v="9263" actId="478"/>
          <ac:picMkLst>
            <pc:docMk/>
            <pc:sldMk cId="3247492142" sldId="316"/>
            <ac:picMk id="26" creationId="{F90D23EF-BA20-4331-B3F5-0446E75F5F71}"/>
          </ac:picMkLst>
        </pc:picChg>
        <pc:picChg chg="del mod">
          <ac:chgData name="Alaa BAKHTI" userId="9f507306-cdd4-4f37-8b0f-66e20fc08c50" providerId="ADAL" clId="{804FFF94-FDBB-FD4B-82C8-9D1B4CE15DFA}" dt="2020-11-23T16:25:27.308" v="9263" actId="478"/>
          <ac:picMkLst>
            <pc:docMk/>
            <pc:sldMk cId="3247492142" sldId="316"/>
            <ac:picMk id="27" creationId="{C31E8D9E-7A87-4E7C-9C32-868E110C3011}"/>
          </ac:picMkLst>
        </pc:picChg>
        <pc:picChg chg="add mod">
          <ac:chgData name="Alaa BAKHTI" userId="9f507306-cdd4-4f37-8b0f-66e20fc08c50" providerId="ADAL" clId="{804FFF94-FDBB-FD4B-82C8-9D1B4CE15DFA}" dt="2020-11-23T16:26:20.950" v="9271" actId="1076"/>
          <ac:picMkLst>
            <pc:docMk/>
            <pc:sldMk cId="3247492142" sldId="316"/>
            <ac:picMk id="30" creationId="{702A32CC-6E72-424E-B6EC-1BB197619422}"/>
          </ac:picMkLst>
        </pc:picChg>
      </pc:sldChg>
      <pc:sldChg chg="modSp add del mod">
        <pc:chgData name="Alaa BAKHTI" userId="9f507306-cdd4-4f37-8b0f-66e20fc08c50" providerId="ADAL" clId="{804FFF94-FDBB-FD4B-82C8-9D1B4CE15DFA}" dt="2020-11-13T16:38:20.778" v="6146"/>
        <pc:sldMkLst>
          <pc:docMk/>
          <pc:sldMk cId="3751601086" sldId="316"/>
        </pc:sldMkLst>
        <pc:spChg chg="mod">
          <ac:chgData name="Alaa BAKHTI" userId="9f507306-cdd4-4f37-8b0f-66e20fc08c50" providerId="ADAL" clId="{804FFF94-FDBB-FD4B-82C8-9D1B4CE15DFA}" dt="2020-11-13T16:38:19.224" v="6145" actId="20577"/>
          <ac:spMkLst>
            <pc:docMk/>
            <pc:sldMk cId="3751601086" sldId="316"/>
            <ac:spMk id="5" creationId="{3127C6D4-949D-B647-BADF-DC9FFEA3EF45}"/>
          </ac:spMkLst>
        </pc:spChg>
      </pc:sldChg>
      <pc:sldChg chg="add del">
        <pc:chgData name="Alaa BAKHTI" userId="9f507306-cdd4-4f37-8b0f-66e20fc08c50" providerId="ADAL" clId="{804FFF94-FDBB-FD4B-82C8-9D1B4CE15DFA}" dt="2020-11-13T16:38:14.221" v="6140"/>
        <pc:sldMkLst>
          <pc:docMk/>
          <pc:sldMk cId="27962898" sldId="317"/>
        </pc:sldMkLst>
      </pc:sldChg>
      <pc:sldChg chg="modSp new mod">
        <pc:chgData name="Alaa BAKHTI" userId="9f507306-cdd4-4f37-8b0f-66e20fc08c50" providerId="ADAL" clId="{804FFF94-FDBB-FD4B-82C8-9D1B4CE15DFA}" dt="2020-11-13T16:45:40.871" v="6313" actId="20577"/>
        <pc:sldMkLst>
          <pc:docMk/>
          <pc:sldMk cId="1771318879" sldId="317"/>
        </pc:sldMkLst>
        <pc:spChg chg="mod">
          <ac:chgData name="Alaa BAKHTI" userId="9f507306-cdd4-4f37-8b0f-66e20fc08c50" providerId="ADAL" clId="{804FFF94-FDBB-FD4B-82C8-9D1B4CE15DFA}" dt="2020-11-13T16:45:40.871" v="6313" actId="20577"/>
          <ac:spMkLst>
            <pc:docMk/>
            <pc:sldMk cId="1771318879" sldId="317"/>
            <ac:spMk id="2" creationId="{8730896F-6932-E544-B7AA-FEF258174A0C}"/>
          </ac:spMkLst>
        </pc:spChg>
      </pc:sldChg>
      <pc:sldChg chg="addSp delSp modSp new mod modShow modNotesTx">
        <pc:chgData name="Alaa BAKHTI" userId="9f507306-cdd4-4f37-8b0f-66e20fc08c50" providerId="ADAL" clId="{804FFF94-FDBB-FD4B-82C8-9D1B4CE15DFA}" dt="2020-11-23T16:21:30.076" v="9243" actId="20577"/>
        <pc:sldMkLst>
          <pc:docMk/>
          <pc:sldMk cId="912440537" sldId="318"/>
        </pc:sldMkLst>
        <pc:spChg chg="del mod">
          <ac:chgData name="Alaa BAKHTI" userId="9f507306-cdd4-4f37-8b0f-66e20fc08c50" providerId="ADAL" clId="{804FFF94-FDBB-FD4B-82C8-9D1B4CE15DFA}" dt="2020-11-23T15:01:42.415" v="8860" actId="478"/>
          <ac:spMkLst>
            <pc:docMk/>
            <pc:sldMk cId="912440537" sldId="318"/>
            <ac:spMk id="2" creationId="{83035BB9-3BF3-1844-B775-AAD814B31CBB}"/>
          </ac:spMkLst>
        </pc:spChg>
        <pc:spChg chg="mod">
          <ac:chgData name="Alaa BAKHTI" userId="9f507306-cdd4-4f37-8b0f-66e20fc08c50" providerId="ADAL" clId="{804FFF94-FDBB-FD4B-82C8-9D1B4CE15DFA}" dt="2020-11-23T15:00:36.297" v="8857" actId="20577"/>
          <ac:spMkLst>
            <pc:docMk/>
            <pc:sldMk cId="912440537" sldId="318"/>
            <ac:spMk id="5" creationId="{A0E773DE-4F79-E643-B155-1E3CC31C6C7D}"/>
          </ac:spMkLst>
        </pc:spChg>
        <pc:spChg chg="add del mod">
          <ac:chgData name="Alaa BAKHTI" userId="9f507306-cdd4-4f37-8b0f-66e20fc08c50" providerId="ADAL" clId="{804FFF94-FDBB-FD4B-82C8-9D1B4CE15DFA}" dt="2020-11-23T15:01:48.366" v="8862" actId="478"/>
          <ac:spMkLst>
            <pc:docMk/>
            <pc:sldMk cId="912440537" sldId="318"/>
            <ac:spMk id="9" creationId="{75661B32-789D-264B-9BD6-005ED8304448}"/>
          </ac:spMkLst>
        </pc:spChg>
        <pc:spChg chg="add del mod">
          <ac:chgData name="Alaa BAKHTI" userId="9f507306-cdd4-4f37-8b0f-66e20fc08c50" providerId="ADAL" clId="{804FFF94-FDBB-FD4B-82C8-9D1B4CE15DFA}" dt="2020-11-23T15:01:51.562" v="8864" actId="478"/>
          <ac:spMkLst>
            <pc:docMk/>
            <pc:sldMk cId="912440537" sldId="318"/>
            <ac:spMk id="11" creationId="{5E871387-292A-CF40-9144-3E241FF69A68}"/>
          </ac:spMkLst>
        </pc:spChg>
        <pc:spChg chg="add del mod">
          <ac:chgData name="Alaa BAKHTI" userId="9f507306-cdd4-4f37-8b0f-66e20fc08c50" providerId="ADAL" clId="{804FFF94-FDBB-FD4B-82C8-9D1B4CE15DFA}" dt="2020-11-23T15:01:54.181" v="8865" actId="478"/>
          <ac:spMkLst>
            <pc:docMk/>
            <pc:sldMk cId="912440537" sldId="318"/>
            <ac:spMk id="12" creationId="{72F81F4D-B30F-0A40-B7AA-AA070BAF7CC3}"/>
          </ac:spMkLst>
        </pc:spChg>
        <pc:spChg chg="add mod">
          <ac:chgData name="Alaa BAKHTI" userId="9f507306-cdd4-4f37-8b0f-66e20fc08c50" providerId="ADAL" clId="{804FFF94-FDBB-FD4B-82C8-9D1B4CE15DFA}" dt="2020-11-23T15:02:02.516" v="8874" actId="20577"/>
          <ac:spMkLst>
            <pc:docMk/>
            <pc:sldMk cId="912440537" sldId="318"/>
            <ac:spMk id="13" creationId="{E24044C5-A894-E84A-A03B-6E14210FF464}"/>
          </ac:spMkLst>
        </pc:spChg>
      </pc:sldChg>
      <pc:sldChg chg="modSp add del mod">
        <pc:chgData name="Alaa BAKHTI" userId="9f507306-cdd4-4f37-8b0f-66e20fc08c50" providerId="ADAL" clId="{804FFF94-FDBB-FD4B-82C8-9D1B4CE15DFA}" dt="2020-11-13T17:06:44.621" v="7004" actId="2696"/>
        <pc:sldMkLst>
          <pc:docMk/>
          <pc:sldMk cId="1645016681" sldId="319"/>
        </pc:sldMkLst>
        <pc:spChg chg="mod">
          <ac:chgData name="Alaa BAKHTI" userId="9f507306-cdd4-4f37-8b0f-66e20fc08c50" providerId="ADAL" clId="{804FFF94-FDBB-FD4B-82C8-9D1B4CE15DFA}" dt="2020-11-13T17:06:42.162" v="7003" actId="21"/>
          <ac:spMkLst>
            <pc:docMk/>
            <pc:sldMk cId="1645016681" sldId="319"/>
            <ac:spMk id="2" creationId="{83035BB9-3BF3-1844-B775-AAD814B31CBB}"/>
          </ac:spMkLst>
        </pc:spChg>
      </pc:sldChg>
      <pc:sldChg chg="modSp new mod addCm modCm">
        <pc:chgData name="Alaa BAKHTI" userId="9f507306-cdd4-4f37-8b0f-66e20fc08c50" providerId="ADAL" clId="{804FFF94-FDBB-FD4B-82C8-9D1B4CE15DFA}" dt="2020-11-13T17:08:42.501" v="7014"/>
        <pc:sldMkLst>
          <pc:docMk/>
          <pc:sldMk cId="607127346" sldId="320"/>
        </pc:sldMkLst>
        <pc:spChg chg="mod">
          <ac:chgData name="Alaa BAKHTI" userId="9f507306-cdd4-4f37-8b0f-66e20fc08c50" providerId="ADAL" clId="{804FFF94-FDBB-FD4B-82C8-9D1B4CE15DFA}" dt="2020-11-13T17:07:28.562" v="7012" actId="20577"/>
          <ac:spMkLst>
            <pc:docMk/>
            <pc:sldMk cId="607127346" sldId="320"/>
            <ac:spMk id="2" creationId="{6FE324BF-1416-DA48-B3DD-DDD7A1D4DF6C}"/>
          </ac:spMkLst>
        </pc:spChg>
      </pc:sldChg>
      <pc:sldChg chg="modSp new del mod">
        <pc:chgData name="Alaa BAKHTI" userId="9f507306-cdd4-4f37-8b0f-66e20fc08c50" providerId="ADAL" clId="{804FFF94-FDBB-FD4B-82C8-9D1B4CE15DFA}" dt="2020-11-23T16:26:40.544" v="9272" actId="2696"/>
        <pc:sldMkLst>
          <pc:docMk/>
          <pc:sldMk cId="2835662838" sldId="321"/>
        </pc:sldMkLst>
        <pc:spChg chg="mod">
          <ac:chgData name="Alaa BAKHTI" userId="9f507306-cdd4-4f37-8b0f-66e20fc08c50" providerId="ADAL" clId="{804FFF94-FDBB-FD4B-82C8-9D1B4CE15DFA}" dt="2020-11-20T14:57:39.924" v="7054" actId="20577"/>
          <ac:spMkLst>
            <pc:docMk/>
            <pc:sldMk cId="2835662838" sldId="321"/>
            <ac:spMk id="2" creationId="{E2B8B65B-BB7C-0341-8215-C89E891B38D7}"/>
          </ac:spMkLst>
        </pc:spChg>
        <pc:spChg chg="mod">
          <ac:chgData name="Alaa BAKHTI" userId="9f507306-cdd4-4f37-8b0f-66e20fc08c50" providerId="ADAL" clId="{804FFF94-FDBB-FD4B-82C8-9D1B4CE15DFA}" dt="2020-11-23T16:24:03.022" v="9253" actId="20577"/>
          <ac:spMkLst>
            <pc:docMk/>
            <pc:sldMk cId="2835662838" sldId="321"/>
            <ac:spMk id="5" creationId="{D881CEEC-B6FB-E04B-8434-19EB41C82F13}"/>
          </ac:spMkLst>
        </pc:spChg>
      </pc:sldChg>
      <pc:sldChg chg="modNotesTx">
        <pc:chgData name="Alaa BAKHTI" userId="9f507306-cdd4-4f37-8b0f-66e20fc08c50" providerId="ADAL" clId="{804FFF94-FDBB-FD4B-82C8-9D1B4CE15DFA}" dt="2020-11-23T16:23:47.595" v="9250" actId="20577"/>
        <pc:sldMkLst>
          <pc:docMk/>
          <pc:sldMk cId="1951944846" sldId="323"/>
        </pc:sldMkLst>
      </pc:sldChg>
      <pc:sldChg chg="modNotesTx">
        <pc:chgData name="Alaa BAKHTI" userId="9f507306-cdd4-4f37-8b0f-66e20fc08c50" providerId="ADAL" clId="{804FFF94-FDBB-FD4B-82C8-9D1B4CE15DFA}" dt="2020-11-23T15:58:13.272" v="9205" actId="20577"/>
        <pc:sldMkLst>
          <pc:docMk/>
          <pc:sldMk cId="308064204" sldId="325"/>
        </pc:sldMkLst>
      </pc:sldChg>
      <pc:sldChg chg="addSp delSp modSp mod">
        <pc:chgData name="Alaa BAKHTI" userId="9f507306-cdd4-4f37-8b0f-66e20fc08c50" providerId="ADAL" clId="{804FFF94-FDBB-FD4B-82C8-9D1B4CE15DFA}" dt="2020-11-23T14:37:26.754" v="8235"/>
        <pc:sldMkLst>
          <pc:docMk/>
          <pc:sldMk cId="3068659275" sldId="326"/>
        </pc:sldMkLst>
        <pc:spChg chg="add del mod">
          <ac:chgData name="Alaa BAKHTI" userId="9f507306-cdd4-4f37-8b0f-66e20fc08c50" providerId="ADAL" clId="{804FFF94-FDBB-FD4B-82C8-9D1B4CE15DFA}" dt="2020-11-23T14:37:26.754" v="8235"/>
          <ac:spMkLst>
            <pc:docMk/>
            <pc:sldMk cId="3068659275" sldId="326"/>
            <ac:spMk id="3" creationId="{582CF588-88F3-884D-8428-1C75DD0DB196}"/>
          </ac:spMkLst>
        </pc:spChg>
        <pc:spChg chg="mod">
          <ac:chgData name="Alaa BAKHTI" userId="9f507306-cdd4-4f37-8b0f-66e20fc08c50" providerId="ADAL" clId="{804FFF94-FDBB-FD4B-82C8-9D1B4CE15DFA}" dt="2020-11-23T14:33:21.969" v="8219" actId="20577"/>
          <ac:spMkLst>
            <pc:docMk/>
            <pc:sldMk cId="3068659275" sldId="326"/>
            <ac:spMk id="57" creationId="{C499685F-0825-AC40-ACF2-0306ED4270B4}"/>
          </ac:spMkLst>
        </pc:spChg>
        <pc:spChg chg="mod">
          <ac:chgData name="Alaa BAKHTI" userId="9f507306-cdd4-4f37-8b0f-66e20fc08c50" providerId="ADAL" clId="{804FFF94-FDBB-FD4B-82C8-9D1B4CE15DFA}" dt="2020-11-23T14:36:57.424" v="8232" actId="33524"/>
          <ac:spMkLst>
            <pc:docMk/>
            <pc:sldMk cId="3068659275" sldId="326"/>
            <ac:spMk id="62" creationId="{7C59433F-D31A-3A4F-87AD-ABF31345580E}"/>
          </ac:spMkLst>
        </pc:spChg>
      </pc:sldChg>
      <pc:sldChg chg="addSp delSp modSp add mod delCm modNotesTx">
        <pc:chgData name="Alaa BAKHTI" userId="9f507306-cdd4-4f37-8b0f-66e20fc08c50" providerId="ADAL" clId="{804FFF94-FDBB-FD4B-82C8-9D1B4CE15DFA}" dt="2020-11-23T15:57:42.487" v="9183" actId="20577"/>
        <pc:sldMkLst>
          <pc:docMk/>
          <pc:sldMk cId="2390977021" sldId="330"/>
        </pc:sldMkLst>
        <pc:spChg chg="del">
          <ac:chgData name="Alaa BAKHTI" userId="9f507306-cdd4-4f37-8b0f-66e20fc08c50" providerId="ADAL" clId="{804FFF94-FDBB-FD4B-82C8-9D1B4CE15DFA}" dt="2020-11-20T14:59:44.951" v="7068" actId="478"/>
          <ac:spMkLst>
            <pc:docMk/>
            <pc:sldMk cId="2390977021" sldId="330"/>
            <ac:spMk id="4" creationId="{267FFE2E-8298-804A-93B5-D2B235AEB242}"/>
          </ac:spMkLst>
        </pc:spChg>
        <pc:spChg chg="del">
          <ac:chgData name="Alaa BAKHTI" userId="9f507306-cdd4-4f37-8b0f-66e20fc08c50" providerId="ADAL" clId="{804FFF94-FDBB-FD4B-82C8-9D1B4CE15DFA}" dt="2020-11-20T14:59:44.951" v="7068" actId="478"/>
          <ac:spMkLst>
            <pc:docMk/>
            <pc:sldMk cId="2390977021" sldId="330"/>
            <ac:spMk id="5" creationId="{3127C6D4-949D-B647-BADF-DC9FFEA3EF45}"/>
          </ac:spMkLst>
        </pc:spChg>
        <pc:spChg chg="del">
          <ac:chgData name="Alaa BAKHTI" userId="9f507306-cdd4-4f37-8b0f-66e20fc08c50" providerId="ADAL" clId="{804FFF94-FDBB-FD4B-82C8-9D1B4CE15DFA}" dt="2020-11-20T14:59:44.951" v="7068" actId="478"/>
          <ac:spMkLst>
            <pc:docMk/>
            <pc:sldMk cId="2390977021" sldId="330"/>
            <ac:spMk id="6" creationId="{97A3B09A-024F-CD43-BA8F-9E4A3865FAF1}"/>
          </ac:spMkLst>
        </pc:spChg>
        <pc:spChg chg="add del mod">
          <ac:chgData name="Alaa BAKHTI" userId="9f507306-cdd4-4f37-8b0f-66e20fc08c50" providerId="ADAL" clId="{804FFF94-FDBB-FD4B-82C8-9D1B4CE15DFA}" dt="2020-11-20T14:59:43.990" v="7067"/>
          <ac:spMkLst>
            <pc:docMk/>
            <pc:sldMk cId="2390977021" sldId="330"/>
            <ac:spMk id="7" creationId="{38ACDA2F-F6E7-8A4B-B9EF-302010FB5F34}"/>
          </ac:spMkLst>
        </pc:spChg>
        <pc:spChg chg="add del mod">
          <ac:chgData name="Alaa BAKHTI" userId="9f507306-cdd4-4f37-8b0f-66e20fc08c50" providerId="ADAL" clId="{804FFF94-FDBB-FD4B-82C8-9D1B4CE15DFA}" dt="2020-11-20T14:59:43.990" v="7067"/>
          <ac:spMkLst>
            <pc:docMk/>
            <pc:sldMk cId="2390977021" sldId="330"/>
            <ac:spMk id="8" creationId="{53C2C6A1-EB91-0945-B1E9-BDC86F9C46F5}"/>
          </ac:spMkLst>
        </pc:spChg>
        <pc:spChg chg="add del mod">
          <ac:chgData name="Alaa BAKHTI" userId="9f507306-cdd4-4f37-8b0f-66e20fc08c50" providerId="ADAL" clId="{804FFF94-FDBB-FD4B-82C8-9D1B4CE15DFA}" dt="2020-11-20T14:59:43.990" v="7067"/>
          <ac:spMkLst>
            <pc:docMk/>
            <pc:sldMk cId="2390977021" sldId="330"/>
            <ac:spMk id="9" creationId="{5A6A819C-77BB-194B-B768-27881825A055}"/>
          </ac:spMkLst>
        </pc:spChg>
        <pc:spChg chg="add del mod">
          <ac:chgData name="Alaa BAKHTI" userId="9f507306-cdd4-4f37-8b0f-66e20fc08c50" providerId="ADAL" clId="{804FFF94-FDBB-FD4B-82C8-9D1B4CE15DFA}" dt="2020-11-20T14:59:43.990" v="7067"/>
          <ac:spMkLst>
            <pc:docMk/>
            <pc:sldMk cId="2390977021" sldId="330"/>
            <ac:spMk id="10" creationId="{645D5E6A-C98F-1543-B2C2-2D0A6D4D7BD6}"/>
          </ac:spMkLst>
        </pc:spChg>
        <pc:spChg chg="add del mod">
          <ac:chgData name="Alaa BAKHTI" userId="9f507306-cdd4-4f37-8b0f-66e20fc08c50" providerId="ADAL" clId="{804FFF94-FDBB-FD4B-82C8-9D1B4CE15DFA}" dt="2020-11-20T14:59:43.990" v="7067"/>
          <ac:spMkLst>
            <pc:docMk/>
            <pc:sldMk cId="2390977021" sldId="330"/>
            <ac:spMk id="11" creationId="{642237BC-7E2E-0944-ABAD-BEA2A1DF8DD5}"/>
          </ac:spMkLst>
        </pc:spChg>
        <pc:spChg chg="add del mod">
          <ac:chgData name="Alaa BAKHTI" userId="9f507306-cdd4-4f37-8b0f-66e20fc08c50" providerId="ADAL" clId="{804FFF94-FDBB-FD4B-82C8-9D1B4CE15DFA}" dt="2020-11-20T14:59:43.990" v="7067"/>
          <ac:spMkLst>
            <pc:docMk/>
            <pc:sldMk cId="2390977021" sldId="330"/>
            <ac:spMk id="12" creationId="{7685A48C-F0DF-7446-A552-72CC3AB01DAD}"/>
          </ac:spMkLst>
        </pc:spChg>
        <pc:spChg chg="add del mod">
          <ac:chgData name="Alaa BAKHTI" userId="9f507306-cdd4-4f37-8b0f-66e20fc08c50" providerId="ADAL" clId="{804FFF94-FDBB-FD4B-82C8-9D1B4CE15DFA}" dt="2020-11-20T14:59:43.990" v="7067"/>
          <ac:spMkLst>
            <pc:docMk/>
            <pc:sldMk cId="2390977021" sldId="330"/>
            <ac:spMk id="13" creationId="{22BAE0C8-9871-CB4C-9E41-F5F3100D3207}"/>
          </ac:spMkLst>
        </pc:spChg>
        <pc:spChg chg="add del mod">
          <ac:chgData name="Alaa BAKHTI" userId="9f507306-cdd4-4f37-8b0f-66e20fc08c50" providerId="ADAL" clId="{804FFF94-FDBB-FD4B-82C8-9D1B4CE15DFA}" dt="2020-11-20T14:59:43.990" v="7067"/>
          <ac:spMkLst>
            <pc:docMk/>
            <pc:sldMk cId="2390977021" sldId="330"/>
            <ac:spMk id="14" creationId="{EDA96E43-A66F-7C4A-8D93-1AEB64A868E0}"/>
          </ac:spMkLst>
        </pc:spChg>
        <pc:spChg chg="add del mod">
          <ac:chgData name="Alaa BAKHTI" userId="9f507306-cdd4-4f37-8b0f-66e20fc08c50" providerId="ADAL" clId="{804FFF94-FDBB-FD4B-82C8-9D1B4CE15DFA}" dt="2020-11-20T14:59:43.990" v="7067"/>
          <ac:spMkLst>
            <pc:docMk/>
            <pc:sldMk cId="2390977021" sldId="330"/>
            <ac:spMk id="15" creationId="{972584F8-351C-2142-BF55-06F200198ABE}"/>
          </ac:spMkLst>
        </pc:spChg>
        <pc:spChg chg="add del mod">
          <ac:chgData name="Alaa BAKHTI" userId="9f507306-cdd4-4f37-8b0f-66e20fc08c50" providerId="ADAL" clId="{804FFF94-FDBB-FD4B-82C8-9D1B4CE15DFA}" dt="2020-11-20T14:59:43.990" v="7067"/>
          <ac:spMkLst>
            <pc:docMk/>
            <pc:sldMk cId="2390977021" sldId="330"/>
            <ac:spMk id="16" creationId="{708E89BA-C5E2-B347-BCD5-05330D21FD63}"/>
          </ac:spMkLst>
        </pc:spChg>
        <pc:spChg chg="add del mod">
          <ac:chgData name="Alaa BAKHTI" userId="9f507306-cdd4-4f37-8b0f-66e20fc08c50" providerId="ADAL" clId="{804FFF94-FDBB-FD4B-82C8-9D1B4CE15DFA}" dt="2020-11-20T14:59:43.990" v="7067"/>
          <ac:spMkLst>
            <pc:docMk/>
            <pc:sldMk cId="2390977021" sldId="330"/>
            <ac:spMk id="17" creationId="{F5FF336D-AE55-4445-8B42-013C8CB11743}"/>
          </ac:spMkLst>
        </pc:spChg>
        <pc:spChg chg="add del mod">
          <ac:chgData name="Alaa BAKHTI" userId="9f507306-cdd4-4f37-8b0f-66e20fc08c50" providerId="ADAL" clId="{804FFF94-FDBB-FD4B-82C8-9D1B4CE15DFA}" dt="2020-11-20T14:59:43.990" v="7067"/>
          <ac:spMkLst>
            <pc:docMk/>
            <pc:sldMk cId="2390977021" sldId="330"/>
            <ac:spMk id="18" creationId="{7A289FF8-25A3-BB43-8B0F-B4D33F8A2343}"/>
          </ac:spMkLst>
        </pc:spChg>
        <pc:spChg chg="add del mod">
          <ac:chgData name="Alaa BAKHTI" userId="9f507306-cdd4-4f37-8b0f-66e20fc08c50" providerId="ADAL" clId="{804FFF94-FDBB-FD4B-82C8-9D1B4CE15DFA}" dt="2020-11-20T14:59:43.990" v="7067"/>
          <ac:spMkLst>
            <pc:docMk/>
            <pc:sldMk cId="2390977021" sldId="330"/>
            <ac:spMk id="19" creationId="{1EC50DCA-EF6E-7B4B-B6B4-6A70D4AB0DDC}"/>
          </ac:spMkLst>
        </pc:spChg>
        <pc:spChg chg="add del mod">
          <ac:chgData name="Alaa BAKHTI" userId="9f507306-cdd4-4f37-8b0f-66e20fc08c50" providerId="ADAL" clId="{804FFF94-FDBB-FD4B-82C8-9D1B4CE15DFA}" dt="2020-11-20T14:59:43.990" v="7067"/>
          <ac:spMkLst>
            <pc:docMk/>
            <pc:sldMk cId="2390977021" sldId="330"/>
            <ac:spMk id="20" creationId="{6EA929E6-02C5-0944-BB73-E099E34D1E86}"/>
          </ac:spMkLst>
        </pc:spChg>
        <pc:spChg chg="add del mod">
          <ac:chgData name="Alaa BAKHTI" userId="9f507306-cdd4-4f37-8b0f-66e20fc08c50" providerId="ADAL" clId="{804FFF94-FDBB-FD4B-82C8-9D1B4CE15DFA}" dt="2020-11-20T14:59:43.990" v="7067"/>
          <ac:spMkLst>
            <pc:docMk/>
            <pc:sldMk cId="2390977021" sldId="330"/>
            <ac:spMk id="21" creationId="{56318A1E-05C5-7143-ABA2-861CEE541359}"/>
          </ac:spMkLst>
        </pc:spChg>
        <pc:spChg chg="add del mod">
          <ac:chgData name="Alaa BAKHTI" userId="9f507306-cdd4-4f37-8b0f-66e20fc08c50" providerId="ADAL" clId="{804FFF94-FDBB-FD4B-82C8-9D1B4CE15DFA}" dt="2020-11-20T14:59:43.990" v="7067"/>
          <ac:spMkLst>
            <pc:docMk/>
            <pc:sldMk cId="2390977021" sldId="330"/>
            <ac:spMk id="22" creationId="{F7011567-54B6-E344-84C3-656C9958FE87}"/>
          </ac:spMkLst>
        </pc:spChg>
        <pc:spChg chg="add del mod">
          <ac:chgData name="Alaa BAKHTI" userId="9f507306-cdd4-4f37-8b0f-66e20fc08c50" providerId="ADAL" clId="{804FFF94-FDBB-FD4B-82C8-9D1B4CE15DFA}" dt="2020-11-20T14:59:43.990" v="7067"/>
          <ac:spMkLst>
            <pc:docMk/>
            <pc:sldMk cId="2390977021" sldId="330"/>
            <ac:spMk id="23" creationId="{C8138F74-01A5-484A-B907-D05D8A1A4C24}"/>
          </ac:spMkLst>
        </pc:spChg>
        <pc:spChg chg="add del mod">
          <ac:chgData name="Alaa BAKHTI" userId="9f507306-cdd4-4f37-8b0f-66e20fc08c50" providerId="ADAL" clId="{804FFF94-FDBB-FD4B-82C8-9D1B4CE15DFA}" dt="2020-11-20T14:59:43.990" v="7067"/>
          <ac:spMkLst>
            <pc:docMk/>
            <pc:sldMk cId="2390977021" sldId="330"/>
            <ac:spMk id="26" creationId="{E500EA75-F178-DA4B-B415-F9EDEF4EB49E}"/>
          </ac:spMkLst>
        </pc:spChg>
        <pc:spChg chg="add del mod">
          <ac:chgData name="Alaa BAKHTI" userId="9f507306-cdd4-4f37-8b0f-66e20fc08c50" providerId="ADAL" clId="{804FFF94-FDBB-FD4B-82C8-9D1B4CE15DFA}" dt="2020-11-20T14:59:43.990" v="7067"/>
          <ac:spMkLst>
            <pc:docMk/>
            <pc:sldMk cId="2390977021" sldId="330"/>
            <ac:spMk id="27" creationId="{09278187-90C8-D048-938A-97881D85ED04}"/>
          </ac:spMkLst>
        </pc:spChg>
        <pc:spChg chg="add del mod">
          <ac:chgData name="Alaa BAKHTI" userId="9f507306-cdd4-4f37-8b0f-66e20fc08c50" providerId="ADAL" clId="{804FFF94-FDBB-FD4B-82C8-9D1B4CE15DFA}" dt="2020-11-20T14:59:43.990" v="7067"/>
          <ac:spMkLst>
            <pc:docMk/>
            <pc:sldMk cId="2390977021" sldId="330"/>
            <ac:spMk id="28" creationId="{20B26826-C146-E54E-A35E-1FCFE8F8E411}"/>
          </ac:spMkLst>
        </pc:spChg>
        <pc:spChg chg="add del mod">
          <ac:chgData name="Alaa BAKHTI" userId="9f507306-cdd4-4f37-8b0f-66e20fc08c50" providerId="ADAL" clId="{804FFF94-FDBB-FD4B-82C8-9D1B4CE15DFA}" dt="2020-11-20T14:59:43.990" v="7067"/>
          <ac:spMkLst>
            <pc:docMk/>
            <pc:sldMk cId="2390977021" sldId="330"/>
            <ac:spMk id="29" creationId="{425CFC89-8D41-E146-A071-F399B3F14284}"/>
          </ac:spMkLst>
        </pc:spChg>
        <pc:spChg chg="add del mod">
          <ac:chgData name="Alaa BAKHTI" userId="9f507306-cdd4-4f37-8b0f-66e20fc08c50" providerId="ADAL" clId="{804FFF94-FDBB-FD4B-82C8-9D1B4CE15DFA}" dt="2020-11-20T14:59:43.990" v="7067"/>
          <ac:spMkLst>
            <pc:docMk/>
            <pc:sldMk cId="2390977021" sldId="330"/>
            <ac:spMk id="30" creationId="{B50312AB-EB25-A746-A65E-1E3F524A015F}"/>
          </ac:spMkLst>
        </pc:spChg>
        <pc:spChg chg="add del mod">
          <ac:chgData name="Alaa BAKHTI" userId="9f507306-cdd4-4f37-8b0f-66e20fc08c50" providerId="ADAL" clId="{804FFF94-FDBB-FD4B-82C8-9D1B4CE15DFA}" dt="2020-11-20T14:59:43.990" v="7067"/>
          <ac:spMkLst>
            <pc:docMk/>
            <pc:sldMk cId="2390977021" sldId="330"/>
            <ac:spMk id="31" creationId="{FF5B7207-51A4-4C42-BC2A-BF617C00AF07}"/>
          </ac:spMkLst>
        </pc:spChg>
        <pc:spChg chg="add del mod">
          <ac:chgData name="Alaa BAKHTI" userId="9f507306-cdd4-4f37-8b0f-66e20fc08c50" providerId="ADAL" clId="{804FFF94-FDBB-FD4B-82C8-9D1B4CE15DFA}" dt="2020-11-20T14:59:47.478" v="7069" actId="478"/>
          <ac:spMkLst>
            <pc:docMk/>
            <pc:sldMk cId="2390977021" sldId="330"/>
            <ac:spMk id="33" creationId="{2E3C0815-A881-C54E-AD4E-C9B77886BF53}"/>
          </ac:spMkLst>
        </pc:spChg>
        <pc:spChg chg="add mod">
          <ac:chgData name="Alaa BAKHTI" userId="9f507306-cdd4-4f37-8b0f-66e20fc08c50" providerId="ADAL" clId="{804FFF94-FDBB-FD4B-82C8-9D1B4CE15DFA}" dt="2020-11-20T14:59:48.266" v="7070"/>
          <ac:spMkLst>
            <pc:docMk/>
            <pc:sldMk cId="2390977021" sldId="330"/>
            <ac:spMk id="34" creationId="{52A702C6-0293-FA4B-8EB7-B8167C5CFAD9}"/>
          </ac:spMkLst>
        </pc:spChg>
        <pc:spChg chg="add mod">
          <ac:chgData name="Alaa BAKHTI" userId="9f507306-cdd4-4f37-8b0f-66e20fc08c50" providerId="ADAL" clId="{804FFF94-FDBB-FD4B-82C8-9D1B4CE15DFA}" dt="2020-11-20T14:59:48.266" v="7070"/>
          <ac:spMkLst>
            <pc:docMk/>
            <pc:sldMk cId="2390977021" sldId="330"/>
            <ac:spMk id="35" creationId="{95948366-2AA4-A445-ABBD-6007D62BFA10}"/>
          </ac:spMkLst>
        </pc:spChg>
        <pc:spChg chg="add mod">
          <ac:chgData name="Alaa BAKHTI" userId="9f507306-cdd4-4f37-8b0f-66e20fc08c50" providerId="ADAL" clId="{804FFF94-FDBB-FD4B-82C8-9D1B4CE15DFA}" dt="2020-11-23T14:27:17.184" v="8194" actId="14100"/>
          <ac:spMkLst>
            <pc:docMk/>
            <pc:sldMk cId="2390977021" sldId="330"/>
            <ac:spMk id="36" creationId="{7A2BD8F3-47DC-F648-A38B-7D8C84D5A2EE}"/>
          </ac:spMkLst>
        </pc:spChg>
        <pc:spChg chg="add del mod">
          <ac:chgData name="Alaa BAKHTI" userId="9f507306-cdd4-4f37-8b0f-66e20fc08c50" providerId="ADAL" clId="{804FFF94-FDBB-FD4B-82C8-9D1B4CE15DFA}" dt="2020-11-23T14:27:43.170" v="8203" actId="478"/>
          <ac:spMkLst>
            <pc:docMk/>
            <pc:sldMk cId="2390977021" sldId="330"/>
            <ac:spMk id="37" creationId="{E8D450CC-A3EF-164F-8EBC-780B7ACD1FD5}"/>
          </ac:spMkLst>
        </pc:spChg>
        <pc:spChg chg="add del mod">
          <ac:chgData name="Alaa BAKHTI" userId="9f507306-cdd4-4f37-8b0f-66e20fc08c50" providerId="ADAL" clId="{804FFF94-FDBB-FD4B-82C8-9D1B4CE15DFA}" dt="2020-11-23T14:27:43.418" v="8204" actId="478"/>
          <ac:spMkLst>
            <pc:docMk/>
            <pc:sldMk cId="2390977021" sldId="330"/>
            <ac:spMk id="38" creationId="{EC2A4021-D80E-BF4A-93DC-B608CE895BA4}"/>
          </ac:spMkLst>
        </pc:spChg>
        <pc:spChg chg="add mod">
          <ac:chgData name="Alaa BAKHTI" userId="9f507306-cdd4-4f37-8b0f-66e20fc08c50" providerId="ADAL" clId="{804FFF94-FDBB-FD4B-82C8-9D1B4CE15DFA}" dt="2020-11-20T14:59:48.266" v="7070"/>
          <ac:spMkLst>
            <pc:docMk/>
            <pc:sldMk cId="2390977021" sldId="330"/>
            <ac:spMk id="39" creationId="{DDFA40A0-F64D-D144-932C-72E21A8F2878}"/>
          </ac:spMkLst>
        </pc:spChg>
        <pc:spChg chg="add mod">
          <ac:chgData name="Alaa BAKHTI" userId="9f507306-cdd4-4f37-8b0f-66e20fc08c50" providerId="ADAL" clId="{804FFF94-FDBB-FD4B-82C8-9D1B4CE15DFA}" dt="2020-11-20T14:59:48.266" v="7070"/>
          <ac:spMkLst>
            <pc:docMk/>
            <pc:sldMk cId="2390977021" sldId="330"/>
            <ac:spMk id="40" creationId="{B522E1CF-E586-FD41-A625-FE21BC29C121}"/>
          </ac:spMkLst>
        </pc:spChg>
        <pc:spChg chg="add del mod">
          <ac:chgData name="Alaa BAKHTI" userId="9f507306-cdd4-4f37-8b0f-66e20fc08c50" providerId="ADAL" clId="{804FFF94-FDBB-FD4B-82C8-9D1B4CE15DFA}" dt="2020-11-23T14:27:43.620" v="8205" actId="478"/>
          <ac:spMkLst>
            <pc:docMk/>
            <pc:sldMk cId="2390977021" sldId="330"/>
            <ac:spMk id="41" creationId="{9281AF84-ECC1-A446-A912-5ED3FF74EC9F}"/>
          </ac:spMkLst>
        </pc:spChg>
        <pc:spChg chg="add mod">
          <ac:chgData name="Alaa BAKHTI" userId="9f507306-cdd4-4f37-8b0f-66e20fc08c50" providerId="ADAL" clId="{804FFF94-FDBB-FD4B-82C8-9D1B4CE15DFA}" dt="2020-11-20T14:59:48.266" v="7070"/>
          <ac:spMkLst>
            <pc:docMk/>
            <pc:sldMk cId="2390977021" sldId="330"/>
            <ac:spMk id="42" creationId="{19F15EFF-043C-D542-959D-C09D987A6B35}"/>
          </ac:spMkLst>
        </pc:spChg>
        <pc:spChg chg="add mod">
          <ac:chgData name="Alaa BAKHTI" userId="9f507306-cdd4-4f37-8b0f-66e20fc08c50" providerId="ADAL" clId="{804FFF94-FDBB-FD4B-82C8-9D1B4CE15DFA}" dt="2020-11-23T14:26:58.744" v="8189" actId="20577"/>
          <ac:spMkLst>
            <pc:docMk/>
            <pc:sldMk cId="2390977021" sldId="330"/>
            <ac:spMk id="43" creationId="{38D4DE9A-A31A-9246-A868-E279A9582816}"/>
          </ac:spMkLst>
        </pc:spChg>
        <pc:spChg chg="add mod">
          <ac:chgData name="Alaa BAKHTI" userId="9f507306-cdd4-4f37-8b0f-66e20fc08c50" providerId="ADAL" clId="{804FFF94-FDBB-FD4B-82C8-9D1B4CE15DFA}" dt="2020-11-23T07:31:13.371" v="7760" actId="20577"/>
          <ac:spMkLst>
            <pc:docMk/>
            <pc:sldMk cId="2390977021" sldId="330"/>
            <ac:spMk id="44" creationId="{8F7ABD4D-9C2D-B54D-A0CB-B0F3A31E977C}"/>
          </ac:spMkLst>
        </pc:spChg>
        <pc:spChg chg="add mod">
          <ac:chgData name="Alaa BAKHTI" userId="9f507306-cdd4-4f37-8b0f-66e20fc08c50" providerId="ADAL" clId="{804FFF94-FDBB-FD4B-82C8-9D1B4CE15DFA}" dt="2020-11-20T14:59:48.266" v="7070"/>
          <ac:spMkLst>
            <pc:docMk/>
            <pc:sldMk cId="2390977021" sldId="330"/>
            <ac:spMk id="45" creationId="{067B24EF-45EF-D644-94F8-07CDC62DB48F}"/>
          </ac:spMkLst>
        </pc:spChg>
        <pc:spChg chg="add mod">
          <ac:chgData name="Alaa BAKHTI" userId="9f507306-cdd4-4f37-8b0f-66e20fc08c50" providerId="ADAL" clId="{804FFF94-FDBB-FD4B-82C8-9D1B4CE15DFA}" dt="2020-11-23T07:31:37.167" v="7770" actId="1076"/>
          <ac:spMkLst>
            <pc:docMk/>
            <pc:sldMk cId="2390977021" sldId="330"/>
            <ac:spMk id="46" creationId="{387BE2D9-5A05-6440-8963-1C801C63CDD2}"/>
          </ac:spMkLst>
        </pc:spChg>
        <pc:spChg chg="add mod">
          <ac:chgData name="Alaa BAKHTI" userId="9f507306-cdd4-4f37-8b0f-66e20fc08c50" providerId="ADAL" clId="{804FFF94-FDBB-FD4B-82C8-9D1B4CE15DFA}" dt="2020-11-23T14:27:29.399" v="8198" actId="1076"/>
          <ac:spMkLst>
            <pc:docMk/>
            <pc:sldMk cId="2390977021" sldId="330"/>
            <ac:spMk id="47" creationId="{84EAABE8-42F4-9341-BBCE-D02304D17965}"/>
          </ac:spMkLst>
        </pc:spChg>
        <pc:spChg chg="add del mod">
          <ac:chgData name="Alaa BAKHTI" userId="9f507306-cdd4-4f37-8b0f-66e20fc08c50" providerId="ADAL" clId="{804FFF94-FDBB-FD4B-82C8-9D1B4CE15DFA}" dt="2020-11-23T07:31:32.168" v="7768" actId="478"/>
          <ac:spMkLst>
            <pc:docMk/>
            <pc:sldMk cId="2390977021" sldId="330"/>
            <ac:spMk id="48" creationId="{C69AB81B-0206-A44C-A69C-0843B892014F}"/>
          </ac:spMkLst>
        </pc:spChg>
        <pc:spChg chg="add mod">
          <ac:chgData name="Alaa BAKHTI" userId="9f507306-cdd4-4f37-8b0f-66e20fc08c50" providerId="ADAL" clId="{804FFF94-FDBB-FD4B-82C8-9D1B4CE15DFA}" dt="2020-11-20T14:59:48.266" v="7070"/>
          <ac:spMkLst>
            <pc:docMk/>
            <pc:sldMk cId="2390977021" sldId="330"/>
            <ac:spMk id="49" creationId="{B8ED1934-10A0-0441-BF3D-83C0730DC002}"/>
          </ac:spMkLst>
        </pc:spChg>
        <pc:spChg chg="add mod">
          <ac:chgData name="Alaa BAKHTI" userId="9f507306-cdd4-4f37-8b0f-66e20fc08c50" providerId="ADAL" clId="{804FFF94-FDBB-FD4B-82C8-9D1B4CE15DFA}" dt="2020-11-20T14:59:48.266" v="7070"/>
          <ac:spMkLst>
            <pc:docMk/>
            <pc:sldMk cId="2390977021" sldId="330"/>
            <ac:spMk id="50" creationId="{2EF46C12-8DEE-6447-98D0-D831FF703046}"/>
          </ac:spMkLst>
        </pc:spChg>
        <pc:spChg chg="add mod">
          <ac:chgData name="Alaa BAKHTI" userId="9f507306-cdd4-4f37-8b0f-66e20fc08c50" providerId="ADAL" clId="{804FFF94-FDBB-FD4B-82C8-9D1B4CE15DFA}" dt="2020-11-23T07:31:33.998" v="7769" actId="1076"/>
          <ac:spMkLst>
            <pc:docMk/>
            <pc:sldMk cId="2390977021" sldId="330"/>
            <ac:spMk id="53" creationId="{022F7024-8CB2-0841-BE21-F9C31403FA20}"/>
          </ac:spMkLst>
        </pc:spChg>
        <pc:spChg chg="add del mod">
          <ac:chgData name="Alaa BAKHTI" userId="9f507306-cdd4-4f37-8b0f-66e20fc08c50" providerId="ADAL" clId="{804FFF94-FDBB-FD4B-82C8-9D1B4CE15DFA}" dt="2020-11-23T07:31:28.055" v="7765" actId="478"/>
          <ac:spMkLst>
            <pc:docMk/>
            <pc:sldMk cId="2390977021" sldId="330"/>
            <ac:spMk id="54" creationId="{50D3ACA1-7F1F-A243-A009-29691D400313}"/>
          </ac:spMkLst>
        </pc:spChg>
        <pc:spChg chg="add del mod">
          <ac:chgData name="Alaa BAKHTI" userId="9f507306-cdd4-4f37-8b0f-66e20fc08c50" providerId="ADAL" clId="{804FFF94-FDBB-FD4B-82C8-9D1B4CE15DFA}" dt="2020-11-23T14:27:47.152" v="8207" actId="478"/>
          <ac:spMkLst>
            <pc:docMk/>
            <pc:sldMk cId="2390977021" sldId="330"/>
            <ac:spMk id="55" creationId="{C6D000A6-C827-3249-8059-F466E2A86261}"/>
          </ac:spMkLst>
        </pc:spChg>
        <pc:spChg chg="add mod">
          <ac:chgData name="Alaa BAKHTI" userId="9f507306-cdd4-4f37-8b0f-66e20fc08c50" providerId="ADAL" clId="{804FFF94-FDBB-FD4B-82C8-9D1B4CE15DFA}" dt="2020-11-23T07:33:53.259" v="7859" actId="1076"/>
          <ac:spMkLst>
            <pc:docMk/>
            <pc:sldMk cId="2390977021" sldId="330"/>
            <ac:spMk id="56" creationId="{5C58E1B8-3D8C-3146-B1B4-CC722C0B233D}"/>
          </ac:spMkLst>
        </pc:spChg>
        <pc:spChg chg="add del mod">
          <ac:chgData name="Alaa BAKHTI" userId="9f507306-cdd4-4f37-8b0f-66e20fc08c50" providerId="ADAL" clId="{804FFF94-FDBB-FD4B-82C8-9D1B4CE15DFA}" dt="2020-11-23T07:33:51.436" v="7858" actId="478"/>
          <ac:spMkLst>
            <pc:docMk/>
            <pc:sldMk cId="2390977021" sldId="330"/>
            <ac:spMk id="57" creationId="{6D80EB0D-2CB9-0C41-94C2-A82E7527CE95}"/>
          </ac:spMkLst>
        </pc:spChg>
        <pc:spChg chg="add mod">
          <ac:chgData name="Alaa BAKHTI" userId="9f507306-cdd4-4f37-8b0f-66e20fc08c50" providerId="ADAL" clId="{804FFF94-FDBB-FD4B-82C8-9D1B4CE15DFA}" dt="2020-11-23T14:27:53.350" v="8208" actId="20577"/>
          <ac:spMkLst>
            <pc:docMk/>
            <pc:sldMk cId="2390977021" sldId="330"/>
            <ac:spMk id="58" creationId="{9B70E0A9-C30D-004A-AE58-E0DBD4AF1ED4}"/>
          </ac:spMkLst>
        </pc:spChg>
        <pc:picChg chg="add del mod">
          <ac:chgData name="Alaa BAKHTI" userId="9f507306-cdd4-4f37-8b0f-66e20fc08c50" providerId="ADAL" clId="{804FFF94-FDBB-FD4B-82C8-9D1B4CE15DFA}" dt="2020-11-20T14:59:43.990" v="7067"/>
          <ac:picMkLst>
            <pc:docMk/>
            <pc:sldMk cId="2390977021" sldId="330"/>
            <ac:picMk id="24" creationId="{D930ECE0-559A-3E44-B491-3EAEA805E593}"/>
          </ac:picMkLst>
        </pc:picChg>
        <pc:picChg chg="add del mod">
          <ac:chgData name="Alaa BAKHTI" userId="9f507306-cdd4-4f37-8b0f-66e20fc08c50" providerId="ADAL" clId="{804FFF94-FDBB-FD4B-82C8-9D1B4CE15DFA}" dt="2020-11-20T14:59:43.990" v="7067"/>
          <ac:picMkLst>
            <pc:docMk/>
            <pc:sldMk cId="2390977021" sldId="330"/>
            <ac:picMk id="25" creationId="{B77E612C-5D8F-4A4E-9034-07350E983889}"/>
          </ac:picMkLst>
        </pc:picChg>
        <pc:picChg chg="add del mod">
          <ac:chgData name="Alaa BAKHTI" userId="9f507306-cdd4-4f37-8b0f-66e20fc08c50" providerId="ADAL" clId="{804FFF94-FDBB-FD4B-82C8-9D1B4CE15DFA}" dt="2020-11-20T14:59:43.990" v="7067"/>
          <ac:picMkLst>
            <pc:docMk/>
            <pc:sldMk cId="2390977021" sldId="330"/>
            <ac:picMk id="32" creationId="{9BBF40C4-A91D-914E-B442-922DA0183E38}"/>
          </ac:picMkLst>
        </pc:picChg>
        <pc:picChg chg="add mod">
          <ac:chgData name="Alaa BAKHTI" userId="9f507306-cdd4-4f37-8b0f-66e20fc08c50" providerId="ADAL" clId="{804FFF94-FDBB-FD4B-82C8-9D1B4CE15DFA}" dt="2020-11-23T14:27:07.282" v="8192" actId="1076"/>
          <ac:picMkLst>
            <pc:docMk/>
            <pc:sldMk cId="2390977021" sldId="330"/>
            <ac:picMk id="51" creationId="{6B9187AF-7EA6-B749-B3FD-FA34B462B61B}"/>
          </ac:picMkLst>
        </pc:picChg>
        <pc:picChg chg="add del mod">
          <ac:chgData name="Alaa BAKHTI" userId="9f507306-cdd4-4f37-8b0f-66e20fc08c50" providerId="ADAL" clId="{804FFF94-FDBB-FD4B-82C8-9D1B4CE15DFA}" dt="2020-11-23T14:27:05.182" v="8191" actId="478"/>
          <ac:picMkLst>
            <pc:docMk/>
            <pc:sldMk cId="2390977021" sldId="330"/>
            <ac:picMk id="52" creationId="{BF73FD0C-0BAD-FD45-BBFE-B1F820BC8BB8}"/>
          </ac:picMkLst>
        </pc:picChg>
        <pc:picChg chg="add mod">
          <ac:chgData name="Alaa BAKHTI" userId="9f507306-cdd4-4f37-8b0f-66e20fc08c50" providerId="ADAL" clId="{804FFF94-FDBB-FD4B-82C8-9D1B4CE15DFA}" dt="2020-11-20T14:59:48.266" v="7070"/>
          <ac:picMkLst>
            <pc:docMk/>
            <pc:sldMk cId="2390977021" sldId="330"/>
            <ac:picMk id="59" creationId="{4046098C-20C7-C140-874F-0DCBE219C532}"/>
          </ac:picMkLst>
        </pc:picChg>
      </pc:sldChg>
      <pc:sldChg chg="modSp mod">
        <pc:chgData name="Alaa BAKHTI" userId="9f507306-cdd4-4f37-8b0f-66e20fc08c50" providerId="ADAL" clId="{804FFF94-FDBB-FD4B-82C8-9D1B4CE15DFA}" dt="2020-11-23T16:15:45.084" v="9221" actId="20577"/>
        <pc:sldMkLst>
          <pc:docMk/>
          <pc:sldMk cId="3351854977" sldId="334"/>
        </pc:sldMkLst>
        <pc:spChg chg="mod">
          <ac:chgData name="Alaa BAKHTI" userId="9f507306-cdd4-4f37-8b0f-66e20fc08c50" providerId="ADAL" clId="{804FFF94-FDBB-FD4B-82C8-9D1B4CE15DFA}" dt="2020-11-23T16:15:39.921" v="9219" actId="20577"/>
          <ac:spMkLst>
            <pc:docMk/>
            <pc:sldMk cId="3351854977" sldId="334"/>
            <ac:spMk id="43" creationId="{1C47D752-B85E-A048-8416-F009359C6277}"/>
          </ac:spMkLst>
        </pc:spChg>
        <pc:spChg chg="mod">
          <ac:chgData name="Alaa BAKHTI" userId="9f507306-cdd4-4f37-8b0f-66e20fc08c50" providerId="ADAL" clId="{804FFF94-FDBB-FD4B-82C8-9D1B4CE15DFA}" dt="2020-11-23T16:15:42.166" v="9220" actId="20577"/>
          <ac:spMkLst>
            <pc:docMk/>
            <pc:sldMk cId="3351854977" sldId="334"/>
            <ac:spMk id="44" creationId="{9180F9F8-6178-274A-BBAC-151475C4BC1F}"/>
          </ac:spMkLst>
        </pc:spChg>
        <pc:spChg chg="mod">
          <ac:chgData name="Alaa BAKHTI" userId="9f507306-cdd4-4f37-8b0f-66e20fc08c50" providerId="ADAL" clId="{804FFF94-FDBB-FD4B-82C8-9D1B4CE15DFA}" dt="2020-11-23T16:15:45.084" v="9221" actId="20577"/>
          <ac:spMkLst>
            <pc:docMk/>
            <pc:sldMk cId="3351854977" sldId="334"/>
            <ac:spMk id="45" creationId="{49E098CE-9C17-ED46-9BB3-D2B9EF5C48CB}"/>
          </ac:spMkLst>
        </pc:spChg>
      </pc:sldChg>
      <pc:sldChg chg="del">
        <pc:chgData name="Alaa BAKHTI" userId="9f507306-cdd4-4f37-8b0f-66e20fc08c50" providerId="ADAL" clId="{804FFF94-FDBB-FD4B-82C8-9D1B4CE15DFA}" dt="2020-11-23T14:42:19.992" v="8238" actId="2696"/>
        <pc:sldMkLst>
          <pc:docMk/>
          <pc:sldMk cId="2745554859" sldId="335"/>
        </pc:sldMkLst>
      </pc:sldChg>
      <pc:sldChg chg="add del ord">
        <pc:chgData name="Alaa BAKHTI" userId="9f507306-cdd4-4f37-8b0f-66e20fc08c50" providerId="ADAL" clId="{804FFF94-FDBB-FD4B-82C8-9D1B4CE15DFA}" dt="2020-11-23T07:32:30.772" v="7777" actId="2696"/>
        <pc:sldMkLst>
          <pc:docMk/>
          <pc:sldMk cId="2770866809" sldId="336"/>
        </pc:sldMkLst>
      </pc:sldChg>
      <pc:sldChg chg="addSp delSp modSp add del mod">
        <pc:chgData name="Alaa BAKHTI" userId="9f507306-cdd4-4f37-8b0f-66e20fc08c50" providerId="ADAL" clId="{804FFF94-FDBB-FD4B-82C8-9D1B4CE15DFA}" dt="2020-11-23T14:22:42.789" v="8172" actId="2696"/>
        <pc:sldMkLst>
          <pc:docMk/>
          <pc:sldMk cId="3896164495" sldId="336"/>
        </pc:sldMkLst>
        <pc:spChg chg="del">
          <ac:chgData name="Alaa BAKHTI" userId="9f507306-cdd4-4f37-8b0f-66e20fc08c50" providerId="ADAL" clId="{804FFF94-FDBB-FD4B-82C8-9D1B4CE15DFA}" dt="2020-11-23T14:21:53.764" v="8164" actId="478"/>
          <ac:spMkLst>
            <pc:docMk/>
            <pc:sldMk cId="3896164495" sldId="336"/>
            <ac:spMk id="2" creationId="{DD6836DA-DEDC-7D44-AB7A-980238B12E0A}"/>
          </ac:spMkLst>
        </pc:spChg>
        <pc:spChg chg="del">
          <ac:chgData name="Alaa BAKHTI" userId="9f507306-cdd4-4f37-8b0f-66e20fc08c50" providerId="ADAL" clId="{804FFF94-FDBB-FD4B-82C8-9D1B4CE15DFA}" dt="2020-11-23T14:21:53.764" v="8164" actId="478"/>
          <ac:spMkLst>
            <pc:docMk/>
            <pc:sldMk cId="3896164495" sldId="336"/>
            <ac:spMk id="5" creationId="{AD608FD7-13A5-3548-9702-7AF7091670FE}"/>
          </ac:spMkLst>
        </pc:spChg>
        <pc:spChg chg="del">
          <ac:chgData name="Alaa BAKHTI" userId="9f507306-cdd4-4f37-8b0f-66e20fc08c50" providerId="ADAL" clId="{804FFF94-FDBB-FD4B-82C8-9D1B4CE15DFA}" dt="2020-11-23T14:21:53.764" v="8164" actId="478"/>
          <ac:spMkLst>
            <pc:docMk/>
            <pc:sldMk cId="3896164495" sldId="336"/>
            <ac:spMk id="6" creationId="{47A8A792-BDB2-464C-AC29-FFF554E049C7}"/>
          </ac:spMkLst>
        </pc:spChg>
        <pc:spChg chg="add mod">
          <ac:chgData name="Alaa BAKHTI" userId="9f507306-cdd4-4f37-8b0f-66e20fc08c50" providerId="ADAL" clId="{804FFF94-FDBB-FD4B-82C8-9D1B4CE15DFA}" dt="2020-11-23T14:21:53.764" v="8164" actId="478"/>
          <ac:spMkLst>
            <pc:docMk/>
            <pc:sldMk cId="3896164495" sldId="336"/>
            <ac:spMk id="7" creationId="{9729EC8D-D643-D942-9C33-8B919BE5F326}"/>
          </ac:spMkLst>
        </pc:spChg>
        <pc:spChg chg="del">
          <ac:chgData name="Alaa BAKHTI" userId="9f507306-cdd4-4f37-8b0f-66e20fc08c50" providerId="ADAL" clId="{804FFF94-FDBB-FD4B-82C8-9D1B4CE15DFA}" dt="2020-11-23T14:22:02.913" v="8166" actId="478"/>
          <ac:spMkLst>
            <pc:docMk/>
            <pc:sldMk cId="3896164495" sldId="336"/>
            <ac:spMk id="8" creationId="{4E2FADD9-099B-0D48-93BB-6F55533A08B0}"/>
          </ac:spMkLst>
        </pc:spChg>
        <pc:spChg chg="add del mod">
          <ac:chgData name="Alaa BAKHTI" userId="9f507306-cdd4-4f37-8b0f-66e20fc08c50" providerId="ADAL" clId="{804FFF94-FDBB-FD4B-82C8-9D1B4CE15DFA}" dt="2020-11-23T14:22:01.023" v="8165" actId="478"/>
          <ac:spMkLst>
            <pc:docMk/>
            <pc:sldMk cId="3896164495" sldId="336"/>
            <ac:spMk id="11" creationId="{AB1BEC3A-8241-D840-B8B0-E016EDD89CEB}"/>
          </ac:spMkLst>
        </pc:spChg>
      </pc:sldChg>
      <pc:sldChg chg="addSp delSp modSp add del mod delCm">
        <pc:chgData name="Alaa BAKHTI" userId="9f507306-cdd4-4f37-8b0f-66e20fc08c50" providerId="ADAL" clId="{804FFF94-FDBB-FD4B-82C8-9D1B4CE15DFA}" dt="2020-11-23T14:23:36.540" v="8182" actId="2696"/>
        <pc:sldMkLst>
          <pc:docMk/>
          <pc:sldMk cId="1978670703" sldId="337"/>
        </pc:sldMkLst>
        <pc:spChg chg="add del mod">
          <ac:chgData name="Alaa BAKHTI" userId="9f507306-cdd4-4f37-8b0f-66e20fc08c50" providerId="ADAL" clId="{804FFF94-FDBB-FD4B-82C8-9D1B4CE15DFA}" dt="2020-11-23T14:22:58.960" v="8174" actId="478"/>
          <ac:spMkLst>
            <pc:docMk/>
            <pc:sldMk cId="1978670703" sldId="337"/>
            <ac:spMk id="5" creationId="{8A869FD7-D054-2C49-9F28-7D33F1B87EEB}"/>
          </ac:spMkLst>
        </pc:spChg>
        <pc:spChg chg="del">
          <ac:chgData name="Alaa BAKHTI" userId="9f507306-cdd4-4f37-8b0f-66e20fc08c50" providerId="ADAL" clId="{804FFF94-FDBB-FD4B-82C8-9D1B4CE15DFA}" dt="2020-11-23T14:22:52.043" v="8173" actId="478"/>
          <ac:spMkLst>
            <pc:docMk/>
            <pc:sldMk cId="1978670703" sldId="337"/>
            <ac:spMk id="6" creationId="{76AECF53-F9EE-5845-B3C0-5D856E1E032C}"/>
          </ac:spMkLst>
        </pc:spChg>
        <pc:spChg chg="del">
          <ac:chgData name="Alaa BAKHTI" userId="9f507306-cdd4-4f37-8b0f-66e20fc08c50" providerId="ADAL" clId="{804FFF94-FDBB-FD4B-82C8-9D1B4CE15DFA}" dt="2020-11-23T14:23:32.575" v="8180" actId="21"/>
          <ac:spMkLst>
            <pc:docMk/>
            <pc:sldMk cId="1978670703" sldId="337"/>
            <ac:spMk id="17" creationId="{7F468443-2A28-5946-A813-24C4A39B8C12}"/>
          </ac:spMkLst>
        </pc:spChg>
        <pc:spChg chg="del">
          <ac:chgData name="Alaa BAKHTI" userId="9f507306-cdd4-4f37-8b0f-66e20fc08c50" providerId="ADAL" clId="{804FFF94-FDBB-FD4B-82C8-9D1B4CE15DFA}" dt="2020-11-23T14:23:32.575" v="8180" actId="21"/>
          <ac:spMkLst>
            <pc:docMk/>
            <pc:sldMk cId="1978670703" sldId="337"/>
            <ac:spMk id="18" creationId="{B785D5CB-C932-9C40-AF1D-475759550B90}"/>
          </ac:spMkLst>
        </pc:spChg>
        <pc:spChg chg="del">
          <ac:chgData name="Alaa BAKHTI" userId="9f507306-cdd4-4f37-8b0f-66e20fc08c50" providerId="ADAL" clId="{804FFF94-FDBB-FD4B-82C8-9D1B4CE15DFA}" dt="2020-11-23T14:23:32.575" v="8180" actId="21"/>
          <ac:spMkLst>
            <pc:docMk/>
            <pc:sldMk cId="1978670703" sldId="337"/>
            <ac:spMk id="20" creationId="{59C35D6F-A06D-9845-AC7D-FB3C104B6DEC}"/>
          </ac:spMkLst>
        </pc:spChg>
        <pc:spChg chg="del">
          <ac:chgData name="Alaa BAKHTI" userId="9f507306-cdd4-4f37-8b0f-66e20fc08c50" providerId="ADAL" clId="{804FFF94-FDBB-FD4B-82C8-9D1B4CE15DFA}" dt="2020-11-23T14:23:32.575" v="8180" actId="21"/>
          <ac:spMkLst>
            <pc:docMk/>
            <pc:sldMk cId="1978670703" sldId="337"/>
            <ac:spMk id="21" creationId="{E2D0404C-0E4D-0A44-A0F7-057B34B0383E}"/>
          </ac:spMkLst>
        </pc:spChg>
        <pc:picChg chg="del">
          <ac:chgData name="Alaa BAKHTI" userId="9f507306-cdd4-4f37-8b0f-66e20fc08c50" providerId="ADAL" clId="{804FFF94-FDBB-FD4B-82C8-9D1B4CE15DFA}" dt="2020-11-23T14:23:32.575" v="8180" actId="21"/>
          <ac:picMkLst>
            <pc:docMk/>
            <pc:sldMk cId="1978670703" sldId="337"/>
            <ac:picMk id="19" creationId="{C0B43F8A-9F49-B645-85DC-9C61999AF078}"/>
          </ac:picMkLst>
        </pc:picChg>
      </pc:sldChg>
      <pc:sldChg chg="add del">
        <pc:chgData name="Alaa BAKHTI" userId="9f507306-cdd4-4f37-8b0f-66e20fc08c50" providerId="ADAL" clId="{804FFF94-FDBB-FD4B-82C8-9D1B4CE15DFA}" dt="2020-11-23T14:22:14.607" v="8170" actId="2696"/>
        <pc:sldMkLst>
          <pc:docMk/>
          <pc:sldMk cId="2879962983" sldId="337"/>
        </pc:sldMkLst>
      </pc:sldChg>
      <pc:sldChg chg="addSp delSp modSp add mod modNotesTx">
        <pc:chgData name="Alaa BAKHTI" userId="9f507306-cdd4-4f37-8b0f-66e20fc08c50" providerId="ADAL" clId="{804FFF94-FDBB-FD4B-82C8-9D1B4CE15DFA}" dt="2020-11-23T15:57:55.349" v="9190" actId="20577"/>
        <pc:sldMkLst>
          <pc:docMk/>
          <pc:sldMk cId="3012725369" sldId="338"/>
        </pc:sldMkLst>
        <pc:spChg chg="del">
          <ac:chgData name="Alaa BAKHTI" userId="9f507306-cdd4-4f37-8b0f-66e20fc08c50" providerId="ADAL" clId="{804FFF94-FDBB-FD4B-82C8-9D1B4CE15DFA}" dt="2020-11-23T14:23:22.378" v="8177" actId="478"/>
          <ac:spMkLst>
            <pc:docMk/>
            <pc:sldMk cId="3012725369" sldId="338"/>
            <ac:spMk id="2" creationId="{DD6836DA-DEDC-7D44-AB7A-980238B12E0A}"/>
          </ac:spMkLst>
        </pc:spChg>
        <pc:spChg chg="del">
          <ac:chgData name="Alaa BAKHTI" userId="9f507306-cdd4-4f37-8b0f-66e20fc08c50" providerId="ADAL" clId="{804FFF94-FDBB-FD4B-82C8-9D1B4CE15DFA}" dt="2020-11-23T14:23:22.378" v="8177" actId="478"/>
          <ac:spMkLst>
            <pc:docMk/>
            <pc:sldMk cId="3012725369" sldId="338"/>
            <ac:spMk id="5" creationId="{AD608FD7-13A5-3548-9702-7AF7091670FE}"/>
          </ac:spMkLst>
        </pc:spChg>
        <pc:spChg chg="del">
          <ac:chgData name="Alaa BAKHTI" userId="9f507306-cdd4-4f37-8b0f-66e20fc08c50" providerId="ADAL" clId="{804FFF94-FDBB-FD4B-82C8-9D1B4CE15DFA}" dt="2020-11-23T14:23:22.378" v="8177" actId="478"/>
          <ac:spMkLst>
            <pc:docMk/>
            <pc:sldMk cId="3012725369" sldId="338"/>
            <ac:spMk id="6" creationId="{47A8A792-BDB2-464C-AC29-FFF554E049C7}"/>
          </ac:spMkLst>
        </pc:spChg>
        <pc:spChg chg="add del mod">
          <ac:chgData name="Alaa BAKHTI" userId="9f507306-cdd4-4f37-8b0f-66e20fc08c50" providerId="ADAL" clId="{804FFF94-FDBB-FD4B-82C8-9D1B4CE15DFA}" dt="2020-11-23T15:24:18.905" v="8910" actId="478"/>
          <ac:spMkLst>
            <pc:docMk/>
            <pc:sldMk cId="3012725369" sldId="338"/>
            <ac:spMk id="7" creationId="{FAF01F72-33BF-974A-8520-3B4FD24866D7}"/>
          </ac:spMkLst>
        </pc:spChg>
        <pc:spChg chg="del">
          <ac:chgData name="Alaa BAKHTI" userId="9f507306-cdd4-4f37-8b0f-66e20fc08c50" providerId="ADAL" clId="{804FFF94-FDBB-FD4B-82C8-9D1B4CE15DFA}" dt="2020-11-23T14:23:28.740" v="8179" actId="478"/>
          <ac:spMkLst>
            <pc:docMk/>
            <pc:sldMk cId="3012725369" sldId="338"/>
            <ac:spMk id="8" creationId="{4E2FADD9-099B-0D48-93BB-6F55533A08B0}"/>
          </ac:spMkLst>
        </pc:spChg>
        <pc:spChg chg="add del mod">
          <ac:chgData name="Alaa BAKHTI" userId="9f507306-cdd4-4f37-8b0f-66e20fc08c50" providerId="ADAL" clId="{804FFF94-FDBB-FD4B-82C8-9D1B4CE15DFA}" dt="2020-11-23T14:23:25.407" v="8178" actId="478"/>
          <ac:spMkLst>
            <pc:docMk/>
            <pc:sldMk cId="3012725369" sldId="338"/>
            <ac:spMk id="11" creationId="{CA43415E-9475-D743-826E-0690A398B1C0}"/>
          </ac:spMkLst>
        </pc:spChg>
        <pc:spChg chg="add mod">
          <ac:chgData name="Alaa BAKHTI" userId="9f507306-cdd4-4f37-8b0f-66e20fc08c50" providerId="ADAL" clId="{804FFF94-FDBB-FD4B-82C8-9D1B4CE15DFA}" dt="2020-11-23T15:48:12.146" v="9100" actId="14100"/>
          <ac:spMkLst>
            <pc:docMk/>
            <pc:sldMk cId="3012725369" sldId="338"/>
            <ac:spMk id="12" creationId="{1FA3EF4E-1914-E84E-A012-A53C41583C80}"/>
          </ac:spMkLst>
        </pc:spChg>
        <pc:spChg chg="add mod">
          <ac:chgData name="Alaa BAKHTI" userId="9f507306-cdd4-4f37-8b0f-66e20fc08c50" providerId="ADAL" clId="{804FFF94-FDBB-FD4B-82C8-9D1B4CE15DFA}" dt="2020-11-23T15:27:53.655" v="8962" actId="1076"/>
          <ac:spMkLst>
            <pc:docMk/>
            <pc:sldMk cId="3012725369" sldId="338"/>
            <ac:spMk id="13" creationId="{0C2436F5-90E7-F14F-BB40-0F02DE3FFFA7}"/>
          </ac:spMkLst>
        </pc:spChg>
        <pc:spChg chg="add mod">
          <ac:chgData name="Alaa BAKHTI" userId="9f507306-cdd4-4f37-8b0f-66e20fc08c50" providerId="ADAL" clId="{804FFF94-FDBB-FD4B-82C8-9D1B4CE15DFA}" dt="2020-11-23T15:48:01.325" v="9098" actId="14100"/>
          <ac:spMkLst>
            <pc:docMk/>
            <pc:sldMk cId="3012725369" sldId="338"/>
            <ac:spMk id="15" creationId="{D353AD5E-C760-A34F-BE36-960D7AF1D0E6}"/>
          </ac:spMkLst>
        </pc:spChg>
        <pc:spChg chg="add mod">
          <ac:chgData name="Alaa BAKHTI" userId="9f507306-cdd4-4f37-8b0f-66e20fc08c50" providerId="ADAL" clId="{804FFF94-FDBB-FD4B-82C8-9D1B4CE15DFA}" dt="2020-11-23T15:49:45.932" v="9151" actId="20577"/>
          <ac:spMkLst>
            <pc:docMk/>
            <pc:sldMk cId="3012725369" sldId="338"/>
            <ac:spMk id="16" creationId="{FA3FE4EC-501F-2F49-9131-DEE9F348C9E4}"/>
          </ac:spMkLst>
        </pc:spChg>
        <pc:picChg chg="add mod">
          <ac:chgData name="Alaa BAKHTI" userId="9f507306-cdd4-4f37-8b0f-66e20fc08c50" providerId="ADAL" clId="{804FFF94-FDBB-FD4B-82C8-9D1B4CE15DFA}" dt="2020-11-23T15:27:53.655" v="8962" actId="1076"/>
          <ac:picMkLst>
            <pc:docMk/>
            <pc:sldMk cId="3012725369" sldId="338"/>
            <ac:picMk id="14" creationId="{DA3C5FA8-872E-874B-A258-55C429E00C10}"/>
          </ac:picMkLst>
        </pc:picChg>
      </pc:sldChg>
      <pc:sldChg chg="add del">
        <pc:chgData name="Alaa BAKHTI" userId="9f507306-cdd4-4f37-8b0f-66e20fc08c50" providerId="ADAL" clId="{804FFF94-FDBB-FD4B-82C8-9D1B4CE15DFA}" dt="2020-11-23T14:22:13.992" v="8169" actId="2696"/>
        <pc:sldMkLst>
          <pc:docMk/>
          <pc:sldMk cId="3587590977" sldId="338"/>
        </pc:sldMkLst>
      </pc:sldChg>
      <pc:sldChg chg="add del">
        <pc:chgData name="Alaa BAKHTI" userId="9f507306-cdd4-4f37-8b0f-66e20fc08c50" providerId="ADAL" clId="{804FFF94-FDBB-FD4B-82C8-9D1B4CE15DFA}" dt="2020-11-23T15:33:55.543" v="8977" actId="2696"/>
        <pc:sldMkLst>
          <pc:docMk/>
          <pc:sldMk cId="2222629696" sldId="339"/>
        </pc:sldMkLst>
      </pc:sldChg>
      <pc:sldMasterChg chg="delSldLayout">
        <pc:chgData name="Alaa BAKHTI" userId="9f507306-cdd4-4f37-8b0f-66e20fc08c50" providerId="ADAL" clId="{804FFF94-FDBB-FD4B-82C8-9D1B4CE15DFA}" dt="2020-11-23T14:23:36.540" v="8182" actId="2696"/>
        <pc:sldMasterMkLst>
          <pc:docMk/>
          <pc:sldMasterMk cId="0" sldId="2147483655"/>
        </pc:sldMasterMkLst>
        <pc:sldLayoutChg chg="del">
          <pc:chgData name="Alaa BAKHTI" userId="9f507306-cdd4-4f37-8b0f-66e20fc08c50" providerId="ADAL" clId="{804FFF94-FDBB-FD4B-82C8-9D1B4CE15DFA}" dt="2020-11-23T14:23:36.540" v="8182" actId="2696"/>
          <pc:sldLayoutMkLst>
            <pc:docMk/>
            <pc:sldMasterMk cId="0" sldId="2147483655"/>
            <pc:sldLayoutMk cId="2307148448" sldId="2147483696"/>
          </pc:sldLayoutMkLst>
        </pc:sldLayoutChg>
      </pc:sldMasterChg>
    </pc:docChg>
  </pc:docChgLst>
  <pc:docChgLst>
    <pc:chgData name="Benjamin GOEHRY" userId="S::benjamin.goehry@total.com::5d0091de-d726-4809-90af-55f41a765549" providerId="AD" clId="Web-{C8DA9348-CC19-4AF6-BF4C-0F4789AD2A59}"/>
    <pc:docChg chg="modSld">
      <pc:chgData name="Benjamin GOEHRY" userId="S::benjamin.goehry@total.com::5d0091de-d726-4809-90af-55f41a765549" providerId="AD" clId="Web-{C8DA9348-CC19-4AF6-BF4C-0F4789AD2A59}" dt="2020-11-09T16:19:57.117" v="6" actId="20577"/>
      <pc:docMkLst>
        <pc:docMk/>
      </pc:docMkLst>
      <pc:sldChg chg="modSp">
        <pc:chgData name="Benjamin GOEHRY" userId="S::benjamin.goehry@total.com::5d0091de-d726-4809-90af-55f41a765549" providerId="AD" clId="Web-{C8DA9348-CC19-4AF6-BF4C-0F4789AD2A59}" dt="2020-11-09T16:19:57.117" v="6" actId="20577"/>
        <pc:sldMkLst>
          <pc:docMk/>
          <pc:sldMk cId="4100629646" sldId="288"/>
        </pc:sldMkLst>
        <pc:spChg chg="mod">
          <ac:chgData name="Benjamin GOEHRY" userId="S::benjamin.goehry@total.com::5d0091de-d726-4809-90af-55f41a765549" providerId="AD" clId="Web-{C8DA9348-CC19-4AF6-BF4C-0F4789AD2A59}" dt="2020-11-09T16:19:57.117" v="6" actId="20577"/>
          <ac:spMkLst>
            <pc:docMk/>
            <pc:sldMk cId="4100629646" sldId="288"/>
            <ac:spMk id="3" creationId="{A8BBD42A-5865-F64C-9AF4-9FFD4D036ECF}"/>
          </ac:spMkLst>
        </pc:spChg>
      </pc:sldChg>
    </pc:docChg>
  </pc:docChgLst>
  <pc:docChgLst>
    <pc:chgData name="Benjamin GOEHRY" userId="S::benjamin.goehry@total.com::5d0091de-d726-4809-90af-55f41a765549" providerId="AD" clId="Web-{9DECE620-6A3C-4D0D-87F2-94E7A1F7A635}"/>
    <pc:docChg chg="modSld">
      <pc:chgData name="Benjamin GOEHRY" userId="S::benjamin.goehry@total.com::5d0091de-d726-4809-90af-55f41a765549" providerId="AD" clId="Web-{9DECE620-6A3C-4D0D-87F2-94E7A1F7A635}" dt="2020-11-09T15:43:38.394" v="61" actId="20577"/>
      <pc:docMkLst>
        <pc:docMk/>
      </pc:docMkLst>
      <pc:sldChg chg="modSp">
        <pc:chgData name="Benjamin GOEHRY" userId="S::benjamin.goehry@total.com::5d0091de-d726-4809-90af-55f41a765549" providerId="AD" clId="Web-{9DECE620-6A3C-4D0D-87F2-94E7A1F7A635}" dt="2020-11-09T15:42:33.815" v="0" actId="20577"/>
        <pc:sldMkLst>
          <pc:docMk/>
          <pc:sldMk cId="4100629646" sldId="288"/>
        </pc:sldMkLst>
        <pc:spChg chg="mod">
          <ac:chgData name="Benjamin GOEHRY" userId="S::benjamin.goehry@total.com::5d0091de-d726-4809-90af-55f41a765549" providerId="AD" clId="Web-{9DECE620-6A3C-4D0D-87F2-94E7A1F7A635}" dt="2020-11-09T15:42:33.815" v="0" actId="20577"/>
          <ac:spMkLst>
            <pc:docMk/>
            <pc:sldMk cId="4100629646" sldId="288"/>
            <ac:spMk id="2" creationId="{C003A24D-E6B9-2A42-A728-B571F87B3896}"/>
          </ac:spMkLst>
        </pc:spChg>
      </pc:sldChg>
      <pc:sldChg chg="modSp">
        <pc:chgData name="Benjamin GOEHRY" userId="S::benjamin.goehry@total.com::5d0091de-d726-4809-90af-55f41a765549" providerId="AD" clId="Web-{9DECE620-6A3C-4D0D-87F2-94E7A1F7A635}" dt="2020-11-09T15:43:38.394" v="60" actId="20577"/>
        <pc:sldMkLst>
          <pc:docMk/>
          <pc:sldMk cId="1434553943" sldId="292"/>
        </pc:sldMkLst>
        <pc:spChg chg="mod">
          <ac:chgData name="Benjamin GOEHRY" userId="S::benjamin.goehry@total.com::5d0091de-d726-4809-90af-55f41a765549" providerId="AD" clId="Web-{9DECE620-6A3C-4D0D-87F2-94E7A1F7A635}" dt="2020-11-09T15:43:38.394" v="60" actId="20577"/>
          <ac:spMkLst>
            <pc:docMk/>
            <pc:sldMk cId="1434553943" sldId="292"/>
            <ac:spMk id="5" creationId="{3127C6D4-949D-B647-BADF-DC9FFEA3EF45}"/>
          </ac:spMkLst>
        </pc:spChg>
      </pc:sldChg>
    </pc:docChg>
  </pc:docChgLst>
  <pc:docChgLst>
    <pc:chgData name="Yann HALLOUARD" userId="984563d2-d638-4a78-a253-b89c0ce09a89" providerId="ADAL" clId="{77FDF89E-67B7-0B46-AF95-0EED8A4A6760}"/>
    <pc:docChg chg="undo custSel addSld delSld modSld sldOrd">
      <pc:chgData name="Yann HALLOUARD" userId="984563d2-d638-4a78-a253-b89c0ce09a89" providerId="ADAL" clId="{77FDF89E-67B7-0B46-AF95-0EED8A4A6760}" dt="2020-12-04T14:02:40.148" v="2282" actId="20577"/>
      <pc:docMkLst>
        <pc:docMk/>
      </pc:docMkLst>
      <pc:sldChg chg="addSp delSp modSp mod">
        <pc:chgData name="Yann HALLOUARD" userId="984563d2-d638-4a78-a253-b89c0ce09a89" providerId="ADAL" clId="{77FDF89E-67B7-0B46-AF95-0EED8A4A6760}" dt="2020-12-03T16:58:38.755" v="1990"/>
        <pc:sldMkLst>
          <pc:docMk/>
          <pc:sldMk cId="1053121366" sldId="294"/>
        </pc:sldMkLst>
        <pc:spChg chg="del">
          <ac:chgData name="Yann HALLOUARD" userId="984563d2-d638-4a78-a253-b89c0ce09a89" providerId="ADAL" clId="{77FDF89E-67B7-0B46-AF95-0EED8A4A6760}" dt="2020-12-03T16:58:38.474" v="1989" actId="478"/>
          <ac:spMkLst>
            <pc:docMk/>
            <pc:sldMk cId="1053121366" sldId="294"/>
            <ac:spMk id="9" creationId="{44FDA427-7AB1-334C-9530-871806233BD7}"/>
          </ac:spMkLst>
        </pc:spChg>
        <pc:spChg chg="add mod">
          <ac:chgData name="Yann HALLOUARD" userId="984563d2-d638-4a78-a253-b89c0ce09a89" providerId="ADAL" clId="{77FDF89E-67B7-0B46-AF95-0EED8A4A6760}" dt="2020-12-03T16:58:38.755" v="1990"/>
          <ac:spMkLst>
            <pc:docMk/>
            <pc:sldMk cId="1053121366" sldId="294"/>
            <ac:spMk id="10" creationId="{5A0FF7B7-F759-4B4B-9750-06A0593C9CAE}"/>
          </ac:spMkLst>
        </pc:spChg>
      </pc:sldChg>
      <pc:sldChg chg="addSp delSp modSp mod">
        <pc:chgData name="Yann HALLOUARD" userId="984563d2-d638-4a78-a253-b89c0ce09a89" providerId="ADAL" clId="{77FDF89E-67B7-0B46-AF95-0EED8A4A6760}" dt="2020-12-03T16:58:12.547" v="1972"/>
        <pc:sldMkLst>
          <pc:docMk/>
          <pc:sldMk cId="1289253816" sldId="298"/>
        </pc:sldMkLst>
        <pc:spChg chg="add mod">
          <ac:chgData name="Yann HALLOUARD" userId="984563d2-d638-4a78-a253-b89c0ce09a89" providerId="ADAL" clId="{77FDF89E-67B7-0B46-AF95-0EED8A4A6760}" dt="2020-12-03T16:58:12.547" v="1972"/>
          <ac:spMkLst>
            <pc:docMk/>
            <pc:sldMk cId="1289253816" sldId="298"/>
            <ac:spMk id="54" creationId="{B0E4AED8-DC6B-B042-84AB-39AE110AF927}"/>
          </ac:spMkLst>
        </pc:spChg>
        <pc:spChg chg="mod">
          <ac:chgData name="Yann HALLOUARD" userId="984563d2-d638-4a78-a253-b89c0ce09a89" providerId="ADAL" clId="{77FDF89E-67B7-0B46-AF95-0EED8A4A6760}" dt="2020-12-03T15:48:12.932" v="1511" actId="20577"/>
          <ac:spMkLst>
            <pc:docMk/>
            <pc:sldMk cId="1289253816" sldId="298"/>
            <ac:spMk id="126" creationId="{6E0F8776-61DF-ED4A-8037-C27A612E98EB}"/>
          </ac:spMkLst>
        </pc:spChg>
        <pc:spChg chg="del">
          <ac:chgData name="Yann HALLOUARD" userId="984563d2-d638-4a78-a253-b89c0ce09a89" providerId="ADAL" clId="{77FDF89E-67B7-0B46-AF95-0EED8A4A6760}" dt="2020-12-03T16:58:12.246" v="1971" actId="478"/>
          <ac:spMkLst>
            <pc:docMk/>
            <pc:sldMk cId="1289253816" sldId="298"/>
            <ac:spMk id="157" creationId="{01DC95ED-556B-5347-BF60-B410A27FBF84}"/>
          </ac:spMkLst>
        </pc:spChg>
      </pc:sldChg>
      <pc:sldChg chg="addSp delSp modSp mod">
        <pc:chgData name="Yann HALLOUARD" userId="984563d2-d638-4a78-a253-b89c0ce09a89" providerId="ADAL" clId="{77FDF89E-67B7-0B46-AF95-0EED8A4A6760}" dt="2020-12-03T16:58:25.234" v="1980"/>
        <pc:sldMkLst>
          <pc:docMk/>
          <pc:sldMk cId="2665585730" sldId="301"/>
        </pc:sldMkLst>
        <pc:spChg chg="add mod">
          <ac:chgData name="Yann HALLOUARD" userId="984563d2-d638-4a78-a253-b89c0ce09a89" providerId="ADAL" clId="{77FDF89E-67B7-0B46-AF95-0EED8A4A6760}" dt="2020-12-03T15:48:29.148" v="1515"/>
          <ac:spMkLst>
            <pc:docMk/>
            <pc:sldMk cId="2665585730" sldId="301"/>
            <ac:spMk id="54" creationId="{D10D4071-4F98-5844-93D3-6C18D8D19D28}"/>
          </ac:spMkLst>
        </pc:spChg>
        <pc:spChg chg="add mod">
          <ac:chgData name="Yann HALLOUARD" userId="984563d2-d638-4a78-a253-b89c0ce09a89" providerId="ADAL" clId="{77FDF89E-67B7-0B46-AF95-0EED8A4A6760}" dt="2020-12-03T16:58:25.234" v="1980"/>
          <ac:spMkLst>
            <pc:docMk/>
            <pc:sldMk cId="2665585730" sldId="301"/>
            <ac:spMk id="55" creationId="{2EA55F14-09F4-AD4A-BDB0-00DBB46D9A18}"/>
          </ac:spMkLst>
        </pc:spChg>
        <pc:spChg chg="del">
          <ac:chgData name="Yann HALLOUARD" userId="984563d2-d638-4a78-a253-b89c0ce09a89" providerId="ADAL" clId="{77FDF89E-67B7-0B46-AF95-0EED8A4A6760}" dt="2020-12-03T15:48:28.675" v="1514" actId="478"/>
          <ac:spMkLst>
            <pc:docMk/>
            <pc:sldMk cId="2665585730" sldId="301"/>
            <ac:spMk id="234" creationId="{3EEEAA96-74FE-4644-A238-2A57A66D1744}"/>
          </ac:spMkLst>
        </pc:spChg>
        <pc:spChg chg="del">
          <ac:chgData name="Yann HALLOUARD" userId="984563d2-d638-4a78-a253-b89c0ce09a89" providerId="ADAL" clId="{77FDF89E-67B7-0B46-AF95-0EED8A4A6760}" dt="2020-12-03T16:58:24.958" v="1979" actId="478"/>
          <ac:spMkLst>
            <pc:docMk/>
            <pc:sldMk cId="2665585730" sldId="301"/>
            <ac:spMk id="261" creationId="{DB995706-AF12-EC48-94D8-33EE1A825DCB}"/>
          </ac:spMkLst>
        </pc:spChg>
      </pc:sldChg>
      <pc:sldChg chg="addSp delSp modSp mod">
        <pc:chgData name="Yann HALLOUARD" userId="984563d2-d638-4a78-a253-b89c0ce09a89" providerId="ADAL" clId="{77FDF89E-67B7-0B46-AF95-0EED8A4A6760}" dt="2020-12-03T16:58:33.748" v="1986"/>
        <pc:sldMkLst>
          <pc:docMk/>
          <pc:sldMk cId="1541057063" sldId="303"/>
        </pc:sldMkLst>
        <pc:spChg chg="add mod">
          <ac:chgData name="Yann HALLOUARD" userId="984563d2-d638-4a78-a253-b89c0ce09a89" providerId="ADAL" clId="{77FDF89E-67B7-0B46-AF95-0EED8A4A6760}" dt="2020-12-03T15:48:36.893" v="1519"/>
          <ac:spMkLst>
            <pc:docMk/>
            <pc:sldMk cId="1541057063" sldId="303"/>
            <ac:spMk id="75" creationId="{F335FDCD-254A-8743-B07B-9A90372954EA}"/>
          </ac:spMkLst>
        </pc:spChg>
        <pc:spChg chg="add mod">
          <ac:chgData name="Yann HALLOUARD" userId="984563d2-d638-4a78-a253-b89c0ce09a89" providerId="ADAL" clId="{77FDF89E-67B7-0B46-AF95-0EED8A4A6760}" dt="2020-12-03T16:53:24.435" v="1923" actId="1076"/>
          <ac:spMkLst>
            <pc:docMk/>
            <pc:sldMk cId="1541057063" sldId="303"/>
            <ac:spMk id="76" creationId="{1D27E3CC-4FF7-E142-AF96-A4F058B30AB2}"/>
          </ac:spMkLst>
        </pc:spChg>
        <pc:spChg chg="add mod">
          <ac:chgData name="Yann HALLOUARD" userId="984563d2-d638-4a78-a253-b89c0ce09a89" providerId="ADAL" clId="{77FDF89E-67B7-0B46-AF95-0EED8A4A6760}" dt="2020-12-03T16:58:33.748" v="1986"/>
          <ac:spMkLst>
            <pc:docMk/>
            <pc:sldMk cId="1541057063" sldId="303"/>
            <ac:spMk id="77" creationId="{3EA459F8-2BF3-A347-A0F2-BFB1C03C99FE}"/>
          </ac:spMkLst>
        </pc:spChg>
        <pc:spChg chg="del">
          <ac:chgData name="Yann HALLOUARD" userId="984563d2-d638-4a78-a253-b89c0ce09a89" providerId="ADAL" clId="{77FDF89E-67B7-0B46-AF95-0EED8A4A6760}" dt="2020-12-03T15:48:36.484" v="1518" actId="478"/>
          <ac:spMkLst>
            <pc:docMk/>
            <pc:sldMk cId="1541057063" sldId="303"/>
            <ac:spMk id="117" creationId="{1D0A3D2E-87FB-E243-9700-115999FCA7DA}"/>
          </ac:spMkLst>
        </pc:spChg>
        <pc:spChg chg="mod">
          <ac:chgData name="Yann HALLOUARD" userId="984563d2-d638-4a78-a253-b89c0ce09a89" providerId="ADAL" clId="{77FDF89E-67B7-0B46-AF95-0EED8A4A6760}" dt="2020-12-03T16:53:41.955" v="1926" actId="1038"/>
          <ac:spMkLst>
            <pc:docMk/>
            <pc:sldMk cId="1541057063" sldId="303"/>
            <ac:spMk id="125" creationId="{A490A392-709D-1943-B61C-C79BEF7626F1}"/>
          </ac:spMkLst>
        </pc:spChg>
        <pc:spChg chg="del">
          <ac:chgData name="Yann HALLOUARD" userId="984563d2-d638-4a78-a253-b89c0ce09a89" providerId="ADAL" clId="{77FDF89E-67B7-0B46-AF95-0EED8A4A6760}" dt="2020-12-03T16:58:33.442" v="1985" actId="478"/>
          <ac:spMkLst>
            <pc:docMk/>
            <pc:sldMk cId="1541057063" sldId="303"/>
            <ac:spMk id="174" creationId="{A91614A3-DB50-B84D-8578-46721621BEB5}"/>
          </ac:spMkLst>
        </pc:spChg>
      </pc:sldChg>
      <pc:sldChg chg="addSp delSp modSp mod">
        <pc:chgData name="Yann HALLOUARD" userId="984563d2-d638-4a78-a253-b89c0ce09a89" providerId="ADAL" clId="{77FDF89E-67B7-0B46-AF95-0EED8A4A6760}" dt="2020-12-03T16:52:58.965" v="1921" actId="1076"/>
        <pc:sldMkLst>
          <pc:docMk/>
          <pc:sldMk cId="2471895090" sldId="308"/>
        </pc:sldMkLst>
        <pc:spChg chg="del">
          <ac:chgData name="Yann HALLOUARD" userId="984563d2-d638-4a78-a253-b89c0ce09a89" providerId="ADAL" clId="{77FDF89E-67B7-0B46-AF95-0EED8A4A6760}" dt="2020-12-03T15:48:32.915" v="1516" actId="478"/>
          <ac:spMkLst>
            <pc:docMk/>
            <pc:sldMk cId="2471895090" sldId="308"/>
            <ac:spMk id="32" creationId="{90E2379A-2593-E94B-8604-87D21C6141B8}"/>
          </ac:spMkLst>
        </pc:spChg>
        <pc:spChg chg="add mod">
          <ac:chgData name="Yann HALLOUARD" userId="984563d2-d638-4a78-a253-b89c0ce09a89" providerId="ADAL" clId="{77FDF89E-67B7-0B46-AF95-0EED8A4A6760}" dt="2020-12-03T15:48:33.356" v="1517"/>
          <ac:spMkLst>
            <pc:docMk/>
            <pc:sldMk cId="2471895090" sldId="308"/>
            <ac:spMk id="60" creationId="{A2A86722-A090-2648-837F-508AAD601E36}"/>
          </ac:spMkLst>
        </pc:spChg>
        <pc:spChg chg="mod">
          <ac:chgData name="Yann HALLOUARD" userId="984563d2-d638-4a78-a253-b89c0ce09a89" providerId="ADAL" clId="{77FDF89E-67B7-0B46-AF95-0EED8A4A6760}" dt="2020-12-03T16:52:58.965" v="1921" actId="1076"/>
          <ac:spMkLst>
            <pc:docMk/>
            <pc:sldMk cId="2471895090" sldId="308"/>
            <ac:spMk id="61" creationId="{A40E1AA5-F8D4-8C48-9CF7-E27F92948FE7}"/>
          </ac:spMkLst>
        </pc:spChg>
      </pc:sldChg>
      <pc:sldChg chg="del">
        <pc:chgData name="Yann HALLOUARD" userId="984563d2-d638-4a78-a253-b89c0ce09a89" providerId="ADAL" clId="{77FDF89E-67B7-0B46-AF95-0EED8A4A6760}" dt="2020-12-02T11:18:45.159" v="149" actId="2696"/>
        <pc:sldMkLst>
          <pc:docMk/>
          <pc:sldMk cId="3633768348" sldId="309"/>
        </pc:sldMkLst>
      </pc:sldChg>
      <pc:sldChg chg="del">
        <pc:chgData name="Yann HALLOUARD" userId="984563d2-d638-4a78-a253-b89c0ce09a89" providerId="ADAL" clId="{77FDF89E-67B7-0B46-AF95-0EED8A4A6760}" dt="2020-12-02T11:18:28.445" v="148" actId="2696"/>
        <pc:sldMkLst>
          <pc:docMk/>
          <pc:sldMk cId="1201664821" sldId="310"/>
        </pc:sldMkLst>
      </pc:sldChg>
      <pc:sldChg chg="addSp delSp modSp mod ord">
        <pc:chgData name="Yann HALLOUARD" userId="984563d2-d638-4a78-a253-b89c0ce09a89" providerId="ADAL" clId="{77FDF89E-67B7-0B46-AF95-0EED8A4A6760}" dt="2020-12-04T13:57:26.775" v="2281" actId="1076"/>
        <pc:sldMkLst>
          <pc:docMk/>
          <pc:sldMk cId="912440537" sldId="318"/>
        </pc:sldMkLst>
        <pc:spChg chg="mod">
          <ac:chgData name="Yann HALLOUARD" userId="984563d2-d638-4a78-a253-b89c0ce09a89" providerId="ADAL" clId="{77FDF89E-67B7-0B46-AF95-0EED8A4A6760}" dt="2020-12-03T16:58:03.776" v="1970" actId="20577"/>
          <ac:spMkLst>
            <pc:docMk/>
            <pc:sldMk cId="912440537" sldId="318"/>
            <ac:spMk id="6" creationId="{F9CEE91B-44D2-AE4C-8CE6-78755C2DDF46}"/>
          </ac:spMkLst>
        </pc:spChg>
        <pc:spChg chg="mod">
          <ac:chgData name="Yann HALLOUARD" userId="984563d2-d638-4a78-a253-b89c0ce09a89" providerId="ADAL" clId="{77FDF89E-67B7-0B46-AF95-0EED8A4A6760}" dt="2020-12-04T13:57:26.775" v="2281" actId="1076"/>
          <ac:spMkLst>
            <pc:docMk/>
            <pc:sldMk cId="912440537" sldId="318"/>
            <ac:spMk id="13" creationId="{E24044C5-A894-E84A-A03B-6E14210FF464}"/>
          </ac:spMkLst>
        </pc:spChg>
        <pc:spChg chg="mod">
          <ac:chgData name="Yann HALLOUARD" userId="984563d2-d638-4a78-a253-b89c0ce09a89" providerId="ADAL" clId="{77FDF89E-67B7-0B46-AF95-0EED8A4A6760}" dt="2020-12-04T13:55:59.624" v="2198" actId="14100"/>
          <ac:spMkLst>
            <pc:docMk/>
            <pc:sldMk cId="912440537" sldId="318"/>
            <ac:spMk id="19" creationId="{1D1295CF-403E-764D-AA92-C637EA9F2B02}"/>
          </ac:spMkLst>
        </pc:spChg>
        <pc:spChg chg="mod">
          <ac:chgData name="Yann HALLOUARD" userId="984563d2-d638-4a78-a253-b89c0ce09a89" providerId="ADAL" clId="{77FDF89E-67B7-0B46-AF95-0EED8A4A6760}" dt="2020-12-04T13:55:59.624" v="2198" actId="14100"/>
          <ac:spMkLst>
            <pc:docMk/>
            <pc:sldMk cId="912440537" sldId="318"/>
            <ac:spMk id="20" creationId="{BA9266C8-9914-9943-A6D7-C61FD7EB6409}"/>
          </ac:spMkLst>
        </pc:spChg>
        <pc:spChg chg="mod">
          <ac:chgData name="Yann HALLOUARD" userId="984563d2-d638-4a78-a253-b89c0ce09a89" providerId="ADAL" clId="{77FDF89E-67B7-0B46-AF95-0EED8A4A6760}" dt="2020-12-04T13:55:53.344" v="2197" actId="1076"/>
          <ac:spMkLst>
            <pc:docMk/>
            <pc:sldMk cId="912440537" sldId="318"/>
            <ac:spMk id="21" creationId="{9B213B0E-5F8C-2F4F-9308-73D2026240E9}"/>
          </ac:spMkLst>
        </pc:spChg>
        <pc:spChg chg="mod">
          <ac:chgData name="Yann HALLOUARD" userId="984563d2-d638-4a78-a253-b89c0ce09a89" providerId="ADAL" clId="{77FDF89E-67B7-0B46-AF95-0EED8A4A6760}" dt="2020-12-04T13:56:12.143" v="2200" actId="1076"/>
          <ac:spMkLst>
            <pc:docMk/>
            <pc:sldMk cId="912440537" sldId="318"/>
            <ac:spMk id="23" creationId="{2DE56E8B-DD7D-904D-B266-66FADCC13DC9}"/>
          </ac:spMkLst>
        </pc:spChg>
        <pc:spChg chg="mod">
          <ac:chgData name="Yann HALLOUARD" userId="984563d2-d638-4a78-a253-b89c0ce09a89" providerId="ADAL" clId="{77FDF89E-67B7-0B46-AF95-0EED8A4A6760}" dt="2020-12-04T13:56:12.143" v="2200" actId="1076"/>
          <ac:spMkLst>
            <pc:docMk/>
            <pc:sldMk cId="912440537" sldId="318"/>
            <ac:spMk id="24" creationId="{22115C64-161E-F540-8E83-6CB4ED49929B}"/>
          </ac:spMkLst>
        </pc:spChg>
        <pc:spChg chg="mod">
          <ac:chgData name="Yann HALLOUARD" userId="984563d2-d638-4a78-a253-b89c0ce09a89" providerId="ADAL" clId="{77FDF89E-67B7-0B46-AF95-0EED8A4A6760}" dt="2020-12-04T13:55:46.249" v="2195" actId="20577"/>
          <ac:spMkLst>
            <pc:docMk/>
            <pc:sldMk cId="912440537" sldId="318"/>
            <ac:spMk id="26" creationId="{D4FF3548-0BA9-3749-AC74-69FD3FDE961A}"/>
          </ac:spMkLst>
        </pc:spChg>
        <pc:spChg chg="mod">
          <ac:chgData name="Yann HALLOUARD" userId="984563d2-d638-4a78-a253-b89c0ce09a89" providerId="ADAL" clId="{77FDF89E-67B7-0B46-AF95-0EED8A4A6760}" dt="2020-12-04T13:56:24.578" v="2202" actId="14100"/>
          <ac:spMkLst>
            <pc:docMk/>
            <pc:sldMk cId="912440537" sldId="318"/>
            <ac:spMk id="27" creationId="{7CC10671-7111-A94E-B74C-8FFD338AC518}"/>
          </ac:spMkLst>
        </pc:spChg>
        <pc:spChg chg="mod">
          <ac:chgData name="Yann HALLOUARD" userId="984563d2-d638-4a78-a253-b89c0ce09a89" providerId="ADAL" clId="{77FDF89E-67B7-0B46-AF95-0EED8A4A6760}" dt="2020-12-04T13:56:19.471" v="2201" actId="14100"/>
          <ac:spMkLst>
            <pc:docMk/>
            <pc:sldMk cId="912440537" sldId="318"/>
            <ac:spMk id="28" creationId="{82682E36-312D-A643-9715-8B52984612B5}"/>
          </ac:spMkLst>
        </pc:spChg>
        <pc:spChg chg="mod">
          <ac:chgData name="Yann HALLOUARD" userId="984563d2-d638-4a78-a253-b89c0ce09a89" providerId="ADAL" clId="{77FDF89E-67B7-0B46-AF95-0EED8A4A6760}" dt="2020-12-04T13:56:12.143" v="2200" actId="1076"/>
          <ac:spMkLst>
            <pc:docMk/>
            <pc:sldMk cId="912440537" sldId="318"/>
            <ac:spMk id="30" creationId="{FE6312B0-81C0-4FA9-BC16-DE12E2920405}"/>
          </ac:spMkLst>
        </pc:spChg>
        <pc:spChg chg="mod">
          <ac:chgData name="Yann HALLOUARD" userId="984563d2-d638-4a78-a253-b89c0ce09a89" providerId="ADAL" clId="{77FDF89E-67B7-0B46-AF95-0EED8A4A6760}" dt="2020-12-04T13:57:24.298" v="2279" actId="1037"/>
          <ac:spMkLst>
            <pc:docMk/>
            <pc:sldMk cId="912440537" sldId="318"/>
            <ac:spMk id="37" creationId="{F0D96D46-669C-FC42-8ABD-B7ED580649A6}"/>
          </ac:spMkLst>
        </pc:spChg>
        <pc:spChg chg="mod">
          <ac:chgData name="Yann HALLOUARD" userId="984563d2-d638-4a78-a253-b89c0ce09a89" providerId="ADAL" clId="{77FDF89E-67B7-0B46-AF95-0EED8A4A6760}" dt="2020-12-04T13:57:24.298" v="2279" actId="1037"/>
          <ac:spMkLst>
            <pc:docMk/>
            <pc:sldMk cId="912440537" sldId="318"/>
            <ac:spMk id="38" creationId="{3BE27155-98A3-8A49-8AAE-12F07A78D9D9}"/>
          </ac:spMkLst>
        </pc:spChg>
        <pc:spChg chg="mod">
          <ac:chgData name="Yann HALLOUARD" userId="984563d2-d638-4a78-a253-b89c0ce09a89" providerId="ADAL" clId="{77FDF89E-67B7-0B46-AF95-0EED8A4A6760}" dt="2020-12-04T13:57:24.298" v="2279" actId="1037"/>
          <ac:spMkLst>
            <pc:docMk/>
            <pc:sldMk cId="912440537" sldId="318"/>
            <ac:spMk id="39" creationId="{44B8A7EB-7050-9F4F-836D-1B7B7324340B}"/>
          </ac:spMkLst>
        </pc:spChg>
        <pc:spChg chg="mod">
          <ac:chgData name="Yann HALLOUARD" userId="984563d2-d638-4a78-a253-b89c0ce09a89" providerId="ADAL" clId="{77FDF89E-67B7-0B46-AF95-0EED8A4A6760}" dt="2020-12-04T13:57:24.298" v="2279" actId="1037"/>
          <ac:spMkLst>
            <pc:docMk/>
            <pc:sldMk cId="912440537" sldId="318"/>
            <ac:spMk id="40" creationId="{807B3413-5DBE-C04F-B7CD-B9AFFDB6ACB7}"/>
          </ac:spMkLst>
        </pc:spChg>
        <pc:picChg chg="mod">
          <ac:chgData name="Yann HALLOUARD" userId="984563d2-d638-4a78-a253-b89c0ce09a89" providerId="ADAL" clId="{77FDF89E-67B7-0B46-AF95-0EED8A4A6760}" dt="2020-12-04T13:56:02.959" v="2199" actId="1076"/>
          <ac:picMkLst>
            <pc:docMk/>
            <pc:sldMk cId="912440537" sldId="318"/>
            <ac:picMk id="22" creationId="{C7985D02-9668-A34B-AF6E-D0130552F65C}"/>
          </ac:picMkLst>
        </pc:picChg>
        <pc:picChg chg="add del mod">
          <ac:chgData name="Yann HALLOUARD" userId="984563d2-d638-4a78-a253-b89c0ce09a89" providerId="ADAL" clId="{77FDF89E-67B7-0B46-AF95-0EED8A4A6760}" dt="2020-12-02T15:54:56.612" v="1457" actId="21"/>
          <ac:picMkLst>
            <pc:docMk/>
            <pc:sldMk cId="912440537" sldId="318"/>
            <ac:picMk id="29" creationId="{663BA8A1-6572-E644-996A-F70ABB5AD447}"/>
          </ac:picMkLst>
        </pc:picChg>
        <pc:picChg chg="add mod">
          <ac:chgData name="Yann HALLOUARD" userId="984563d2-d638-4a78-a253-b89c0ce09a89" providerId="ADAL" clId="{77FDF89E-67B7-0B46-AF95-0EED8A4A6760}" dt="2020-12-04T13:56:12.143" v="2200" actId="1076"/>
          <ac:picMkLst>
            <pc:docMk/>
            <pc:sldMk cId="912440537" sldId="318"/>
            <ac:picMk id="31" creationId="{F26275E3-FB29-6548-B83D-7A6EDF26964C}"/>
          </ac:picMkLst>
        </pc:picChg>
        <pc:picChg chg="mod">
          <ac:chgData name="Yann HALLOUARD" userId="984563d2-d638-4a78-a253-b89c0ce09a89" providerId="ADAL" clId="{77FDF89E-67B7-0B46-AF95-0EED8A4A6760}" dt="2020-12-04T13:57:24.298" v="2279" actId="1037"/>
          <ac:picMkLst>
            <pc:docMk/>
            <pc:sldMk cId="912440537" sldId="318"/>
            <ac:picMk id="36" creationId="{0C0D75C7-F252-EA4A-BA6F-1DA6B333C42F}"/>
          </ac:picMkLst>
        </pc:picChg>
        <pc:picChg chg="mod">
          <ac:chgData name="Yann HALLOUARD" userId="984563d2-d638-4a78-a253-b89c0ce09a89" providerId="ADAL" clId="{77FDF89E-67B7-0B46-AF95-0EED8A4A6760}" dt="2020-12-04T13:56:33.321" v="2203" actId="1076"/>
          <ac:picMkLst>
            <pc:docMk/>
            <pc:sldMk cId="912440537" sldId="318"/>
            <ac:picMk id="47" creationId="{2C619331-CDA6-6E4D-93CA-46DC64A142F9}"/>
          </ac:picMkLst>
        </pc:picChg>
        <pc:picChg chg="del">
          <ac:chgData name="Yann HALLOUARD" userId="984563d2-d638-4a78-a253-b89c0ce09a89" providerId="ADAL" clId="{77FDF89E-67B7-0B46-AF95-0EED8A4A6760}" dt="2020-12-02T15:54:57.388" v="1458" actId="478"/>
          <ac:picMkLst>
            <pc:docMk/>
            <pc:sldMk cId="912440537" sldId="318"/>
            <ac:picMk id="48" creationId="{4A3D9268-75D2-E542-A3B0-7BBD4F67ECDD}"/>
          </ac:picMkLst>
        </pc:picChg>
      </pc:sldChg>
      <pc:sldChg chg="addSp delSp mod">
        <pc:chgData name="Yann HALLOUARD" userId="984563d2-d638-4a78-a253-b89c0ce09a89" providerId="ADAL" clId="{77FDF89E-67B7-0B46-AF95-0EED8A4A6760}" dt="2020-12-02T11:07:35.634" v="3" actId="478"/>
        <pc:sldMkLst>
          <pc:docMk/>
          <pc:sldMk cId="1951944846" sldId="323"/>
        </pc:sldMkLst>
        <pc:spChg chg="add del">
          <ac:chgData name="Yann HALLOUARD" userId="984563d2-d638-4a78-a253-b89c0ce09a89" providerId="ADAL" clId="{77FDF89E-67B7-0B46-AF95-0EED8A4A6760}" dt="2020-12-02T11:07:35.634" v="3" actId="478"/>
          <ac:spMkLst>
            <pc:docMk/>
            <pc:sldMk cId="1951944846" sldId="323"/>
            <ac:spMk id="11" creationId="{53FBCD6F-9104-D540-94FA-55C8D0FC5781}"/>
          </ac:spMkLst>
        </pc:spChg>
        <pc:cxnChg chg="add del">
          <ac:chgData name="Yann HALLOUARD" userId="984563d2-d638-4a78-a253-b89c0ce09a89" providerId="ADAL" clId="{77FDF89E-67B7-0B46-AF95-0EED8A4A6760}" dt="2020-12-02T11:07:33.658" v="2" actId="478"/>
          <ac:cxnSpMkLst>
            <pc:docMk/>
            <pc:sldMk cId="1951944846" sldId="323"/>
            <ac:cxnSpMk id="13" creationId="{FDA135AD-B67B-4F4D-9D99-69B9A29DEF82}"/>
          </ac:cxnSpMkLst>
        </pc:cxnChg>
      </pc:sldChg>
      <pc:sldChg chg="addSp delSp modSp mod">
        <pc:chgData name="Yann HALLOUARD" userId="984563d2-d638-4a78-a253-b89c0ce09a89" providerId="ADAL" clId="{77FDF89E-67B7-0B46-AF95-0EED8A4A6760}" dt="2020-12-03T16:58:15.204" v="1974"/>
        <pc:sldMkLst>
          <pc:docMk/>
          <pc:sldMk cId="1691118927" sldId="324"/>
        </pc:sldMkLst>
        <pc:spChg chg="add mod">
          <ac:chgData name="Yann HALLOUARD" userId="984563d2-d638-4a78-a253-b89c0ce09a89" providerId="ADAL" clId="{77FDF89E-67B7-0B46-AF95-0EED8A4A6760}" dt="2020-12-03T16:58:15.204" v="1974"/>
          <ac:spMkLst>
            <pc:docMk/>
            <pc:sldMk cId="1691118927" sldId="324"/>
            <ac:spMk id="105" creationId="{D8B88758-B60F-9244-BD74-FC85DD3EB27A}"/>
          </ac:spMkLst>
        </pc:spChg>
        <pc:spChg chg="del">
          <ac:chgData name="Yann HALLOUARD" userId="984563d2-d638-4a78-a253-b89c0ce09a89" providerId="ADAL" clId="{77FDF89E-67B7-0B46-AF95-0EED8A4A6760}" dt="2020-12-03T16:58:14.799" v="1973" actId="478"/>
          <ac:spMkLst>
            <pc:docMk/>
            <pc:sldMk cId="1691118927" sldId="324"/>
            <ac:spMk id="157" creationId="{01DC95ED-556B-5347-BF60-B410A27FBF84}"/>
          </ac:spMkLst>
        </pc:spChg>
      </pc:sldChg>
      <pc:sldChg chg="addSp delSp modSp mod">
        <pc:chgData name="Yann HALLOUARD" userId="984563d2-d638-4a78-a253-b89c0ce09a89" providerId="ADAL" clId="{77FDF89E-67B7-0B46-AF95-0EED8A4A6760}" dt="2020-12-03T16:58:18.192" v="1976"/>
        <pc:sldMkLst>
          <pc:docMk/>
          <pc:sldMk cId="308064204" sldId="325"/>
        </pc:sldMkLst>
        <pc:spChg chg="del">
          <ac:chgData name="Yann HALLOUARD" userId="984563d2-d638-4a78-a253-b89c0ce09a89" providerId="ADAL" clId="{77FDF89E-67B7-0B46-AF95-0EED8A4A6760}" dt="2020-12-03T15:48:23.570" v="1512" actId="478"/>
          <ac:spMkLst>
            <pc:docMk/>
            <pc:sldMk cId="308064204" sldId="325"/>
            <ac:spMk id="30" creationId="{B9146168-3F90-A248-9CBC-406843414C21}"/>
          </ac:spMkLst>
        </pc:spChg>
        <pc:spChg chg="add mod">
          <ac:chgData name="Yann HALLOUARD" userId="984563d2-d638-4a78-a253-b89c0ce09a89" providerId="ADAL" clId="{77FDF89E-67B7-0B46-AF95-0EED8A4A6760}" dt="2020-12-03T15:48:23.959" v="1513"/>
          <ac:spMkLst>
            <pc:docMk/>
            <pc:sldMk cId="308064204" sldId="325"/>
            <ac:spMk id="45" creationId="{9FF50998-508E-E841-8687-8400595193D0}"/>
          </ac:spMkLst>
        </pc:spChg>
        <pc:spChg chg="add del mod">
          <ac:chgData name="Yann HALLOUARD" userId="984563d2-d638-4a78-a253-b89c0ce09a89" providerId="ADAL" clId="{77FDF89E-67B7-0B46-AF95-0EED8A4A6760}" dt="2020-12-03T16:34:15.682" v="1670" actId="478"/>
          <ac:spMkLst>
            <pc:docMk/>
            <pc:sldMk cId="308064204" sldId="325"/>
            <ac:spMk id="46" creationId="{706883DA-83BD-274D-A44D-210B186065A9}"/>
          </ac:spMkLst>
        </pc:spChg>
        <pc:spChg chg="add del mod">
          <ac:chgData name="Yann HALLOUARD" userId="984563d2-d638-4a78-a253-b89c0ce09a89" providerId="ADAL" clId="{77FDF89E-67B7-0B46-AF95-0EED8A4A6760}" dt="2020-12-03T16:34:14.953" v="1669" actId="478"/>
          <ac:spMkLst>
            <pc:docMk/>
            <pc:sldMk cId="308064204" sldId="325"/>
            <ac:spMk id="48" creationId="{16B2BCEC-DFBA-464F-A23F-24465E5A5F9A}"/>
          </ac:spMkLst>
        </pc:spChg>
        <pc:spChg chg="add mod">
          <ac:chgData name="Yann HALLOUARD" userId="984563d2-d638-4a78-a253-b89c0ce09a89" providerId="ADAL" clId="{77FDF89E-67B7-0B46-AF95-0EED8A4A6760}" dt="2020-12-03T16:34:56.797" v="1680" actId="1076"/>
          <ac:spMkLst>
            <pc:docMk/>
            <pc:sldMk cId="308064204" sldId="325"/>
            <ac:spMk id="49" creationId="{C6ECB0A8-8640-B04A-9F44-9C34E6E01E6B}"/>
          </ac:spMkLst>
        </pc:spChg>
        <pc:spChg chg="add mod">
          <ac:chgData name="Yann HALLOUARD" userId="984563d2-d638-4a78-a253-b89c0ce09a89" providerId="ADAL" clId="{77FDF89E-67B7-0B46-AF95-0EED8A4A6760}" dt="2020-12-03T16:35:11.776" v="1683" actId="20577"/>
          <ac:spMkLst>
            <pc:docMk/>
            <pc:sldMk cId="308064204" sldId="325"/>
            <ac:spMk id="51" creationId="{A597B10A-B5D0-8E43-8A44-37602E2D5CF3}"/>
          </ac:spMkLst>
        </pc:spChg>
        <pc:spChg chg="add mod">
          <ac:chgData name="Yann HALLOUARD" userId="984563d2-d638-4a78-a253-b89c0ce09a89" providerId="ADAL" clId="{77FDF89E-67B7-0B46-AF95-0EED8A4A6760}" dt="2020-12-03T16:58:18.192" v="1976"/>
          <ac:spMkLst>
            <pc:docMk/>
            <pc:sldMk cId="308064204" sldId="325"/>
            <ac:spMk id="52" creationId="{10997066-D179-8B45-8860-436685E28396}"/>
          </ac:spMkLst>
        </pc:spChg>
        <pc:spChg chg="del">
          <ac:chgData name="Yann HALLOUARD" userId="984563d2-d638-4a78-a253-b89c0ce09a89" providerId="ADAL" clId="{77FDF89E-67B7-0B46-AF95-0EED8A4A6760}" dt="2020-12-03T16:58:17.805" v="1975" actId="478"/>
          <ac:spMkLst>
            <pc:docMk/>
            <pc:sldMk cId="308064204" sldId="325"/>
            <ac:spMk id="157" creationId="{01DC95ED-556B-5347-BF60-B410A27FBF84}"/>
          </ac:spMkLst>
        </pc:spChg>
        <pc:picChg chg="add del mod">
          <ac:chgData name="Yann HALLOUARD" userId="984563d2-d638-4a78-a253-b89c0ce09a89" providerId="ADAL" clId="{77FDF89E-67B7-0B46-AF95-0EED8A4A6760}" dt="2020-12-03T16:34:17.120" v="1671" actId="478"/>
          <ac:picMkLst>
            <pc:docMk/>
            <pc:sldMk cId="308064204" sldId="325"/>
            <ac:picMk id="47" creationId="{143425CA-6642-2845-8E67-2393A9CBB3BF}"/>
          </ac:picMkLst>
        </pc:picChg>
        <pc:picChg chg="add mod">
          <ac:chgData name="Yann HALLOUARD" userId="984563d2-d638-4a78-a253-b89c0ce09a89" providerId="ADAL" clId="{77FDF89E-67B7-0B46-AF95-0EED8A4A6760}" dt="2020-12-03T16:34:56.797" v="1680" actId="1076"/>
          <ac:picMkLst>
            <pc:docMk/>
            <pc:sldMk cId="308064204" sldId="325"/>
            <ac:picMk id="50" creationId="{B58C3669-7046-9E4E-8E00-32AC2FE6284C}"/>
          </ac:picMkLst>
        </pc:picChg>
      </pc:sldChg>
      <pc:sldChg chg="addSp delSp mod">
        <pc:chgData name="Yann HALLOUARD" userId="984563d2-d638-4a78-a253-b89c0ce09a89" providerId="ADAL" clId="{77FDF89E-67B7-0B46-AF95-0EED8A4A6760}" dt="2020-12-02T12:26:54.144" v="753" actId="478"/>
        <pc:sldMkLst>
          <pc:docMk/>
          <pc:sldMk cId="3068659275" sldId="326"/>
        </pc:sldMkLst>
        <pc:spChg chg="add del">
          <ac:chgData name="Yann HALLOUARD" userId="984563d2-d638-4a78-a253-b89c0ce09a89" providerId="ADAL" clId="{77FDF89E-67B7-0B46-AF95-0EED8A4A6760}" dt="2020-12-02T12:18:18.198" v="638" actId="478"/>
          <ac:spMkLst>
            <pc:docMk/>
            <pc:sldMk cId="3068659275" sldId="326"/>
            <ac:spMk id="3" creationId="{9851DFDC-F45D-AB42-9083-D79E62F44C13}"/>
          </ac:spMkLst>
        </pc:spChg>
        <pc:spChg chg="add del">
          <ac:chgData name="Yann HALLOUARD" userId="984563d2-d638-4a78-a253-b89c0ce09a89" providerId="ADAL" clId="{77FDF89E-67B7-0B46-AF95-0EED8A4A6760}" dt="2020-12-02T12:26:50.398" v="752" actId="478"/>
          <ac:spMkLst>
            <pc:docMk/>
            <pc:sldMk cId="3068659275" sldId="326"/>
            <ac:spMk id="5" creationId="{8DFF986B-71F1-9746-9076-A7C6D0310793}"/>
          </ac:spMkLst>
        </pc:spChg>
        <pc:spChg chg="add del">
          <ac:chgData name="Yann HALLOUARD" userId="984563d2-d638-4a78-a253-b89c0ce09a89" providerId="ADAL" clId="{77FDF89E-67B7-0B46-AF95-0EED8A4A6760}" dt="2020-12-02T12:26:54.144" v="753" actId="478"/>
          <ac:spMkLst>
            <pc:docMk/>
            <pc:sldMk cId="3068659275" sldId="326"/>
            <ac:spMk id="6" creationId="{D2FCACD9-C961-CC4E-9BBD-9C1235550285}"/>
          </ac:spMkLst>
        </pc:spChg>
      </pc:sldChg>
      <pc:sldChg chg="del">
        <pc:chgData name="Yann HALLOUARD" userId="984563d2-d638-4a78-a253-b89c0ce09a89" providerId="ADAL" clId="{77FDF89E-67B7-0B46-AF95-0EED8A4A6760}" dt="2020-12-02T11:18:28.061" v="147" actId="2696"/>
        <pc:sldMkLst>
          <pc:docMk/>
          <pc:sldMk cId="980500813" sldId="328"/>
        </pc:sldMkLst>
      </pc:sldChg>
      <pc:sldChg chg="addSp delSp modSp mod">
        <pc:chgData name="Yann HALLOUARD" userId="984563d2-d638-4a78-a253-b89c0ce09a89" providerId="ADAL" clId="{77FDF89E-67B7-0B46-AF95-0EED8A4A6760}" dt="2020-12-03T16:58:36.711" v="1988"/>
        <pc:sldMkLst>
          <pc:docMk/>
          <pc:sldMk cId="2232523352" sldId="329"/>
        </pc:sldMkLst>
        <pc:spChg chg="add mod">
          <ac:chgData name="Yann HALLOUARD" userId="984563d2-d638-4a78-a253-b89c0ce09a89" providerId="ADAL" clId="{77FDF89E-67B7-0B46-AF95-0EED8A4A6760}" dt="2020-12-03T16:58:36.711" v="1988"/>
          <ac:spMkLst>
            <pc:docMk/>
            <pc:sldMk cId="2232523352" sldId="329"/>
            <ac:spMk id="8" creationId="{7D89444F-C83B-7C47-94B6-ACFCA00ED28B}"/>
          </ac:spMkLst>
        </pc:spChg>
        <pc:spChg chg="del">
          <ac:chgData name="Yann HALLOUARD" userId="984563d2-d638-4a78-a253-b89c0ce09a89" providerId="ADAL" clId="{77FDF89E-67B7-0B46-AF95-0EED8A4A6760}" dt="2020-12-03T16:58:36.421" v="1987" actId="478"/>
          <ac:spMkLst>
            <pc:docMk/>
            <pc:sldMk cId="2232523352" sldId="329"/>
            <ac:spMk id="174" creationId="{A91614A3-DB50-B84D-8578-46721621BEB5}"/>
          </ac:spMkLst>
        </pc:spChg>
      </pc:sldChg>
      <pc:sldChg chg="addSp delSp modSp mod">
        <pc:chgData name="Yann HALLOUARD" userId="984563d2-d638-4a78-a253-b89c0ce09a89" providerId="ADAL" clId="{77FDF89E-67B7-0B46-AF95-0EED8A4A6760}" dt="2020-12-03T16:59:35.288" v="2003"/>
        <pc:sldMkLst>
          <pc:docMk/>
          <pc:sldMk cId="2390977021" sldId="330"/>
        </pc:sldMkLst>
        <pc:spChg chg="add del mod">
          <ac:chgData name="Yann HALLOUARD" userId="984563d2-d638-4a78-a253-b89c0ce09a89" providerId="ADAL" clId="{77FDF89E-67B7-0B46-AF95-0EED8A4A6760}" dt="2020-12-03T16:39:52.659" v="1732" actId="21"/>
          <ac:spMkLst>
            <pc:docMk/>
            <pc:sldMk cId="2390977021" sldId="330"/>
            <ac:spMk id="21" creationId="{3B45E68F-5FC5-5D4C-87C7-F03415147280}"/>
          </ac:spMkLst>
        </pc:spChg>
        <pc:spChg chg="add del mod">
          <ac:chgData name="Yann HALLOUARD" userId="984563d2-d638-4a78-a253-b89c0ce09a89" providerId="ADAL" clId="{77FDF89E-67B7-0B46-AF95-0EED8A4A6760}" dt="2020-12-03T16:59:22.335" v="1994" actId="21"/>
          <ac:spMkLst>
            <pc:docMk/>
            <pc:sldMk cId="2390977021" sldId="330"/>
            <ac:spMk id="22" creationId="{AEB32EC6-65E1-0F4A-AEDA-96EA94D14A32}"/>
          </ac:spMkLst>
        </pc:spChg>
        <pc:spChg chg="add mod">
          <ac:chgData name="Yann HALLOUARD" userId="984563d2-d638-4a78-a253-b89c0ce09a89" providerId="ADAL" clId="{77FDF89E-67B7-0B46-AF95-0EED8A4A6760}" dt="2020-12-03T16:59:34.909" v="2002" actId="14100"/>
          <ac:spMkLst>
            <pc:docMk/>
            <pc:sldMk cId="2390977021" sldId="330"/>
            <ac:spMk id="23" creationId="{79FB31C8-587B-EE4E-A724-907CE14F7013}"/>
          </ac:spMkLst>
        </pc:spChg>
        <pc:spChg chg="del">
          <ac:chgData name="Yann HALLOUARD" userId="984563d2-d638-4a78-a253-b89c0ce09a89" providerId="ADAL" clId="{77FDF89E-67B7-0B46-AF95-0EED8A4A6760}" dt="2020-12-03T15:53:10.822" v="1527" actId="21"/>
          <ac:spMkLst>
            <pc:docMk/>
            <pc:sldMk cId="2390977021" sldId="330"/>
            <ac:spMk id="24" creationId="{47E78F35-57B9-4E17-B6A2-66081240DDF6}"/>
          </ac:spMkLst>
        </pc:spChg>
        <pc:spChg chg="add mod">
          <ac:chgData name="Yann HALLOUARD" userId="984563d2-d638-4a78-a253-b89c0ce09a89" providerId="ADAL" clId="{77FDF89E-67B7-0B46-AF95-0EED8A4A6760}" dt="2020-12-03T16:39:35.287" v="1725" actId="14100"/>
          <ac:spMkLst>
            <pc:docMk/>
            <pc:sldMk cId="2390977021" sldId="330"/>
            <ac:spMk id="25" creationId="{950DF2D8-2CEE-5740-B339-441705C2FEAB}"/>
          </ac:spMkLst>
        </pc:spChg>
        <pc:spChg chg="add mod">
          <ac:chgData name="Yann HALLOUARD" userId="984563d2-d638-4a78-a253-b89c0ce09a89" providerId="ADAL" clId="{77FDF89E-67B7-0B46-AF95-0EED8A4A6760}" dt="2020-12-03T16:39:42.244" v="1728" actId="14100"/>
          <ac:spMkLst>
            <pc:docMk/>
            <pc:sldMk cId="2390977021" sldId="330"/>
            <ac:spMk id="26" creationId="{0B7A3878-6EBB-7040-A32E-4F7234690B5E}"/>
          </ac:spMkLst>
        </pc:spChg>
        <pc:spChg chg="add mod">
          <ac:chgData name="Yann HALLOUARD" userId="984563d2-d638-4a78-a253-b89c0ce09a89" providerId="ADAL" clId="{77FDF89E-67B7-0B46-AF95-0EED8A4A6760}" dt="2020-12-03T16:38:22.569" v="1705" actId="14100"/>
          <ac:spMkLst>
            <pc:docMk/>
            <pc:sldMk cId="2390977021" sldId="330"/>
            <ac:spMk id="27" creationId="{4E1788E8-C65F-F54F-AD7D-6F4B000DBE14}"/>
          </ac:spMkLst>
        </pc:spChg>
        <pc:spChg chg="add mod">
          <ac:chgData name="Yann HALLOUARD" userId="984563d2-d638-4a78-a253-b89c0ce09a89" providerId="ADAL" clId="{77FDF89E-67B7-0B46-AF95-0EED8A4A6760}" dt="2020-12-03T16:40:05.717" v="1736" actId="14100"/>
          <ac:spMkLst>
            <pc:docMk/>
            <pc:sldMk cId="2390977021" sldId="330"/>
            <ac:spMk id="28" creationId="{90647306-AE1A-034B-A22F-8D3F45D96F56}"/>
          </ac:spMkLst>
        </pc:spChg>
        <pc:spChg chg="add mod">
          <ac:chgData name="Yann HALLOUARD" userId="984563d2-d638-4a78-a253-b89c0ce09a89" providerId="ADAL" clId="{77FDF89E-67B7-0B46-AF95-0EED8A4A6760}" dt="2020-12-03T16:40:26.745" v="1744" actId="1076"/>
          <ac:spMkLst>
            <pc:docMk/>
            <pc:sldMk cId="2390977021" sldId="330"/>
            <ac:spMk id="29" creationId="{5BDA5A38-DE09-4540-B66C-FCCDDC8D4961}"/>
          </ac:spMkLst>
        </pc:spChg>
        <pc:spChg chg="add mod">
          <ac:chgData name="Yann HALLOUARD" userId="984563d2-d638-4a78-a253-b89c0ce09a89" providerId="ADAL" clId="{77FDF89E-67B7-0B46-AF95-0EED8A4A6760}" dt="2020-12-03T16:38:46.984" v="1714" actId="14100"/>
          <ac:spMkLst>
            <pc:docMk/>
            <pc:sldMk cId="2390977021" sldId="330"/>
            <ac:spMk id="30" creationId="{443B5B78-74DF-E647-A318-560D5C2C4FBE}"/>
          </ac:spMkLst>
        </pc:spChg>
        <pc:spChg chg="add mod">
          <ac:chgData name="Yann HALLOUARD" userId="984563d2-d638-4a78-a253-b89c0ce09a89" providerId="ADAL" clId="{77FDF89E-67B7-0B46-AF95-0EED8A4A6760}" dt="2020-12-03T16:38:54.568" v="1717" actId="14100"/>
          <ac:spMkLst>
            <pc:docMk/>
            <pc:sldMk cId="2390977021" sldId="330"/>
            <ac:spMk id="31" creationId="{806D16A9-F70E-9047-AE3B-88DB43F73255}"/>
          </ac:spMkLst>
        </pc:spChg>
        <pc:spChg chg="add mod">
          <ac:chgData name="Yann HALLOUARD" userId="984563d2-d638-4a78-a253-b89c0ce09a89" providerId="ADAL" clId="{77FDF89E-67B7-0B46-AF95-0EED8A4A6760}" dt="2020-12-03T16:41:21.626" v="1757" actId="1076"/>
          <ac:spMkLst>
            <pc:docMk/>
            <pc:sldMk cId="2390977021" sldId="330"/>
            <ac:spMk id="32" creationId="{A9F82ACA-CE87-BB42-B0A4-54839051B33E}"/>
          </ac:spMkLst>
        </pc:spChg>
        <pc:spChg chg="del">
          <ac:chgData name="Yann HALLOUARD" userId="984563d2-d638-4a78-a253-b89c0ce09a89" providerId="ADAL" clId="{77FDF89E-67B7-0B46-AF95-0EED8A4A6760}" dt="2020-12-03T16:58:22.138" v="1977" actId="478"/>
          <ac:spMkLst>
            <pc:docMk/>
            <pc:sldMk cId="2390977021" sldId="330"/>
            <ac:spMk id="35" creationId="{95948366-2AA4-A445-ABBD-6007D62BFA10}"/>
          </ac:spMkLst>
        </pc:spChg>
        <pc:spChg chg="add del mod">
          <ac:chgData name="Yann HALLOUARD" userId="984563d2-d638-4a78-a253-b89c0ce09a89" providerId="ADAL" clId="{77FDF89E-67B7-0B46-AF95-0EED8A4A6760}" dt="2020-12-03T16:39:39.680" v="1727" actId="21"/>
          <ac:spMkLst>
            <pc:docMk/>
            <pc:sldMk cId="2390977021" sldId="330"/>
            <ac:spMk id="36" creationId="{B3F3E487-AC83-EE43-9898-F751E29D8081}"/>
          </ac:spMkLst>
        </pc:spChg>
        <pc:spChg chg="add mod">
          <ac:chgData name="Yann HALLOUARD" userId="984563d2-d638-4a78-a253-b89c0ce09a89" providerId="ADAL" clId="{77FDF89E-67B7-0B46-AF95-0EED8A4A6760}" dt="2020-12-03T16:40:50.672" v="1750" actId="207"/>
          <ac:spMkLst>
            <pc:docMk/>
            <pc:sldMk cId="2390977021" sldId="330"/>
            <ac:spMk id="37" creationId="{32C6331E-345E-C34B-935D-2F01DCF85EFB}"/>
          </ac:spMkLst>
        </pc:spChg>
        <pc:spChg chg="add del mod">
          <ac:chgData name="Yann HALLOUARD" userId="984563d2-d638-4a78-a253-b89c0ce09a89" providerId="ADAL" clId="{77FDF89E-67B7-0B46-AF95-0EED8A4A6760}" dt="2020-12-03T16:40:00.714" v="1735" actId="21"/>
          <ac:spMkLst>
            <pc:docMk/>
            <pc:sldMk cId="2390977021" sldId="330"/>
            <ac:spMk id="38" creationId="{BF4405E2-56E2-A647-A8C1-B9EBB8F6801A}"/>
          </ac:spMkLst>
        </pc:spChg>
        <pc:spChg chg="add del mod">
          <ac:chgData name="Yann HALLOUARD" userId="984563d2-d638-4a78-a253-b89c0ce09a89" providerId="ADAL" clId="{77FDF89E-67B7-0B46-AF95-0EED8A4A6760}" dt="2020-12-03T16:40:10.964" v="1738" actId="21"/>
          <ac:spMkLst>
            <pc:docMk/>
            <pc:sldMk cId="2390977021" sldId="330"/>
            <ac:spMk id="41" creationId="{B6138E95-DDF0-6347-B4F2-2BDC29B941A3}"/>
          </ac:spMkLst>
        </pc:spChg>
        <pc:spChg chg="add del mod">
          <ac:chgData name="Yann HALLOUARD" userId="984563d2-d638-4a78-a253-b89c0ce09a89" providerId="ADAL" clId="{77FDF89E-67B7-0B46-AF95-0EED8A4A6760}" dt="2020-12-03T16:41:14.810" v="1755" actId="21"/>
          <ac:spMkLst>
            <pc:docMk/>
            <pc:sldMk cId="2390977021" sldId="330"/>
            <ac:spMk id="44" creationId="{61CDBFA7-4041-8C41-A86A-B7B7158C0EA9}"/>
          </ac:spMkLst>
        </pc:spChg>
        <pc:spChg chg="del mod">
          <ac:chgData name="Yann HALLOUARD" userId="984563d2-d638-4a78-a253-b89c0ce09a89" providerId="ADAL" clId="{77FDF89E-67B7-0B46-AF95-0EED8A4A6760}" dt="2020-12-03T16:41:07.610" v="1754" actId="478"/>
          <ac:spMkLst>
            <pc:docMk/>
            <pc:sldMk cId="2390977021" sldId="330"/>
            <ac:spMk id="46" creationId="{387BE2D9-5A05-6440-8963-1C801C63CDD2}"/>
          </ac:spMkLst>
        </pc:spChg>
        <pc:spChg chg="add mod">
          <ac:chgData name="Yann HALLOUARD" userId="984563d2-d638-4a78-a253-b89c0ce09a89" providerId="ADAL" clId="{77FDF89E-67B7-0B46-AF95-0EED8A4A6760}" dt="2020-12-03T16:41:22.923" v="1758"/>
          <ac:spMkLst>
            <pc:docMk/>
            <pc:sldMk cId="2390977021" sldId="330"/>
            <ac:spMk id="47" creationId="{AF669F01-1360-CF41-B780-E0858BAEF357}"/>
          </ac:spMkLst>
        </pc:spChg>
        <pc:spChg chg="add mod">
          <ac:chgData name="Yann HALLOUARD" userId="984563d2-d638-4a78-a253-b89c0ce09a89" providerId="ADAL" clId="{77FDF89E-67B7-0B46-AF95-0EED8A4A6760}" dt="2020-12-03T16:58:22.472" v="1978"/>
          <ac:spMkLst>
            <pc:docMk/>
            <pc:sldMk cId="2390977021" sldId="330"/>
            <ac:spMk id="48" creationId="{1EB49A01-591C-C642-97A4-5B79D32CFA12}"/>
          </ac:spMkLst>
        </pc:spChg>
        <pc:spChg chg="add del mod">
          <ac:chgData name="Yann HALLOUARD" userId="984563d2-d638-4a78-a253-b89c0ce09a89" providerId="ADAL" clId="{77FDF89E-67B7-0B46-AF95-0EED8A4A6760}" dt="2020-12-03T16:59:26.266" v="1997"/>
          <ac:spMkLst>
            <pc:docMk/>
            <pc:sldMk cId="2390977021" sldId="330"/>
            <ac:spMk id="49" creationId="{B7A161BB-3716-3B4D-9E06-7A81F5A728A1}"/>
          </ac:spMkLst>
        </pc:spChg>
        <pc:spChg chg="add del mod">
          <ac:chgData name="Yann HALLOUARD" userId="984563d2-d638-4a78-a253-b89c0ce09a89" providerId="ADAL" clId="{77FDF89E-67B7-0B46-AF95-0EED8A4A6760}" dt="2020-12-03T16:59:32.984" v="2001" actId="21"/>
          <ac:spMkLst>
            <pc:docMk/>
            <pc:sldMk cId="2390977021" sldId="330"/>
            <ac:spMk id="52" creationId="{DA1EF134-5091-254C-8751-2F7FC7160CDF}"/>
          </ac:spMkLst>
        </pc:spChg>
        <pc:spChg chg="add mod">
          <ac:chgData name="Yann HALLOUARD" userId="984563d2-d638-4a78-a253-b89c0ce09a89" providerId="ADAL" clId="{77FDF89E-67B7-0B46-AF95-0EED8A4A6760}" dt="2020-12-03T16:59:35.288" v="2003"/>
          <ac:spMkLst>
            <pc:docMk/>
            <pc:sldMk cId="2390977021" sldId="330"/>
            <ac:spMk id="53" creationId="{62F45B3B-2FE3-6547-B013-DBFF9AD473E4}"/>
          </ac:spMkLst>
        </pc:spChg>
        <pc:spChg chg="del">
          <ac:chgData name="Yann HALLOUARD" userId="984563d2-d638-4a78-a253-b89c0ce09a89" providerId="ADAL" clId="{77FDF89E-67B7-0B46-AF95-0EED8A4A6760}" dt="2020-12-03T15:53:18.989" v="1533" actId="478"/>
          <ac:spMkLst>
            <pc:docMk/>
            <pc:sldMk cId="2390977021" sldId="330"/>
            <ac:spMk id="56" creationId="{5C58E1B8-3D8C-3146-B1B4-CC722C0B233D}"/>
          </ac:spMkLst>
        </pc:spChg>
        <pc:spChg chg="del">
          <ac:chgData name="Yann HALLOUARD" userId="984563d2-d638-4a78-a253-b89c0ce09a89" providerId="ADAL" clId="{77FDF89E-67B7-0B46-AF95-0EED8A4A6760}" dt="2020-12-03T15:53:18.368" v="1532" actId="21"/>
          <ac:spMkLst>
            <pc:docMk/>
            <pc:sldMk cId="2390977021" sldId="330"/>
            <ac:spMk id="58" creationId="{9B70E0A9-C30D-004A-AE58-E0DBD4AF1ED4}"/>
          </ac:spMkLst>
        </pc:spChg>
        <pc:spChg chg="del">
          <ac:chgData name="Yann HALLOUARD" userId="984563d2-d638-4a78-a253-b89c0ce09a89" providerId="ADAL" clId="{77FDF89E-67B7-0B46-AF95-0EED8A4A6760}" dt="2020-12-03T15:51:45.466" v="1522" actId="478"/>
          <ac:spMkLst>
            <pc:docMk/>
            <pc:sldMk cId="2390977021" sldId="330"/>
            <ac:spMk id="61" creationId="{4CD92997-67B6-354F-847D-E1EB45F35799}"/>
          </ac:spMkLst>
        </pc:spChg>
        <pc:spChg chg="del">
          <ac:chgData name="Yann HALLOUARD" userId="984563d2-d638-4a78-a253-b89c0ce09a89" providerId="ADAL" clId="{77FDF89E-67B7-0B46-AF95-0EED8A4A6760}" dt="2020-12-03T15:53:11.900" v="1528" actId="478"/>
          <ac:spMkLst>
            <pc:docMk/>
            <pc:sldMk cId="2390977021" sldId="330"/>
            <ac:spMk id="64" creationId="{DFF80D5E-561B-5D42-82E7-1D10F21D6B04}"/>
          </ac:spMkLst>
        </pc:spChg>
        <pc:spChg chg="del">
          <ac:chgData name="Yann HALLOUARD" userId="984563d2-d638-4a78-a253-b89c0ce09a89" providerId="ADAL" clId="{77FDF89E-67B7-0B46-AF95-0EED8A4A6760}" dt="2020-12-03T15:53:13.038" v="1529" actId="478"/>
          <ac:spMkLst>
            <pc:docMk/>
            <pc:sldMk cId="2390977021" sldId="330"/>
            <ac:spMk id="66" creationId="{31681E06-8C5D-3446-B64D-253ABB59145A}"/>
          </ac:spMkLst>
        </pc:spChg>
        <pc:spChg chg="del">
          <ac:chgData name="Yann HALLOUARD" userId="984563d2-d638-4a78-a253-b89c0ce09a89" providerId="ADAL" clId="{77FDF89E-67B7-0B46-AF95-0EED8A4A6760}" dt="2020-12-03T15:51:48.248" v="1524" actId="478"/>
          <ac:spMkLst>
            <pc:docMk/>
            <pc:sldMk cId="2390977021" sldId="330"/>
            <ac:spMk id="79" creationId="{CBD91D2D-B7E6-B442-9B6A-4484A0A16C9A}"/>
          </ac:spMkLst>
        </pc:spChg>
        <pc:spChg chg="del mod">
          <ac:chgData name="Yann HALLOUARD" userId="984563d2-d638-4a78-a253-b89c0ce09a89" providerId="ADAL" clId="{77FDF89E-67B7-0B46-AF95-0EED8A4A6760}" dt="2020-12-03T16:39:32.662" v="1724" actId="21"/>
          <ac:spMkLst>
            <pc:docMk/>
            <pc:sldMk cId="2390977021" sldId="330"/>
            <ac:spMk id="91" creationId="{5204EB26-DBB0-D44B-B581-972AA712B8D3}"/>
          </ac:spMkLst>
        </pc:spChg>
      </pc:sldChg>
      <pc:sldChg chg="del ord">
        <pc:chgData name="Yann HALLOUARD" userId="984563d2-d638-4a78-a253-b89c0ce09a89" providerId="ADAL" clId="{77FDF89E-67B7-0B46-AF95-0EED8A4A6760}" dt="2020-12-03T16:32:06.166" v="1661" actId="2696"/>
        <pc:sldMkLst>
          <pc:docMk/>
          <pc:sldMk cId="2459004621" sldId="339"/>
        </pc:sldMkLst>
      </pc:sldChg>
      <pc:sldChg chg="addSp delSp modSp add del mod">
        <pc:chgData name="Yann HALLOUARD" userId="984563d2-d638-4a78-a253-b89c0ce09a89" providerId="ADAL" clId="{77FDF89E-67B7-0B46-AF95-0EED8A4A6760}" dt="2020-12-03T16:36:20.664" v="1684" actId="2696"/>
        <pc:sldMkLst>
          <pc:docMk/>
          <pc:sldMk cId="3579610552" sldId="340"/>
        </pc:sldMkLst>
        <pc:spChg chg="mod">
          <ac:chgData name="Yann HALLOUARD" userId="984563d2-d638-4a78-a253-b89c0ce09a89" providerId="ADAL" clId="{77FDF89E-67B7-0B46-AF95-0EED8A4A6760}" dt="2020-12-02T11:09:28.509" v="143" actId="14100"/>
          <ac:spMkLst>
            <pc:docMk/>
            <pc:sldMk cId="3579610552" sldId="340"/>
            <ac:spMk id="7" creationId="{EF68AB15-8F8A-4649-BA5F-FEBC7786824C}"/>
          </ac:spMkLst>
        </pc:spChg>
        <pc:spChg chg="mod">
          <ac:chgData name="Yann HALLOUARD" userId="984563d2-d638-4a78-a253-b89c0ce09a89" providerId="ADAL" clId="{77FDF89E-67B7-0B46-AF95-0EED8A4A6760}" dt="2020-12-02T11:08:09.271" v="10" actId="1076"/>
          <ac:spMkLst>
            <pc:docMk/>
            <pc:sldMk cId="3579610552" sldId="340"/>
            <ac:spMk id="8" creationId="{D64146D2-BC7A-3849-9221-1DF0B827687D}"/>
          </ac:spMkLst>
        </pc:spChg>
        <pc:spChg chg="del">
          <ac:chgData name="Yann HALLOUARD" userId="984563d2-d638-4a78-a253-b89c0ce09a89" providerId="ADAL" clId="{77FDF89E-67B7-0B46-AF95-0EED8A4A6760}" dt="2020-12-02T11:07:47.405" v="5" actId="478"/>
          <ac:spMkLst>
            <pc:docMk/>
            <pc:sldMk cId="3579610552" sldId="340"/>
            <ac:spMk id="11" creationId="{53FBCD6F-9104-D540-94FA-55C8D0FC5781}"/>
          </ac:spMkLst>
        </pc:spChg>
        <pc:spChg chg="add mod">
          <ac:chgData name="Yann HALLOUARD" userId="984563d2-d638-4a78-a253-b89c0ce09a89" providerId="ADAL" clId="{77FDF89E-67B7-0B46-AF95-0EED8A4A6760}" dt="2020-12-02T11:09:38.385" v="145" actId="1076"/>
          <ac:spMkLst>
            <pc:docMk/>
            <pc:sldMk cId="3579610552" sldId="340"/>
            <ac:spMk id="81" creationId="{161F06F8-3CB9-1A4E-91B1-D52E19A6347F}"/>
          </ac:spMkLst>
        </pc:spChg>
        <pc:spChg chg="del">
          <ac:chgData name="Yann HALLOUARD" userId="984563d2-d638-4a78-a253-b89c0ce09a89" providerId="ADAL" clId="{77FDF89E-67B7-0B46-AF95-0EED8A4A6760}" dt="2020-12-02T11:07:53.440" v="7" actId="478"/>
          <ac:spMkLst>
            <pc:docMk/>
            <pc:sldMk cId="3579610552" sldId="340"/>
            <ac:spMk id="226" creationId="{65263242-BC4E-9A44-A8CC-C420D336D6A7}"/>
          </ac:spMkLst>
        </pc:spChg>
        <pc:grpChg chg="mod">
          <ac:chgData name="Yann HALLOUARD" userId="984563d2-d638-4a78-a253-b89c0ce09a89" providerId="ADAL" clId="{77FDF89E-67B7-0B46-AF95-0EED8A4A6760}" dt="2020-12-02T11:09:54.864" v="146" actId="1076"/>
          <ac:grpSpMkLst>
            <pc:docMk/>
            <pc:sldMk cId="3579610552" sldId="340"/>
            <ac:grpSpMk id="6" creationId="{7975B476-5286-4F42-BDB1-38B2A9F86002}"/>
          </ac:grpSpMkLst>
        </pc:grpChg>
        <pc:picChg chg="mod">
          <ac:chgData name="Yann HALLOUARD" userId="984563d2-d638-4a78-a253-b89c0ce09a89" providerId="ADAL" clId="{77FDF89E-67B7-0B46-AF95-0EED8A4A6760}" dt="2020-12-02T11:09:34.038" v="144" actId="1076"/>
          <ac:picMkLst>
            <pc:docMk/>
            <pc:sldMk cId="3579610552" sldId="340"/>
            <ac:picMk id="228" creationId="{DD5CC3A7-7322-084B-B667-8BF644054E02}"/>
          </ac:picMkLst>
        </pc:picChg>
        <pc:cxnChg chg="mod">
          <ac:chgData name="Yann HALLOUARD" userId="984563d2-d638-4a78-a253-b89c0ce09a89" providerId="ADAL" clId="{77FDF89E-67B7-0B46-AF95-0EED8A4A6760}" dt="2020-12-02T11:09:54.864" v="146" actId="1076"/>
          <ac:cxnSpMkLst>
            <pc:docMk/>
            <pc:sldMk cId="3579610552" sldId="340"/>
            <ac:cxnSpMk id="3" creationId="{5D695847-F385-F143-9AD0-24E35CF394F9}"/>
          </ac:cxnSpMkLst>
        </pc:cxnChg>
        <pc:cxnChg chg="del">
          <ac:chgData name="Yann HALLOUARD" userId="984563d2-d638-4a78-a253-b89c0ce09a89" providerId="ADAL" clId="{77FDF89E-67B7-0B46-AF95-0EED8A4A6760}" dt="2020-12-02T11:07:48.827" v="6" actId="478"/>
          <ac:cxnSpMkLst>
            <pc:docMk/>
            <pc:sldMk cId="3579610552" sldId="340"/>
            <ac:cxnSpMk id="13" creationId="{FDA135AD-B67B-4F4D-9D99-69B9A29DEF82}"/>
          </ac:cxnSpMkLst>
        </pc:cxnChg>
      </pc:sldChg>
      <pc:sldChg chg="addSp delSp modSp add del mod">
        <pc:chgData name="Yann HALLOUARD" userId="984563d2-d638-4a78-a253-b89c0ce09a89" providerId="ADAL" clId="{77FDF89E-67B7-0B46-AF95-0EED8A4A6760}" dt="2020-12-02T15:15:06.113" v="1311" actId="2696"/>
        <pc:sldMkLst>
          <pc:docMk/>
          <pc:sldMk cId="2195096404" sldId="341"/>
        </pc:sldMkLst>
        <pc:spChg chg="add del mod">
          <ac:chgData name="Yann HALLOUARD" userId="984563d2-d638-4a78-a253-b89c0ce09a89" providerId="ADAL" clId="{77FDF89E-67B7-0B46-AF95-0EED8A4A6760}" dt="2020-12-02T12:45:52.770" v="1160" actId="478"/>
          <ac:spMkLst>
            <pc:docMk/>
            <pc:sldMk cId="2195096404" sldId="341"/>
            <ac:spMk id="3" creationId="{CC1086F4-87FB-294D-969E-7FAFB7A05F8D}"/>
          </ac:spMkLst>
        </pc:spChg>
        <pc:spChg chg="add mod">
          <ac:chgData name="Yann HALLOUARD" userId="984563d2-d638-4a78-a253-b89c0ce09a89" providerId="ADAL" clId="{77FDF89E-67B7-0B46-AF95-0EED8A4A6760}" dt="2020-12-02T13:00:51.462" v="1279" actId="1076"/>
          <ac:spMkLst>
            <pc:docMk/>
            <pc:sldMk cId="2195096404" sldId="341"/>
            <ac:spMk id="5" creationId="{8FCEC6B5-F1AE-7A46-84D7-1C30F1B24C06}"/>
          </ac:spMkLst>
        </pc:spChg>
        <pc:spChg chg="add del mod">
          <ac:chgData name="Yann HALLOUARD" userId="984563d2-d638-4a78-a253-b89c0ce09a89" providerId="ADAL" clId="{77FDF89E-67B7-0B46-AF95-0EED8A4A6760}" dt="2020-12-02T11:54:46.739" v="369"/>
          <ac:spMkLst>
            <pc:docMk/>
            <pc:sldMk cId="2195096404" sldId="341"/>
            <ac:spMk id="10" creationId="{266C1A53-BEA4-A448-B3F0-E689EAE85C4D}"/>
          </ac:spMkLst>
        </pc:spChg>
        <pc:spChg chg="add mod">
          <ac:chgData name="Yann HALLOUARD" userId="984563d2-d638-4a78-a253-b89c0ce09a89" providerId="ADAL" clId="{77FDF89E-67B7-0B46-AF95-0EED8A4A6760}" dt="2020-12-02T13:00:51.462" v="1279" actId="1076"/>
          <ac:spMkLst>
            <pc:docMk/>
            <pc:sldMk cId="2195096404" sldId="341"/>
            <ac:spMk id="13" creationId="{E60D27AB-DD58-B544-8D2E-ED709B2718ED}"/>
          </ac:spMkLst>
        </pc:spChg>
        <pc:spChg chg="add mod">
          <ac:chgData name="Yann HALLOUARD" userId="984563d2-d638-4a78-a253-b89c0ce09a89" providerId="ADAL" clId="{77FDF89E-67B7-0B46-AF95-0EED8A4A6760}" dt="2020-12-02T13:00:51.462" v="1279" actId="1076"/>
          <ac:spMkLst>
            <pc:docMk/>
            <pc:sldMk cId="2195096404" sldId="341"/>
            <ac:spMk id="14" creationId="{CD9651CA-7DB6-D145-A0C5-2DCACD7C6E88}"/>
          </ac:spMkLst>
        </pc:spChg>
        <pc:spChg chg="add mod">
          <ac:chgData name="Yann HALLOUARD" userId="984563d2-d638-4a78-a253-b89c0ce09a89" providerId="ADAL" clId="{77FDF89E-67B7-0B46-AF95-0EED8A4A6760}" dt="2020-12-02T13:00:51.462" v="1279" actId="1076"/>
          <ac:spMkLst>
            <pc:docMk/>
            <pc:sldMk cId="2195096404" sldId="341"/>
            <ac:spMk id="15" creationId="{342DB4C8-B0D8-944D-A12B-2BA184E21BDB}"/>
          </ac:spMkLst>
        </pc:spChg>
        <pc:spChg chg="add del mod">
          <ac:chgData name="Yann HALLOUARD" userId="984563d2-d638-4a78-a253-b89c0ce09a89" providerId="ADAL" clId="{77FDF89E-67B7-0B46-AF95-0EED8A4A6760}" dt="2020-12-02T12:26:48.979" v="751"/>
          <ac:spMkLst>
            <pc:docMk/>
            <pc:sldMk cId="2195096404" sldId="341"/>
            <ac:spMk id="16" creationId="{705979CE-7AFC-FE4C-97FC-01CB06683EDF}"/>
          </ac:spMkLst>
        </pc:spChg>
        <pc:spChg chg="add mod">
          <ac:chgData name="Yann HALLOUARD" userId="984563d2-d638-4a78-a253-b89c0ce09a89" providerId="ADAL" clId="{77FDF89E-67B7-0B46-AF95-0EED8A4A6760}" dt="2020-12-02T13:00:51.462" v="1279" actId="1076"/>
          <ac:spMkLst>
            <pc:docMk/>
            <pc:sldMk cId="2195096404" sldId="341"/>
            <ac:spMk id="17" creationId="{0C16F805-D6F4-F948-8474-662CE0F186A7}"/>
          </ac:spMkLst>
        </pc:spChg>
        <pc:spChg chg="add mod">
          <ac:chgData name="Yann HALLOUARD" userId="984563d2-d638-4a78-a253-b89c0ce09a89" providerId="ADAL" clId="{77FDF89E-67B7-0B46-AF95-0EED8A4A6760}" dt="2020-12-02T13:00:51.462" v="1279" actId="1076"/>
          <ac:spMkLst>
            <pc:docMk/>
            <pc:sldMk cId="2195096404" sldId="341"/>
            <ac:spMk id="18" creationId="{D6564D7F-88E9-294E-9989-C86BDE878AFE}"/>
          </ac:spMkLst>
        </pc:spChg>
        <pc:spChg chg="add del mod">
          <ac:chgData name="Yann HALLOUARD" userId="984563d2-d638-4a78-a253-b89c0ce09a89" providerId="ADAL" clId="{77FDF89E-67B7-0B46-AF95-0EED8A4A6760}" dt="2020-12-02T12:41:38.850" v="1089" actId="478"/>
          <ac:spMkLst>
            <pc:docMk/>
            <pc:sldMk cId="2195096404" sldId="341"/>
            <ac:spMk id="21" creationId="{3CA600A7-471D-FA41-A5F2-D463E1AE7E60}"/>
          </ac:spMkLst>
        </pc:spChg>
        <pc:spChg chg="add mod">
          <ac:chgData name="Yann HALLOUARD" userId="984563d2-d638-4a78-a253-b89c0ce09a89" providerId="ADAL" clId="{77FDF89E-67B7-0B46-AF95-0EED8A4A6760}" dt="2020-12-02T13:00:51.462" v="1279" actId="1076"/>
          <ac:spMkLst>
            <pc:docMk/>
            <pc:sldMk cId="2195096404" sldId="341"/>
            <ac:spMk id="22" creationId="{C15E097F-CC2B-854A-8672-BED780A1188B}"/>
          </ac:spMkLst>
        </pc:spChg>
        <pc:spChg chg="add mod">
          <ac:chgData name="Yann HALLOUARD" userId="984563d2-d638-4a78-a253-b89c0ce09a89" providerId="ADAL" clId="{77FDF89E-67B7-0B46-AF95-0EED8A4A6760}" dt="2020-12-02T13:00:51.462" v="1279" actId="1076"/>
          <ac:spMkLst>
            <pc:docMk/>
            <pc:sldMk cId="2195096404" sldId="341"/>
            <ac:spMk id="23" creationId="{42F8EC18-52BA-7E49-9FFD-68BA7B104D88}"/>
          </ac:spMkLst>
        </pc:spChg>
        <pc:spChg chg="add del mod">
          <ac:chgData name="Yann HALLOUARD" userId="984563d2-d638-4a78-a253-b89c0ce09a89" providerId="ADAL" clId="{77FDF89E-67B7-0B46-AF95-0EED8A4A6760}" dt="2020-12-02T12:47:11.389" v="1175" actId="478"/>
          <ac:spMkLst>
            <pc:docMk/>
            <pc:sldMk cId="2195096404" sldId="341"/>
            <ac:spMk id="24" creationId="{FF264597-9B17-F647-B6A3-2940D9FE02B3}"/>
          </ac:spMkLst>
        </pc:spChg>
        <pc:spChg chg="del">
          <ac:chgData name="Yann HALLOUARD" userId="984563d2-d638-4a78-a253-b89c0ce09a89" providerId="ADAL" clId="{77FDF89E-67B7-0B46-AF95-0EED8A4A6760}" dt="2020-12-02T11:19:12.087" v="151" actId="478"/>
          <ac:spMkLst>
            <pc:docMk/>
            <pc:sldMk cId="2195096404" sldId="341"/>
            <ac:spMk id="34" creationId="{41C6B242-ED35-B74E-BCC5-40C2955BAE07}"/>
          </ac:spMkLst>
        </pc:spChg>
        <pc:spChg chg="del">
          <ac:chgData name="Yann HALLOUARD" userId="984563d2-d638-4a78-a253-b89c0ce09a89" providerId="ADAL" clId="{77FDF89E-67B7-0B46-AF95-0EED8A4A6760}" dt="2020-12-02T11:19:12.087" v="151" actId="478"/>
          <ac:spMkLst>
            <pc:docMk/>
            <pc:sldMk cId="2195096404" sldId="341"/>
            <ac:spMk id="35" creationId="{DABEEAC2-2700-C04F-A327-2971B6E529BE}"/>
          </ac:spMkLst>
        </pc:spChg>
        <pc:spChg chg="del">
          <ac:chgData name="Yann HALLOUARD" userId="984563d2-d638-4a78-a253-b89c0ce09a89" providerId="ADAL" clId="{77FDF89E-67B7-0B46-AF95-0EED8A4A6760}" dt="2020-12-02T11:19:12.087" v="151" actId="478"/>
          <ac:spMkLst>
            <pc:docMk/>
            <pc:sldMk cId="2195096404" sldId="341"/>
            <ac:spMk id="36" creationId="{36AE5D26-E312-FE4B-8B8F-B42C669D9A55}"/>
          </ac:spMkLst>
        </pc:spChg>
        <pc:spChg chg="add mod">
          <ac:chgData name="Yann HALLOUARD" userId="984563d2-d638-4a78-a253-b89c0ce09a89" providerId="ADAL" clId="{77FDF89E-67B7-0B46-AF95-0EED8A4A6760}" dt="2020-12-02T13:00:51.462" v="1279" actId="1076"/>
          <ac:spMkLst>
            <pc:docMk/>
            <pc:sldMk cId="2195096404" sldId="341"/>
            <ac:spMk id="37" creationId="{280112DD-F93E-EE4D-99B7-7EBD7BA4D362}"/>
          </ac:spMkLst>
        </pc:spChg>
        <pc:spChg chg="del">
          <ac:chgData name="Yann HALLOUARD" userId="984563d2-d638-4a78-a253-b89c0ce09a89" providerId="ADAL" clId="{77FDF89E-67B7-0B46-AF95-0EED8A4A6760}" dt="2020-12-02T11:19:12.087" v="151" actId="478"/>
          <ac:spMkLst>
            <pc:docMk/>
            <pc:sldMk cId="2195096404" sldId="341"/>
            <ac:spMk id="38" creationId="{99AA7891-D232-9D44-989B-62216E64F3B9}"/>
          </ac:spMkLst>
        </pc:spChg>
        <pc:spChg chg="del">
          <ac:chgData name="Yann HALLOUARD" userId="984563d2-d638-4a78-a253-b89c0ce09a89" providerId="ADAL" clId="{77FDF89E-67B7-0B46-AF95-0EED8A4A6760}" dt="2020-12-02T11:19:12.087" v="151" actId="478"/>
          <ac:spMkLst>
            <pc:docMk/>
            <pc:sldMk cId="2195096404" sldId="341"/>
            <ac:spMk id="40" creationId="{597E1D0B-71CF-3F46-A803-8AD961AC0582}"/>
          </ac:spMkLst>
        </pc:spChg>
        <pc:spChg chg="del">
          <ac:chgData name="Yann HALLOUARD" userId="984563d2-d638-4a78-a253-b89c0ce09a89" providerId="ADAL" clId="{77FDF89E-67B7-0B46-AF95-0EED8A4A6760}" dt="2020-12-02T11:19:12.087" v="151" actId="478"/>
          <ac:spMkLst>
            <pc:docMk/>
            <pc:sldMk cId="2195096404" sldId="341"/>
            <ac:spMk id="41" creationId="{56A75E4A-702F-4641-BC41-ECB91895E5CA}"/>
          </ac:spMkLst>
        </pc:spChg>
        <pc:spChg chg="del">
          <ac:chgData name="Yann HALLOUARD" userId="984563d2-d638-4a78-a253-b89c0ce09a89" providerId="ADAL" clId="{77FDF89E-67B7-0B46-AF95-0EED8A4A6760}" dt="2020-12-02T11:19:12.087" v="151" actId="478"/>
          <ac:spMkLst>
            <pc:docMk/>
            <pc:sldMk cId="2195096404" sldId="341"/>
            <ac:spMk id="42" creationId="{CEC9935F-05C7-1C48-BE4D-048D3402377F}"/>
          </ac:spMkLst>
        </pc:spChg>
        <pc:spChg chg="del">
          <ac:chgData name="Yann HALLOUARD" userId="984563d2-d638-4a78-a253-b89c0ce09a89" providerId="ADAL" clId="{77FDF89E-67B7-0B46-AF95-0EED8A4A6760}" dt="2020-12-02T11:19:12.087" v="151" actId="478"/>
          <ac:spMkLst>
            <pc:docMk/>
            <pc:sldMk cId="2195096404" sldId="341"/>
            <ac:spMk id="43" creationId="{1C47D752-B85E-A048-8416-F009359C6277}"/>
          </ac:spMkLst>
        </pc:spChg>
        <pc:spChg chg="del">
          <ac:chgData name="Yann HALLOUARD" userId="984563d2-d638-4a78-a253-b89c0ce09a89" providerId="ADAL" clId="{77FDF89E-67B7-0B46-AF95-0EED8A4A6760}" dt="2020-12-02T11:19:12.087" v="151" actId="478"/>
          <ac:spMkLst>
            <pc:docMk/>
            <pc:sldMk cId="2195096404" sldId="341"/>
            <ac:spMk id="44" creationId="{9180F9F8-6178-274A-BBAC-151475C4BC1F}"/>
          </ac:spMkLst>
        </pc:spChg>
        <pc:spChg chg="del">
          <ac:chgData name="Yann HALLOUARD" userId="984563d2-d638-4a78-a253-b89c0ce09a89" providerId="ADAL" clId="{77FDF89E-67B7-0B46-AF95-0EED8A4A6760}" dt="2020-12-02T11:19:12.087" v="151" actId="478"/>
          <ac:spMkLst>
            <pc:docMk/>
            <pc:sldMk cId="2195096404" sldId="341"/>
            <ac:spMk id="45" creationId="{49E098CE-9C17-ED46-9BB3-D2B9EF5C48CB}"/>
          </ac:spMkLst>
        </pc:spChg>
        <pc:spChg chg="add mod">
          <ac:chgData name="Yann HALLOUARD" userId="984563d2-d638-4a78-a253-b89c0ce09a89" providerId="ADAL" clId="{77FDF89E-67B7-0B46-AF95-0EED8A4A6760}" dt="2020-12-02T13:00:51.462" v="1279" actId="1076"/>
          <ac:spMkLst>
            <pc:docMk/>
            <pc:sldMk cId="2195096404" sldId="341"/>
            <ac:spMk id="46" creationId="{CFA67799-3199-384E-ABA3-EA70A7A1274E}"/>
          </ac:spMkLst>
        </pc:spChg>
        <pc:spChg chg="add del mod">
          <ac:chgData name="Yann HALLOUARD" userId="984563d2-d638-4a78-a253-b89c0ce09a89" providerId="ADAL" clId="{77FDF89E-67B7-0B46-AF95-0EED8A4A6760}" dt="2020-12-02T12:20:33.772" v="647" actId="478"/>
          <ac:spMkLst>
            <pc:docMk/>
            <pc:sldMk cId="2195096404" sldId="341"/>
            <ac:spMk id="47" creationId="{62D04016-D197-984C-9B5B-187F57253459}"/>
          </ac:spMkLst>
        </pc:spChg>
        <pc:spChg chg="del">
          <ac:chgData name="Yann HALLOUARD" userId="984563d2-d638-4a78-a253-b89c0ce09a89" providerId="ADAL" clId="{77FDF89E-67B7-0B46-AF95-0EED8A4A6760}" dt="2020-12-02T11:19:12.087" v="151" actId="478"/>
          <ac:spMkLst>
            <pc:docMk/>
            <pc:sldMk cId="2195096404" sldId="341"/>
            <ac:spMk id="48" creationId="{47BB00F9-12B9-8E4A-810F-4E8BB6A65253}"/>
          </ac:spMkLst>
        </pc:spChg>
        <pc:spChg chg="del">
          <ac:chgData name="Yann HALLOUARD" userId="984563d2-d638-4a78-a253-b89c0ce09a89" providerId="ADAL" clId="{77FDF89E-67B7-0B46-AF95-0EED8A4A6760}" dt="2020-12-02T11:19:12.087" v="151" actId="478"/>
          <ac:spMkLst>
            <pc:docMk/>
            <pc:sldMk cId="2195096404" sldId="341"/>
            <ac:spMk id="49" creationId="{15725154-A9D1-BF47-8F88-216C4B224DFF}"/>
          </ac:spMkLst>
        </pc:spChg>
        <pc:spChg chg="del">
          <ac:chgData name="Yann HALLOUARD" userId="984563d2-d638-4a78-a253-b89c0ce09a89" providerId="ADAL" clId="{77FDF89E-67B7-0B46-AF95-0EED8A4A6760}" dt="2020-12-02T11:19:12.087" v="151" actId="478"/>
          <ac:spMkLst>
            <pc:docMk/>
            <pc:sldMk cId="2195096404" sldId="341"/>
            <ac:spMk id="50" creationId="{6E49B033-10DA-604E-A6F8-43641366326D}"/>
          </ac:spMkLst>
        </pc:spChg>
        <pc:spChg chg="del">
          <ac:chgData name="Yann HALLOUARD" userId="984563d2-d638-4a78-a253-b89c0ce09a89" providerId="ADAL" clId="{77FDF89E-67B7-0B46-AF95-0EED8A4A6760}" dt="2020-12-02T11:19:12.087" v="151" actId="478"/>
          <ac:spMkLst>
            <pc:docMk/>
            <pc:sldMk cId="2195096404" sldId="341"/>
            <ac:spMk id="51" creationId="{0CA8645F-410D-2742-9F88-EF23027794D2}"/>
          </ac:spMkLst>
        </pc:spChg>
        <pc:spChg chg="add del mod">
          <ac:chgData name="Yann HALLOUARD" userId="984563d2-d638-4a78-a253-b89c0ce09a89" providerId="ADAL" clId="{77FDF89E-67B7-0B46-AF95-0EED8A4A6760}" dt="2020-12-02T12:20:33.772" v="647" actId="478"/>
          <ac:spMkLst>
            <pc:docMk/>
            <pc:sldMk cId="2195096404" sldId="341"/>
            <ac:spMk id="52" creationId="{2D82E21C-4B5B-9042-9F52-DE2A7D38A913}"/>
          </ac:spMkLst>
        </pc:spChg>
        <pc:spChg chg="add mod">
          <ac:chgData name="Yann HALLOUARD" userId="984563d2-d638-4a78-a253-b89c0ce09a89" providerId="ADAL" clId="{77FDF89E-67B7-0B46-AF95-0EED8A4A6760}" dt="2020-12-02T13:00:51.462" v="1279" actId="1076"/>
          <ac:spMkLst>
            <pc:docMk/>
            <pc:sldMk cId="2195096404" sldId="341"/>
            <ac:spMk id="53" creationId="{4C638BA6-FDEE-004F-808D-44F259056F1A}"/>
          </ac:spMkLst>
        </pc:spChg>
        <pc:spChg chg="add mod">
          <ac:chgData name="Yann HALLOUARD" userId="984563d2-d638-4a78-a253-b89c0ce09a89" providerId="ADAL" clId="{77FDF89E-67B7-0B46-AF95-0EED8A4A6760}" dt="2020-12-02T13:00:51.462" v="1279" actId="1076"/>
          <ac:spMkLst>
            <pc:docMk/>
            <pc:sldMk cId="2195096404" sldId="341"/>
            <ac:spMk id="54" creationId="{D4D1F3CE-0BAB-E641-85A8-253AF1295CB4}"/>
          </ac:spMkLst>
        </pc:spChg>
        <pc:spChg chg="add mod">
          <ac:chgData name="Yann HALLOUARD" userId="984563d2-d638-4a78-a253-b89c0ce09a89" providerId="ADAL" clId="{77FDF89E-67B7-0B46-AF95-0EED8A4A6760}" dt="2020-12-02T13:00:51.462" v="1279" actId="1076"/>
          <ac:spMkLst>
            <pc:docMk/>
            <pc:sldMk cId="2195096404" sldId="341"/>
            <ac:spMk id="55" creationId="{780FEDA0-67E2-4349-88B1-0C96CFFDC2EB}"/>
          </ac:spMkLst>
        </pc:spChg>
        <pc:spChg chg="add mod">
          <ac:chgData name="Yann HALLOUARD" userId="984563d2-d638-4a78-a253-b89c0ce09a89" providerId="ADAL" clId="{77FDF89E-67B7-0B46-AF95-0EED8A4A6760}" dt="2020-12-02T13:00:51.462" v="1279" actId="1076"/>
          <ac:spMkLst>
            <pc:docMk/>
            <pc:sldMk cId="2195096404" sldId="341"/>
            <ac:spMk id="56" creationId="{003C50D3-9DC5-E647-9B07-6C40C7AE2080}"/>
          </ac:spMkLst>
        </pc:spChg>
        <pc:spChg chg="del">
          <ac:chgData name="Yann HALLOUARD" userId="984563d2-d638-4a78-a253-b89c0ce09a89" providerId="ADAL" clId="{77FDF89E-67B7-0B46-AF95-0EED8A4A6760}" dt="2020-12-02T11:19:12.087" v="151" actId="478"/>
          <ac:spMkLst>
            <pc:docMk/>
            <pc:sldMk cId="2195096404" sldId="341"/>
            <ac:spMk id="57" creationId="{C499685F-0825-AC40-ACF2-0306ED4270B4}"/>
          </ac:spMkLst>
        </pc:spChg>
        <pc:spChg chg="del">
          <ac:chgData name="Yann HALLOUARD" userId="984563d2-d638-4a78-a253-b89c0ce09a89" providerId="ADAL" clId="{77FDF89E-67B7-0B46-AF95-0EED8A4A6760}" dt="2020-12-02T11:19:12.087" v="151" actId="478"/>
          <ac:spMkLst>
            <pc:docMk/>
            <pc:sldMk cId="2195096404" sldId="341"/>
            <ac:spMk id="58" creationId="{0C5F16A3-2289-A24A-8B24-47986E62A9F1}"/>
          </ac:spMkLst>
        </pc:spChg>
        <pc:spChg chg="del">
          <ac:chgData name="Yann HALLOUARD" userId="984563d2-d638-4a78-a253-b89c0ce09a89" providerId="ADAL" clId="{77FDF89E-67B7-0B46-AF95-0EED8A4A6760}" dt="2020-12-02T11:19:12.087" v="151" actId="478"/>
          <ac:spMkLst>
            <pc:docMk/>
            <pc:sldMk cId="2195096404" sldId="341"/>
            <ac:spMk id="59" creationId="{E7103B3B-B11E-EC49-AB5F-82C2B1BDEAE2}"/>
          </ac:spMkLst>
        </pc:spChg>
        <pc:spChg chg="del">
          <ac:chgData name="Yann HALLOUARD" userId="984563d2-d638-4a78-a253-b89c0ce09a89" providerId="ADAL" clId="{77FDF89E-67B7-0B46-AF95-0EED8A4A6760}" dt="2020-12-02T11:19:12.087" v="151" actId="478"/>
          <ac:spMkLst>
            <pc:docMk/>
            <pc:sldMk cId="2195096404" sldId="341"/>
            <ac:spMk id="60" creationId="{D2CDC415-0C82-6940-A5C2-CD0AAD56251A}"/>
          </ac:spMkLst>
        </pc:spChg>
        <pc:spChg chg="del">
          <ac:chgData name="Yann HALLOUARD" userId="984563d2-d638-4a78-a253-b89c0ce09a89" providerId="ADAL" clId="{77FDF89E-67B7-0B46-AF95-0EED8A4A6760}" dt="2020-12-02T11:19:12.087" v="151" actId="478"/>
          <ac:spMkLst>
            <pc:docMk/>
            <pc:sldMk cId="2195096404" sldId="341"/>
            <ac:spMk id="61" creationId="{E7F392FE-5ADE-A745-93B3-D45C9651F421}"/>
          </ac:spMkLst>
        </pc:spChg>
        <pc:spChg chg="del">
          <ac:chgData name="Yann HALLOUARD" userId="984563d2-d638-4a78-a253-b89c0ce09a89" providerId="ADAL" clId="{77FDF89E-67B7-0B46-AF95-0EED8A4A6760}" dt="2020-12-02T11:19:12.087" v="151" actId="478"/>
          <ac:spMkLst>
            <pc:docMk/>
            <pc:sldMk cId="2195096404" sldId="341"/>
            <ac:spMk id="62" creationId="{7C59433F-D31A-3A4F-87AD-ABF31345580E}"/>
          </ac:spMkLst>
        </pc:spChg>
        <pc:spChg chg="del">
          <ac:chgData name="Yann HALLOUARD" userId="984563d2-d638-4a78-a253-b89c0ce09a89" providerId="ADAL" clId="{77FDF89E-67B7-0B46-AF95-0EED8A4A6760}" dt="2020-12-02T11:19:12.087" v="151" actId="478"/>
          <ac:spMkLst>
            <pc:docMk/>
            <pc:sldMk cId="2195096404" sldId="341"/>
            <ac:spMk id="63" creationId="{FF89B798-07C8-EE48-8A86-995514DB87BC}"/>
          </ac:spMkLst>
        </pc:spChg>
        <pc:spChg chg="del">
          <ac:chgData name="Yann HALLOUARD" userId="984563d2-d638-4a78-a253-b89c0ce09a89" providerId="ADAL" clId="{77FDF89E-67B7-0B46-AF95-0EED8A4A6760}" dt="2020-12-02T11:19:12.087" v="151" actId="478"/>
          <ac:spMkLst>
            <pc:docMk/>
            <pc:sldMk cId="2195096404" sldId="341"/>
            <ac:spMk id="65" creationId="{B7A32C63-7BA0-C94F-8AB3-346389711E53}"/>
          </ac:spMkLst>
        </pc:spChg>
        <pc:spChg chg="del">
          <ac:chgData name="Yann HALLOUARD" userId="984563d2-d638-4a78-a253-b89c0ce09a89" providerId="ADAL" clId="{77FDF89E-67B7-0B46-AF95-0EED8A4A6760}" dt="2020-12-02T11:19:12.087" v="151" actId="478"/>
          <ac:spMkLst>
            <pc:docMk/>
            <pc:sldMk cId="2195096404" sldId="341"/>
            <ac:spMk id="66" creationId="{680036BA-A946-F548-BF33-A7B5EACE9F97}"/>
          </ac:spMkLst>
        </pc:spChg>
        <pc:spChg chg="add mod">
          <ac:chgData name="Yann HALLOUARD" userId="984563d2-d638-4a78-a253-b89c0ce09a89" providerId="ADAL" clId="{77FDF89E-67B7-0B46-AF95-0EED8A4A6760}" dt="2020-12-02T13:00:51.462" v="1279" actId="1076"/>
          <ac:spMkLst>
            <pc:docMk/>
            <pc:sldMk cId="2195096404" sldId="341"/>
            <ac:spMk id="67" creationId="{419061B6-109D-4948-962B-7A6FCCEBA5ED}"/>
          </ac:spMkLst>
        </pc:spChg>
        <pc:spChg chg="add mod">
          <ac:chgData name="Yann HALLOUARD" userId="984563d2-d638-4a78-a253-b89c0ce09a89" providerId="ADAL" clId="{77FDF89E-67B7-0B46-AF95-0EED8A4A6760}" dt="2020-12-02T13:00:51.462" v="1279" actId="1076"/>
          <ac:spMkLst>
            <pc:docMk/>
            <pc:sldMk cId="2195096404" sldId="341"/>
            <ac:spMk id="74" creationId="{1C515D40-B329-3A41-A009-252802569274}"/>
          </ac:spMkLst>
        </pc:spChg>
        <pc:spChg chg="add mod">
          <ac:chgData name="Yann HALLOUARD" userId="984563d2-d638-4a78-a253-b89c0ce09a89" providerId="ADAL" clId="{77FDF89E-67B7-0B46-AF95-0EED8A4A6760}" dt="2020-12-02T13:00:51.462" v="1279" actId="1076"/>
          <ac:spMkLst>
            <pc:docMk/>
            <pc:sldMk cId="2195096404" sldId="341"/>
            <ac:spMk id="75" creationId="{286AF35B-81D8-254D-A7E6-FFEF331CB999}"/>
          </ac:spMkLst>
        </pc:spChg>
        <pc:spChg chg="add del mod">
          <ac:chgData name="Yann HALLOUARD" userId="984563d2-d638-4a78-a253-b89c0ce09a89" providerId="ADAL" clId="{77FDF89E-67B7-0B46-AF95-0EED8A4A6760}" dt="2020-12-02T12:43:38.185" v="1125" actId="478"/>
          <ac:spMkLst>
            <pc:docMk/>
            <pc:sldMk cId="2195096404" sldId="341"/>
            <ac:spMk id="76" creationId="{410CE670-FA92-F846-A326-2FB3CF11D06E}"/>
          </ac:spMkLst>
        </pc:spChg>
        <pc:spChg chg="add del mod">
          <ac:chgData name="Yann HALLOUARD" userId="984563d2-d638-4a78-a253-b89c0ce09a89" providerId="ADAL" clId="{77FDF89E-67B7-0B46-AF95-0EED8A4A6760}" dt="2020-12-02T12:41:24.149" v="1081" actId="478"/>
          <ac:spMkLst>
            <pc:docMk/>
            <pc:sldMk cId="2195096404" sldId="341"/>
            <ac:spMk id="77" creationId="{AC9C9FC6-31FA-B842-8CF2-4F9DEBE725D5}"/>
          </ac:spMkLst>
        </pc:spChg>
        <pc:spChg chg="add del mod">
          <ac:chgData name="Yann HALLOUARD" userId="984563d2-d638-4a78-a253-b89c0ce09a89" providerId="ADAL" clId="{77FDF89E-67B7-0B46-AF95-0EED8A4A6760}" dt="2020-12-02T12:41:26.475" v="1082" actId="478"/>
          <ac:spMkLst>
            <pc:docMk/>
            <pc:sldMk cId="2195096404" sldId="341"/>
            <ac:spMk id="78" creationId="{8346C8B5-8761-D349-BB80-CA4481B83074}"/>
          </ac:spMkLst>
        </pc:spChg>
        <pc:spChg chg="add mod">
          <ac:chgData name="Yann HALLOUARD" userId="984563d2-d638-4a78-a253-b89c0ce09a89" providerId="ADAL" clId="{77FDF89E-67B7-0B46-AF95-0EED8A4A6760}" dt="2020-12-02T13:00:51.462" v="1279" actId="1076"/>
          <ac:spMkLst>
            <pc:docMk/>
            <pc:sldMk cId="2195096404" sldId="341"/>
            <ac:spMk id="79" creationId="{D8413C0D-3277-B743-AF72-7C91444F45BB}"/>
          </ac:spMkLst>
        </pc:spChg>
        <pc:spChg chg="add mod">
          <ac:chgData name="Yann HALLOUARD" userId="984563d2-d638-4a78-a253-b89c0ce09a89" providerId="ADAL" clId="{77FDF89E-67B7-0B46-AF95-0EED8A4A6760}" dt="2020-12-02T13:00:51.462" v="1279" actId="1076"/>
          <ac:spMkLst>
            <pc:docMk/>
            <pc:sldMk cId="2195096404" sldId="341"/>
            <ac:spMk id="80" creationId="{14D6553F-1D1C-684E-B1DE-0072E0766D18}"/>
          </ac:spMkLst>
        </pc:spChg>
        <pc:picChg chg="add mod">
          <ac:chgData name="Yann HALLOUARD" userId="984563d2-d638-4a78-a253-b89c0ce09a89" providerId="ADAL" clId="{77FDF89E-67B7-0B46-AF95-0EED8A4A6760}" dt="2020-12-02T13:00:51.462" v="1279" actId="1076"/>
          <ac:picMkLst>
            <pc:docMk/>
            <pc:sldMk cId="2195096404" sldId="341"/>
            <ac:picMk id="9" creationId="{F5DFE0E8-ED16-9342-860F-AC5CDBCF4093}"/>
          </ac:picMkLst>
        </pc:picChg>
        <pc:picChg chg="add mod modCrop">
          <ac:chgData name="Yann HALLOUARD" userId="984563d2-d638-4a78-a253-b89c0ce09a89" providerId="ADAL" clId="{77FDF89E-67B7-0B46-AF95-0EED8A4A6760}" dt="2020-12-02T14:45:11.050" v="1303" actId="1076"/>
          <ac:picMkLst>
            <pc:docMk/>
            <pc:sldMk cId="2195096404" sldId="341"/>
            <ac:picMk id="12" creationId="{DBA167ED-89F7-3F49-9299-5BE18B305400}"/>
          </ac:picMkLst>
        </pc:picChg>
        <pc:picChg chg="add mod">
          <ac:chgData name="Yann HALLOUARD" userId="984563d2-d638-4a78-a253-b89c0ce09a89" providerId="ADAL" clId="{77FDF89E-67B7-0B46-AF95-0EED8A4A6760}" dt="2020-12-02T13:00:51.462" v="1279" actId="1076"/>
          <ac:picMkLst>
            <pc:docMk/>
            <pc:sldMk cId="2195096404" sldId="341"/>
            <ac:picMk id="64" creationId="{A4739538-435F-4845-ACD5-B8B7978B75D6}"/>
          </ac:picMkLst>
        </pc:picChg>
        <pc:picChg chg="del">
          <ac:chgData name="Yann HALLOUARD" userId="984563d2-d638-4a78-a253-b89c0ce09a89" providerId="ADAL" clId="{77FDF89E-67B7-0B46-AF95-0EED8A4A6760}" dt="2020-12-02T11:19:12.087" v="151" actId="478"/>
          <ac:picMkLst>
            <pc:docMk/>
            <pc:sldMk cId="2195096404" sldId="341"/>
            <ac:picMk id="68" creationId="{8FC3DC29-30E2-4F40-A730-887ADC804532}"/>
          </ac:picMkLst>
        </pc:picChg>
        <pc:picChg chg="add del mod">
          <ac:chgData name="Yann HALLOUARD" userId="984563d2-d638-4a78-a253-b89c0ce09a89" providerId="ADAL" clId="{77FDF89E-67B7-0B46-AF95-0EED8A4A6760}" dt="2020-12-02T12:33:33.782" v="792" actId="478"/>
          <ac:picMkLst>
            <pc:docMk/>
            <pc:sldMk cId="2195096404" sldId="341"/>
            <ac:picMk id="69" creationId="{3E4EEA48-3E35-6246-8535-7458B3606D22}"/>
          </ac:picMkLst>
        </pc:picChg>
        <pc:picChg chg="del">
          <ac:chgData name="Yann HALLOUARD" userId="984563d2-d638-4a78-a253-b89c0ce09a89" providerId="ADAL" clId="{77FDF89E-67B7-0B46-AF95-0EED8A4A6760}" dt="2020-12-02T11:19:12.087" v="151" actId="478"/>
          <ac:picMkLst>
            <pc:docMk/>
            <pc:sldMk cId="2195096404" sldId="341"/>
            <ac:picMk id="70" creationId="{8BE239D2-AA1F-3C4A-9FEC-AD7719FCE445}"/>
          </ac:picMkLst>
        </pc:picChg>
        <pc:picChg chg="add del mod">
          <ac:chgData name="Yann HALLOUARD" userId="984563d2-d638-4a78-a253-b89c0ce09a89" providerId="ADAL" clId="{77FDF89E-67B7-0B46-AF95-0EED8A4A6760}" dt="2020-12-02T12:33:32.762" v="791" actId="21"/>
          <ac:picMkLst>
            <pc:docMk/>
            <pc:sldMk cId="2195096404" sldId="341"/>
            <ac:picMk id="71" creationId="{92345459-A88D-0A46-AC98-F63DD5CBFF40}"/>
          </ac:picMkLst>
        </pc:picChg>
        <pc:picChg chg="add mod">
          <ac:chgData name="Yann HALLOUARD" userId="984563d2-d638-4a78-a253-b89c0ce09a89" providerId="ADAL" clId="{77FDF89E-67B7-0B46-AF95-0EED8A4A6760}" dt="2020-12-02T13:00:51.462" v="1279" actId="1076"/>
          <ac:picMkLst>
            <pc:docMk/>
            <pc:sldMk cId="2195096404" sldId="341"/>
            <ac:picMk id="72" creationId="{B114690E-C2DA-3D41-B262-BF10D42B0F61}"/>
          </ac:picMkLst>
        </pc:picChg>
        <pc:picChg chg="del">
          <ac:chgData name="Yann HALLOUARD" userId="984563d2-d638-4a78-a253-b89c0ce09a89" providerId="ADAL" clId="{77FDF89E-67B7-0B46-AF95-0EED8A4A6760}" dt="2020-12-02T11:19:12.087" v="151" actId="478"/>
          <ac:picMkLst>
            <pc:docMk/>
            <pc:sldMk cId="2195096404" sldId="341"/>
            <ac:picMk id="73" creationId="{F5368C67-5FD2-0D49-9D5F-BDB29C2DB5DB}"/>
          </ac:picMkLst>
        </pc:picChg>
        <pc:picChg chg="add mod modCrop">
          <ac:chgData name="Yann HALLOUARD" userId="984563d2-d638-4a78-a253-b89c0ce09a89" providerId="ADAL" clId="{77FDF89E-67B7-0B46-AF95-0EED8A4A6760}" dt="2020-12-02T14:45:30.263" v="1307" actId="732"/>
          <ac:picMkLst>
            <pc:docMk/>
            <pc:sldMk cId="2195096404" sldId="341"/>
            <ac:picMk id="89" creationId="{8AD5E68B-3492-1B4A-985C-33496662872A}"/>
          </ac:picMkLst>
        </pc:picChg>
        <pc:cxnChg chg="add mod">
          <ac:chgData name="Yann HALLOUARD" userId="984563d2-d638-4a78-a253-b89c0ce09a89" providerId="ADAL" clId="{77FDF89E-67B7-0B46-AF95-0EED8A4A6760}" dt="2020-12-02T13:00:51.462" v="1279" actId="1076"/>
          <ac:cxnSpMkLst>
            <pc:docMk/>
            <pc:sldMk cId="2195096404" sldId="341"/>
            <ac:cxnSpMk id="20" creationId="{D88AEFBF-517F-7140-84D2-B534CFED88C5}"/>
          </ac:cxnSpMkLst>
        </pc:cxnChg>
        <pc:cxnChg chg="add del mod">
          <ac:chgData name="Yann HALLOUARD" userId="984563d2-d638-4a78-a253-b89c0ce09a89" providerId="ADAL" clId="{77FDF89E-67B7-0B46-AF95-0EED8A4A6760}" dt="2020-12-02T14:46:12.713" v="1309" actId="14100"/>
          <ac:cxnSpMkLst>
            <pc:docMk/>
            <pc:sldMk cId="2195096404" sldId="341"/>
            <ac:cxnSpMk id="26" creationId="{D81E641A-DA88-F94F-BFEA-81E82B43753F}"/>
          </ac:cxnSpMkLst>
        </pc:cxnChg>
        <pc:cxnChg chg="add del mod">
          <ac:chgData name="Yann HALLOUARD" userId="984563d2-d638-4a78-a253-b89c0ce09a89" providerId="ADAL" clId="{77FDF89E-67B7-0B46-AF95-0EED8A4A6760}" dt="2020-12-02T14:46:08.038" v="1308" actId="14100"/>
          <ac:cxnSpMkLst>
            <pc:docMk/>
            <pc:sldMk cId="2195096404" sldId="341"/>
            <ac:cxnSpMk id="28" creationId="{961534EB-C756-EC47-BD4D-493F82AB879B}"/>
          </ac:cxnSpMkLst>
        </pc:cxnChg>
        <pc:cxnChg chg="add del mod">
          <ac:chgData name="Yann HALLOUARD" userId="984563d2-d638-4a78-a253-b89c0ce09a89" providerId="ADAL" clId="{77FDF89E-67B7-0B46-AF95-0EED8A4A6760}" dt="2020-12-02T12:59:56.408" v="1268"/>
          <ac:cxnSpMkLst>
            <pc:docMk/>
            <pc:sldMk cId="2195096404" sldId="341"/>
            <ac:cxnSpMk id="85" creationId="{8DB5DDCF-5F64-7A4E-B3CA-AAAF5E596360}"/>
          </ac:cxnSpMkLst>
        </pc:cxnChg>
        <pc:cxnChg chg="add mod">
          <ac:chgData name="Yann HALLOUARD" userId="984563d2-d638-4a78-a253-b89c0ce09a89" providerId="ADAL" clId="{77FDF89E-67B7-0B46-AF95-0EED8A4A6760}" dt="2020-12-02T13:00:51.462" v="1279" actId="1076"/>
          <ac:cxnSpMkLst>
            <pc:docMk/>
            <pc:sldMk cId="2195096404" sldId="341"/>
            <ac:cxnSpMk id="86" creationId="{DA70813D-DD41-C847-8DBA-F6DF553F9698}"/>
          </ac:cxnSpMkLst>
        </pc:cxnChg>
      </pc:sldChg>
      <pc:sldChg chg="addSp delSp modSp add mod">
        <pc:chgData name="Yann HALLOUARD" userId="984563d2-d638-4a78-a253-b89c0ce09a89" providerId="ADAL" clId="{77FDF89E-67B7-0B46-AF95-0EED8A4A6760}" dt="2020-12-04T13:42:37.199" v="2167" actId="20577"/>
        <pc:sldMkLst>
          <pc:docMk/>
          <pc:sldMk cId="333394328" sldId="342"/>
        </pc:sldMkLst>
        <pc:spChg chg="mod">
          <ac:chgData name="Yann HALLOUARD" userId="984563d2-d638-4a78-a253-b89c0ce09a89" providerId="ADAL" clId="{77FDF89E-67B7-0B46-AF95-0EED8A4A6760}" dt="2020-12-03T16:44:23.741" v="1813" actId="1076"/>
          <ac:spMkLst>
            <pc:docMk/>
            <pc:sldMk cId="333394328" sldId="342"/>
            <ac:spMk id="2" creationId="{1C63E9A5-5349-8E49-852D-BF61C9E61306}"/>
          </ac:spMkLst>
        </pc:spChg>
        <pc:spChg chg="add mod">
          <ac:chgData name="Yann HALLOUARD" userId="984563d2-d638-4a78-a253-b89c0ce09a89" providerId="ADAL" clId="{77FDF89E-67B7-0B46-AF95-0EED8A4A6760}" dt="2020-12-03T16:55:05.367" v="1928" actId="1076"/>
          <ac:spMkLst>
            <pc:docMk/>
            <pc:sldMk cId="333394328" sldId="342"/>
            <ac:spMk id="3" creationId="{B3296CDE-1D6C-3E4F-946F-11279E1B1D62}"/>
          </ac:spMkLst>
        </pc:spChg>
        <pc:spChg chg="mod">
          <ac:chgData name="Yann HALLOUARD" userId="984563d2-d638-4a78-a253-b89c0ce09a89" providerId="ADAL" clId="{77FDF89E-67B7-0B46-AF95-0EED8A4A6760}" dt="2020-12-03T16:55:05.367" v="1928" actId="1076"/>
          <ac:spMkLst>
            <pc:docMk/>
            <pc:sldMk cId="333394328" sldId="342"/>
            <ac:spMk id="5" creationId="{8FCEC6B5-F1AE-7A46-84D7-1C30F1B24C06}"/>
          </ac:spMkLst>
        </pc:spChg>
        <pc:spChg chg="add del mod">
          <ac:chgData name="Yann HALLOUARD" userId="984563d2-d638-4a78-a253-b89c0ce09a89" providerId="ADAL" clId="{77FDF89E-67B7-0B46-AF95-0EED8A4A6760}" dt="2020-12-03T16:46:17.058" v="1844" actId="21"/>
          <ac:spMkLst>
            <pc:docMk/>
            <pc:sldMk cId="333394328" sldId="342"/>
            <ac:spMk id="6" creationId="{DD3A8532-769A-9044-B35C-1550790D40ED}"/>
          </ac:spMkLst>
        </pc:spChg>
        <pc:spChg chg="add mod">
          <ac:chgData name="Yann HALLOUARD" userId="984563d2-d638-4a78-a253-b89c0ce09a89" providerId="ADAL" clId="{77FDF89E-67B7-0B46-AF95-0EED8A4A6760}" dt="2020-12-04T13:42:37.199" v="2167" actId="20577"/>
          <ac:spMkLst>
            <pc:docMk/>
            <pc:sldMk cId="333394328" sldId="342"/>
            <ac:spMk id="6" creationId="{FD06AA13-9170-484B-A259-D6FB9555EB14}"/>
          </ac:spMkLst>
        </pc:spChg>
        <pc:spChg chg="del">
          <ac:chgData name="Yann HALLOUARD" userId="984563d2-d638-4a78-a253-b89c0ce09a89" providerId="ADAL" clId="{77FDF89E-67B7-0B46-AF95-0EED8A4A6760}" dt="2020-12-03T16:54:55.920" v="1927" actId="478"/>
          <ac:spMkLst>
            <pc:docMk/>
            <pc:sldMk cId="333394328" sldId="342"/>
            <ac:spMk id="7" creationId="{E503018A-2D27-CE42-BE76-1DF4E75218B2}"/>
          </ac:spMkLst>
        </pc:spChg>
        <pc:spChg chg="del">
          <ac:chgData name="Yann HALLOUARD" userId="984563d2-d638-4a78-a253-b89c0ce09a89" providerId="ADAL" clId="{77FDF89E-67B7-0B46-AF95-0EED8A4A6760}" dt="2020-12-03T16:58:28.004" v="1981" actId="478"/>
          <ac:spMkLst>
            <pc:docMk/>
            <pc:sldMk cId="333394328" sldId="342"/>
            <ac:spMk id="8" creationId="{1582399A-1B07-B648-864F-39CCB4C1F7E7}"/>
          </ac:spMkLst>
        </pc:spChg>
        <pc:spChg chg="add del mod">
          <ac:chgData name="Yann HALLOUARD" userId="984563d2-d638-4a78-a253-b89c0ce09a89" providerId="ADAL" clId="{77FDF89E-67B7-0B46-AF95-0EED8A4A6760}" dt="2020-12-03T16:42:47.562" v="1764" actId="478"/>
          <ac:spMkLst>
            <pc:docMk/>
            <pc:sldMk cId="333394328" sldId="342"/>
            <ac:spMk id="10" creationId="{A51AC806-0CD9-7143-9D09-9A32DE85F415}"/>
          </ac:spMkLst>
        </pc:spChg>
        <pc:spChg chg="mod">
          <ac:chgData name="Yann HALLOUARD" userId="984563d2-d638-4a78-a253-b89c0ce09a89" providerId="ADAL" clId="{77FDF89E-67B7-0B46-AF95-0EED8A4A6760}" dt="2020-12-04T13:27:48.410" v="2077" actId="1076"/>
          <ac:spMkLst>
            <pc:docMk/>
            <pc:sldMk cId="333394328" sldId="342"/>
            <ac:spMk id="13" creationId="{E60D27AB-DD58-B544-8D2E-ED709B2718ED}"/>
          </ac:spMkLst>
        </pc:spChg>
        <pc:spChg chg="mod">
          <ac:chgData name="Yann HALLOUARD" userId="984563d2-d638-4a78-a253-b89c0ce09a89" providerId="ADAL" clId="{77FDF89E-67B7-0B46-AF95-0EED8A4A6760}" dt="2020-12-04T13:28:34.864" v="2119" actId="1076"/>
          <ac:spMkLst>
            <pc:docMk/>
            <pc:sldMk cId="333394328" sldId="342"/>
            <ac:spMk id="14" creationId="{CD9651CA-7DB6-D145-A0C5-2DCACD7C6E88}"/>
          </ac:spMkLst>
        </pc:spChg>
        <pc:spChg chg="mod">
          <ac:chgData name="Yann HALLOUARD" userId="984563d2-d638-4a78-a253-b89c0ce09a89" providerId="ADAL" clId="{77FDF89E-67B7-0B46-AF95-0EED8A4A6760}" dt="2020-12-03T16:55:05.367" v="1928" actId="1076"/>
          <ac:spMkLst>
            <pc:docMk/>
            <pc:sldMk cId="333394328" sldId="342"/>
            <ac:spMk id="15" creationId="{342DB4C8-B0D8-944D-A12B-2BA184E21BDB}"/>
          </ac:spMkLst>
        </pc:spChg>
        <pc:spChg chg="mod">
          <ac:chgData name="Yann HALLOUARD" userId="984563d2-d638-4a78-a253-b89c0ce09a89" providerId="ADAL" clId="{77FDF89E-67B7-0B46-AF95-0EED8A4A6760}" dt="2020-12-04T13:41:50.660" v="2156" actId="20577"/>
          <ac:spMkLst>
            <pc:docMk/>
            <pc:sldMk cId="333394328" sldId="342"/>
            <ac:spMk id="17" creationId="{0C16F805-D6F4-F948-8474-662CE0F186A7}"/>
          </ac:spMkLst>
        </pc:spChg>
        <pc:spChg chg="mod">
          <ac:chgData name="Yann HALLOUARD" userId="984563d2-d638-4a78-a253-b89c0ce09a89" providerId="ADAL" clId="{77FDF89E-67B7-0B46-AF95-0EED8A4A6760}" dt="2020-12-03T16:55:05.367" v="1928" actId="1076"/>
          <ac:spMkLst>
            <pc:docMk/>
            <pc:sldMk cId="333394328" sldId="342"/>
            <ac:spMk id="18" creationId="{D6564D7F-88E9-294E-9989-C86BDE878AFE}"/>
          </ac:spMkLst>
        </pc:spChg>
        <pc:spChg chg="mod">
          <ac:chgData name="Yann HALLOUARD" userId="984563d2-d638-4a78-a253-b89c0ce09a89" providerId="ADAL" clId="{77FDF89E-67B7-0B46-AF95-0EED8A4A6760}" dt="2020-12-03T16:55:05.367" v="1928" actId="1076"/>
          <ac:spMkLst>
            <pc:docMk/>
            <pc:sldMk cId="333394328" sldId="342"/>
            <ac:spMk id="22" creationId="{C15E097F-CC2B-854A-8672-BED780A1188B}"/>
          </ac:spMkLst>
        </pc:spChg>
        <pc:spChg chg="mod">
          <ac:chgData name="Yann HALLOUARD" userId="984563d2-d638-4a78-a253-b89c0ce09a89" providerId="ADAL" clId="{77FDF89E-67B7-0B46-AF95-0EED8A4A6760}" dt="2020-12-03T16:55:05.367" v="1928" actId="1076"/>
          <ac:spMkLst>
            <pc:docMk/>
            <pc:sldMk cId="333394328" sldId="342"/>
            <ac:spMk id="23" creationId="{42F8EC18-52BA-7E49-9FFD-68BA7B104D88}"/>
          </ac:spMkLst>
        </pc:spChg>
        <pc:spChg chg="mod">
          <ac:chgData name="Yann HALLOUARD" userId="984563d2-d638-4a78-a253-b89c0ce09a89" providerId="ADAL" clId="{77FDF89E-67B7-0B46-AF95-0EED8A4A6760}" dt="2020-12-03T16:55:05.367" v="1928" actId="1076"/>
          <ac:spMkLst>
            <pc:docMk/>
            <pc:sldMk cId="333394328" sldId="342"/>
            <ac:spMk id="37" creationId="{280112DD-F93E-EE4D-99B7-7EBD7BA4D362}"/>
          </ac:spMkLst>
        </pc:spChg>
        <pc:spChg chg="add del mod">
          <ac:chgData name="Yann HALLOUARD" userId="984563d2-d638-4a78-a253-b89c0ce09a89" providerId="ADAL" clId="{77FDF89E-67B7-0B46-AF95-0EED8A4A6760}" dt="2020-12-02T15:53:33.491" v="1449" actId="21"/>
          <ac:spMkLst>
            <pc:docMk/>
            <pc:sldMk cId="333394328" sldId="342"/>
            <ac:spMk id="38" creationId="{1A2FAA49-C0D8-1847-BAC1-044BAB038315}"/>
          </ac:spMkLst>
        </pc:spChg>
        <pc:spChg chg="add del mod">
          <ac:chgData name="Yann HALLOUARD" userId="984563d2-d638-4a78-a253-b89c0ce09a89" providerId="ADAL" clId="{77FDF89E-67B7-0B46-AF95-0EED8A4A6760}" dt="2020-12-03T16:47:29.653" v="1856" actId="478"/>
          <ac:spMkLst>
            <pc:docMk/>
            <pc:sldMk cId="333394328" sldId="342"/>
            <ac:spMk id="38" creationId="{E34F2A8D-AF7D-4D44-ACD8-8802E2493DDF}"/>
          </ac:spMkLst>
        </pc:spChg>
        <pc:spChg chg="add del mod">
          <ac:chgData name="Yann HALLOUARD" userId="984563d2-d638-4a78-a253-b89c0ce09a89" providerId="ADAL" clId="{77FDF89E-67B7-0B46-AF95-0EED8A4A6760}" dt="2020-12-02T15:53:33.491" v="1449" actId="21"/>
          <ac:spMkLst>
            <pc:docMk/>
            <pc:sldMk cId="333394328" sldId="342"/>
            <ac:spMk id="39" creationId="{5EFD055F-6F51-C24D-A93F-F1F74CC93BC5}"/>
          </ac:spMkLst>
        </pc:spChg>
        <pc:spChg chg="add del mod">
          <ac:chgData name="Yann HALLOUARD" userId="984563d2-d638-4a78-a253-b89c0ce09a89" providerId="ADAL" clId="{77FDF89E-67B7-0B46-AF95-0EED8A4A6760}" dt="2020-12-03T16:47:43.937" v="1859" actId="478"/>
          <ac:spMkLst>
            <pc:docMk/>
            <pc:sldMk cId="333394328" sldId="342"/>
            <ac:spMk id="40" creationId="{94AB8157-1C74-1140-91BC-330B46B04649}"/>
          </ac:spMkLst>
        </pc:spChg>
        <pc:spChg chg="add del mod">
          <ac:chgData name="Yann HALLOUARD" userId="984563d2-d638-4a78-a253-b89c0ce09a89" providerId="ADAL" clId="{77FDF89E-67B7-0B46-AF95-0EED8A4A6760}" dt="2020-12-03T16:46:14.806" v="1841"/>
          <ac:spMkLst>
            <pc:docMk/>
            <pc:sldMk cId="333394328" sldId="342"/>
            <ac:spMk id="41" creationId="{34CCC4DF-B427-6F45-ADE3-D0B57C07BDD3}"/>
          </ac:spMkLst>
        </pc:spChg>
        <pc:spChg chg="add mod">
          <ac:chgData name="Yann HALLOUARD" userId="984563d2-d638-4a78-a253-b89c0ce09a89" providerId="ADAL" clId="{77FDF89E-67B7-0B46-AF95-0EED8A4A6760}" dt="2020-12-04T13:41:55.226" v="2157" actId="20577"/>
          <ac:spMkLst>
            <pc:docMk/>
            <pc:sldMk cId="333394328" sldId="342"/>
            <ac:spMk id="42" creationId="{7B3E5553-A2A1-244D-829C-731308C0BF53}"/>
          </ac:spMkLst>
        </pc:spChg>
        <pc:spChg chg="add mod">
          <ac:chgData name="Yann HALLOUARD" userId="984563d2-d638-4a78-a253-b89c0ce09a89" providerId="ADAL" clId="{77FDF89E-67B7-0B46-AF95-0EED8A4A6760}" dt="2020-12-03T16:58:28.308" v="1982"/>
          <ac:spMkLst>
            <pc:docMk/>
            <pc:sldMk cId="333394328" sldId="342"/>
            <ac:spMk id="43" creationId="{725D336B-B2F4-D548-A1FD-8597B27A993C}"/>
          </ac:spMkLst>
        </pc:spChg>
        <pc:spChg chg="mod">
          <ac:chgData name="Yann HALLOUARD" userId="984563d2-d638-4a78-a253-b89c0ce09a89" providerId="ADAL" clId="{77FDF89E-67B7-0B46-AF95-0EED8A4A6760}" dt="2020-12-04T13:28:40.647" v="2120" actId="1076"/>
          <ac:spMkLst>
            <pc:docMk/>
            <pc:sldMk cId="333394328" sldId="342"/>
            <ac:spMk id="46" creationId="{CFA67799-3199-384E-ABA3-EA70A7A1274E}"/>
          </ac:spMkLst>
        </pc:spChg>
        <pc:spChg chg="mod">
          <ac:chgData name="Yann HALLOUARD" userId="984563d2-d638-4a78-a253-b89c0ce09a89" providerId="ADAL" clId="{77FDF89E-67B7-0B46-AF95-0EED8A4A6760}" dt="2020-12-03T16:55:05.367" v="1928" actId="1076"/>
          <ac:spMkLst>
            <pc:docMk/>
            <pc:sldMk cId="333394328" sldId="342"/>
            <ac:spMk id="53" creationId="{4C638BA6-FDEE-004F-808D-44F259056F1A}"/>
          </ac:spMkLst>
        </pc:spChg>
        <pc:spChg chg="mod">
          <ac:chgData name="Yann HALLOUARD" userId="984563d2-d638-4a78-a253-b89c0ce09a89" providerId="ADAL" clId="{77FDF89E-67B7-0B46-AF95-0EED8A4A6760}" dt="2020-12-03T16:55:05.367" v="1928" actId="1076"/>
          <ac:spMkLst>
            <pc:docMk/>
            <pc:sldMk cId="333394328" sldId="342"/>
            <ac:spMk id="54" creationId="{D4D1F3CE-0BAB-E641-85A8-253AF1295CB4}"/>
          </ac:spMkLst>
        </pc:spChg>
        <pc:spChg chg="mod">
          <ac:chgData name="Yann HALLOUARD" userId="984563d2-d638-4a78-a253-b89c0ce09a89" providerId="ADAL" clId="{77FDF89E-67B7-0B46-AF95-0EED8A4A6760}" dt="2020-12-03T16:55:05.367" v="1928" actId="1076"/>
          <ac:spMkLst>
            <pc:docMk/>
            <pc:sldMk cId="333394328" sldId="342"/>
            <ac:spMk id="55" creationId="{780FEDA0-67E2-4349-88B1-0C96CFFDC2EB}"/>
          </ac:spMkLst>
        </pc:spChg>
        <pc:spChg chg="mod">
          <ac:chgData name="Yann HALLOUARD" userId="984563d2-d638-4a78-a253-b89c0ce09a89" providerId="ADAL" clId="{77FDF89E-67B7-0B46-AF95-0EED8A4A6760}" dt="2020-12-03T16:55:05.367" v="1928" actId="1076"/>
          <ac:spMkLst>
            <pc:docMk/>
            <pc:sldMk cId="333394328" sldId="342"/>
            <ac:spMk id="56" creationId="{003C50D3-9DC5-E647-9B07-6C40C7AE2080}"/>
          </ac:spMkLst>
        </pc:spChg>
        <pc:spChg chg="mod">
          <ac:chgData name="Yann HALLOUARD" userId="984563d2-d638-4a78-a253-b89c0ce09a89" providerId="ADAL" clId="{77FDF89E-67B7-0B46-AF95-0EED8A4A6760}" dt="2020-12-03T16:55:05.367" v="1928" actId="1076"/>
          <ac:spMkLst>
            <pc:docMk/>
            <pc:sldMk cId="333394328" sldId="342"/>
            <ac:spMk id="67" creationId="{419061B6-109D-4948-962B-7A6FCCEBA5ED}"/>
          </ac:spMkLst>
        </pc:spChg>
        <pc:spChg chg="mod">
          <ac:chgData name="Yann HALLOUARD" userId="984563d2-d638-4a78-a253-b89c0ce09a89" providerId="ADAL" clId="{77FDF89E-67B7-0B46-AF95-0EED8A4A6760}" dt="2020-12-03T16:55:05.367" v="1928" actId="1076"/>
          <ac:spMkLst>
            <pc:docMk/>
            <pc:sldMk cId="333394328" sldId="342"/>
            <ac:spMk id="74" creationId="{1C515D40-B329-3A41-A009-252802569274}"/>
          </ac:spMkLst>
        </pc:spChg>
        <pc:spChg chg="mod">
          <ac:chgData name="Yann HALLOUARD" userId="984563d2-d638-4a78-a253-b89c0ce09a89" providerId="ADAL" clId="{77FDF89E-67B7-0B46-AF95-0EED8A4A6760}" dt="2020-12-03T16:55:05.367" v="1928" actId="1076"/>
          <ac:spMkLst>
            <pc:docMk/>
            <pc:sldMk cId="333394328" sldId="342"/>
            <ac:spMk id="75" creationId="{286AF35B-81D8-254D-A7E6-FFEF331CB999}"/>
          </ac:spMkLst>
        </pc:spChg>
        <pc:spChg chg="mod">
          <ac:chgData name="Yann HALLOUARD" userId="984563d2-d638-4a78-a253-b89c0ce09a89" providerId="ADAL" clId="{77FDF89E-67B7-0B46-AF95-0EED8A4A6760}" dt="2020-12-03T16:55:05.367" v="1928" actId="1076"/>
          <ac:spMkLst>
            <pc:docMk/>
            <pc:sldMk cId="333394328" sldId="342"/>
            <ac:spMk id="79" creationId="{D8413C0D-3277-B743-AF72-7C91444F45BB}"/>
          </ac:spMkLst>
        </pc:spChg>
        <pc:spChg chg="mod">
          <ac:chgData name="Yann HALLOUARD" userId="984563d2-d638-4a78-a253-b89c0ce09a89" providerId="ADAL" clId="{77FDF89E-67B7-0B46-AF95-0EED8A4A6760}" dt="2020-12-03T16:55:05.367" v="1928" actId="1076"/>
          <ac:spMkLst>
            <pc:docMk/>
            <pc:sldMk cId="333394328" sldId="342"/>
            <ac:spMk id="80" creationId="{14D6553F-1D1C-684E-B1DE-0072E0766D18}"/>
          </ac:spMkLst>
        </pc:spChg>
        <pc:picChg chg="add del mod">
          <ac:chgData name="Yann HALLOUARD" userId="984563d2-d638-4a78-a253-b89c0ce09a89" providerId="ADAL" clId="{77FDF89E-67B7-0B46-AF95-0EED8A4A6760}" dt="2020-12-02T15:18:16.280" v="1319" actId="478"/>
          <ac:picMkLst>
            <pc:docMk/>
            <pc:sldMk cId="333394328" sldId="342"/>
            <ac:picMk id="6" creationId="{BAB10CB8-7421-9540-8042-F712C5411533}"/>
          </ac:picMkLst>
        </pc:picChg>
        <pc:picChg chg="mod">
          <ac:chgData name="Yann HALLOUARD" userId="984563d2-d638-4a78-a253-b89c0ce09a89" providerId="ADAL" clId="{77FDF89E-67B7-0B46-AF95-0EED8A4A6760}" dt="2020-12-03T16:55:05.367" v="1928" actId="1076"/>
          <ac:picMkLst>
            <pc:docMk/>
            <pc:sldMk cId="333394328" sldId="342"/>
            <ac:picMk id="9" creationId="{F5DFE0E8-ED16-9342-860F-AC5CDBCF4093}"/>
          </ac:picMkLst>
        </pc:picChg>
        <pc:picChg chg="add del mod">
          <ac:chgData name="Yann HALLOUARD" userId="984563d2-d638-4a78-a253-b89c0ce09a89" providerId="ADAL" clId="{77FDF89E-67B7-0B46-AF95-0EED8A4A6760}" dt="2020-12-02T15:17:57.318" v="1314" actId="478"/>
          <ac:picMkLst>
            <pc:docMk/>
            <pc:sldMk cId="333394328" sldId="342"/>
            <ac:picMk id="11" creationId="{E3502B73-6DA2-7947-A7AF-1277A708176E}"/>
          </ac:picMkLst>
        </pc:picChg>
        <pc:picChg chg="mod">
          <ac:chgData name="Yann HALLOUARD" userId="984563d2-d638-4a78-a253-b89c0ce09a89" providerId="ADAL" clId="{77FDF89E-67B7-0B46-AF95-0EED8A4A6760}" dt="2020-12-03T16:55:05.367" v="1928" actId="1076"/>
          <ac:picMkLst>
            <pc:docMk/>
            <pc:sldMk cId="333394328" sldId="342"/>
            <ac:picMk id="12" creationId="{DBA167ED-89F7-3F49-9299-5BE18B305400}"/>
          </ac:picMkLst>
        </pc:picChg>
        <pc:picChg chg="add mod">
          <ac:chgData name="Yann HALLOUARD" userId="984563d2-d638-4a78-a253-b89c0ce09a89" providerId="ADAL" clId="{77FDF89E-67B7-0B46-AF95-0EED8A4A6760}" dt="2020-12-03T16:55:05.367" v="1928" actId="1076"/>
          <ac:picMkLst>
            <pc:docMk/>
            <pc:sldMk cId="333394328" sldId="342"/>
            <ac:picMk id="19" creationId="{42F9C822-BD32-374E-90E6-454686179DC5}"/>
          </ac:picMkLst>
        </pc:picChg>
        <pc:picChg chg="add del mod">
          <ac:chgData name="Yann HALLOUARD" userId="984563d2-d638-4a78-a253-b89c0ce09a89" providerId="ADAL" clId="{77FDF89E-67B7-0B46-AF95-0EED8A4A6760}" dt="2020-12-03T16:47:30.937" v="1857" actId="478"/>
          <ac:picMkLst>
            <pc:docMk/>
            <pc:sldMk cId="333394328" sldId="342"/>
            <ac:picMk id="39" creationId="{CDF47BA5-0744-7F4D-B451-3884EACFB986}"/>
          </ac:picMkLst>
        </pc:picChg>
        <pc:picChg chg="mod">
          <ac:chgData name="Yann HALLOUARD" userId="984563d2-d638-4a78-a253-b89c0ce09a89" providerId="ADAL" clId="{77FDF89E-67B7-0B46-AF95-0EED8A4A6760}" dt="2020-12-03T16:55:05.367" v="1928" actId="1076"/>
          <ac:picMkLst>
            <pc:docMk/>
            <pc:sldMk cId="333394328" sldId="342"/>
            <ac:picMk id="64" creationId="{A4739538-435F-4845-ACD5-B8B7978B75D6}"/>
          </ac:picMkLst>
        </pc:picChg>
        <pc:picChg chg="mod">
          <ac:chgData name="Yann HALLOUARD" userId="984563d2-d638-4a78-a253-b89c0ce09a89" providerId="ADAL" clId="{77FDF89E-67B7-0B46-AF95-0EED8A4A6760}" dt="2020-12-03T16:55:05.367" v="1928" actId="1076"/>
          <ac:picMkLst>
            <pc:docMk/>
            <pc:sldMk cId="333394328" sldId="342"/>
            <ac:picMk id="72" creationId="{B114690E-C2DA-3D41-B262-BF10D42B0F61}"/>
          </ac:picMkLst>
        </pc:picChg>
        <pc:picChg chg="mod">
          <ac:chgData name="Yann HALLOUARD" userId="984563d2-d638-4a78-a253-b89c0ce09a89" providerId="ADAL" clId="{77FDF89E-67B7-0B46-AF95-0EED8A4A6760}" dt="2020-12-03T16:55:05.367" v="1928" actId="1076"/>
          <ac:picMkLst>
            <pc:docMk/>
            <pc:sldMk cId="333394328" sldId="342"/>
            <ac:picMk id="89" creationId="{8AD5E68B-3492-1B4A-985C-33496662872A}"/>
          </ac:picMkLst>
        </pc:picChg>
        <pc:cxnChg chg="mod">
          <ac:chgData name="Yann HALLOUARD" userId="984563d2-d638-4a78-a253-b89c0ce09a89" providerId="ADAL" clId="{77FDF89E-67B7-0B46-AF95-0EED8A4A6760}" dt="2020-12-03T16:55:05.367" v="1928" actId="1076"/>
          <ac:cxnSpMkLst>
            <pc:docMk/>
            <pc:sldMk cId="333394328" sldId="342"/>
            <ac:cxnSpMk id="20" creationId="{D88AEFBF-517F-7140-84D2-B534CFED88C5}"/>
          </ac:cxnSpMkLst>
        </pc:cxnChg>
        <pc:cxnChg chg="mod">
          <ac:chgData name="Yann HALLOUARD" userId="984563d2-d638-4a78-a253-b89c0ce09a89" providerId="ADAL" clId="{77FDF89E-67B7-0B46-AF95-0EED8A4A6760}" dt="2020-12-03T16:55:05.367" v="1928" actId="1076"/>
          <ac:cxnSpMkLst>
            <pc:docMk/>
            <pc:sldMk cId="333394328" sldId="342"/>
            <ac:cxnSpMk id="26" creationId="{D81E641A-DA88-F94F-BFEA-81E82B43753F}"/>
          </ac:cxnSpMkLst>
        </pc:cxnChg>
        <pc:cxnChg chg="mod">
          <ac:chgData name="Yann HALLOUARD" userId="984563d2-d638-4a78-a253-b89c0ce09a89" providerId="ADAL" clId="{77FDF89E-67B7-0B46-AF95-0EED8A4A6760}" dt="2020-12-03T16:55:05.367" v="1928" actId="1076"/>
          <ac:cxnSpMkLst>
            <pc:docMk/>
            <pc:sldMk cId="333394328" sldId="342"/>
            <ac:cxnSpMk id="28" creationId="{961534EB-C756-EC47-BD4D-493F82AB879B}"/>
          </ac:cxnSpMkLst>
        </pc:cxnChg>
        <pc:cxnChg chg="mod">
          <ac:chgData name="Yann HALLOUARD" userId="984563d2-d638-4a78-a253-b89c0ce09a89" providerId="ADAL" clId="{77FDF89E-67B7-0B46-AF95-0EED8A4A6760}" dt="2020-12-03T16:55:05.367" v="1928" actId="1076"/>
          <ac:cxnSpMkLst>
            <pc:docMk/>
            <pc:sldMk cId="333394328" sldId="342"/>
            <ac:cxnSpMk id="86" creationId="{DA70813D-DD41-C847-8DBA-F6DF553F9698}"/>
          </ac:cxnSpMkLst>
        </pc:cxnChg>
      </pc:sldChg>
      <pc:sldChg chg="addSp delSp modSp mod">
        <pc:chgData name="Yann HALLOUARD" userId="984563d2-d638-4a78-a253-b89c0ce09a89" providerId="ADAL" clId="{77FDF89E-67B7-0B46-AF95-0EED8A4A6760}" dt="2020-12-04T14:02:40.148" v="2282" actId="20577"/>
        <pc:sldMkLst>
          <pc:docMk/>
          <pc:sldMk cId="4202741429" sldId="343"/>
        </pc:sldMkLst>
        <pc:spChg chg="add del mod">
          <ac:chgData name="Yann HALLOUARD" userId="984563d2-d638-4a78-a253-b89c0ce09a89" providerId="ADAL" clId="{77FDF89E-67B7-0B46-AF95-0EED8A4A6760}" dt="2020-12-04T13:23:10.044" v="2026" actId="478"/>
          <ac:spMkLst>
            <pc:docMk/>
            <pc:sldMk cId="4202741429" sldId="343"/>
            <ac:spMk id="3" creationId="{41E03B25-AA63-0547-BFD6-36D4ECFD3D37}"/>
          </ac:spMkLst>
        </pc:spChg>
        <pc:spChg chg="add del mod">
          <ac:chgData name="Yann HALLOUARD" userId="984563d2-d638-4a78-a253-b89c0ce09a89" providerId="ADAL" clId="{77FDF89E-67B7-0B46-AF95-0EED8A4A6760}" dt="2020-12-04T13:45:23.179" v="2174"/>
          <ac:spMkLst>
            <pc:docMk/>
            <pc:sldMk cId="4202741429" sldId="343"/>
            <ac:spMk id="3" creationId="{A5C961D3-8AA8-DA43-8C56-4479E7E679A8}"/>
          </ac:spMkLst>
        </pc:spChg>
        <pc:spChg chg="del mod">
          <ac:chgData name="Yann HALLOUARD" userId="984563d2-d638-4a78-a253-b89c0ce09a89" providerId="ADAL" clId="{77FDF89E-67B7-0B46-AF95-0EED8A4A6760}" dt="2020-12-03T16:56:12.010" v="1934" actId="478"/>
          <ac:spMkLst>
            <pc:docMk/>
            <pc:sldMk cId="4202741429" sldId="343"/>
            <ac:spMk id="4" creationId="{267FFE2E-8298-804A-93B5-D2B235AEB242}"/>
          </ac:spMkLst>
        </pc:spChg>
        <pc:spChg chg="mod">
          <ac:chgData name="Yann HALLOUARD" userId="984563d2-d638-4a78-a253-b89c0ce09a89" providerId="ADAL" clId="{77FDF89E-67B7-0B46-AF95-0EED8A4A6760}" dt="2020-12-03T16:55:43.867" v="1932" actId="1076"/>
          <ac:spMkLst>
            <pc:docMk/>
            <pc:sldMk cId="4202741429" sldId="343"/>
            <ac:spMk id="5" creationId="{8FCEC6B5-F1AE-7A46-84D7-1C30F1B24C06}"/>
          </ac:spMkLst>
        </pc:spChg>
        <pc:spChg chg="mod">
          <ac:chgData name="Yann HALLOUARD" userId="984563d2-d638-4a78-a253-b89c0ce09a89" providerId="ADAL" clId="{77FDF89E-67B7-0B46-AF95-0EED8A4A6760}" dt="2020-12-03T16:55:43.867" v="1932" actId="1076"/>
          <ac:spMkLst>
            <pc:docMk/>
            <pc:sldMk cId="4202741429" sldId="343"/>
            <ac:spMk id="6" creationId="{B7246094-68D1-4A26-8897-1F9F63CE5EC5}"/>
          </ac:spMkLst>
        </pc:spChg>
        <pc:spChg chg="del">
          <ac:chgData name="Yann HALLOUARD" userId="984563d2-d638-4a78-a253-b89c0ce09a89" providerId="ADAL" clId="{77FDF89E-67B7-0B46-AF95-0EED8A4A6760}" dt="2020-12-03T16:55:31.568" v="1931" actId="478"/>
          <ac:spMkLst>
            <pc:docMk/>
            <pc:sldMk cId="4202741429" sldId="343"/>
            <ac:spMk id="7" creationId="{E503018A-2D27-CE42-BE76-1DF4E75218B2}"/>
          </ac:spMkLst>
        </pc:spChg>
        <pc:spChg chg="del">
          <ac:chgData name="Yann HALLOUARD" userId="984563d2-d638-4a78-a253-b89c0ce09a89" providerId="ADAL" clId="{77FDF89E-67B7-0B46-AF95-0EED8A4A6760}" dt="2020-12-03T16:58:30.069" v="1983" actId="478"/>
          <ac:spMkLst>
            <pc:docMk/>
            <pc:sldMk cId="4202741429" sldId="343"/>
            <ac:spMk id="8" creationId="{1582399A-1B07-B648-864F-39CCB4C1F7E7}"/>
          </ac:spMkLst>
        </pc:spChg>
        <pc:spChg chg="mod">
          <ac:chgData name="Yann HALLOUARD" userId="984563d2-d638-4a78-a253-b89c0ce09a89" providerId="ADAL" clId="{77FDF89E-67B7-0B46-AF95-0EED8A4A6760}" dt="2020-12-03T16:55:43.867" v="1932" actId="1076"/>
          <ac:spMkLst>
            <pc:docMk/>
            <pc:sldMk cId="4202741429" sldId="343"/>
            <ac:spMk id="13" creationId="{E60D27AB-DD58-B544-8D2E-ED709B2718ED}"/>
          </ac:spMkLst>
        </pc:spChg>
        <pc:spChg chg="mod">
          <ac:chgData name="Yann HALLOUARD" userId="984563d2-d638-4a78-a253-b89c0ce09a89" providerId="ADAL" clId="{77FDF89E-67B7-0B46-AF95-0EED8A4A6760}" dt="2020-12-04T13:29:29.829" v="2130" actId="1076"/>
          <ac:spMkLst>
            <pc:docMk/>
            <pc:sldMk cId="4202741429" sldId="343"/>
            <ac:spMk id="14" creationId="{CD9651CA-7DB6-D145-A0C5-2DCACD7C6E88}"/>
          </ac:spMkLst>
        </pc:spChg>
        <pc:spChg chg="mod">
          <ac:chgData name="Yann HALLOUARD" userId="984563d2-d638-4a78-a253-b89c0ce09a89" providerId="ADAL" clId="{77FDF89E-67B7-0B46-AF95-0EED8A4A6760}" dt="2020-12-03T16:55:43.867" v="1932" actId="1076"/>
          <ac:spMkLst>
            <pc:docMk/>
            <pc:sldMk cId="4202741429" sldId="343"/>
            <ac:spMk id="15" creationId="{342DB4C8-B0D8-944D-A12B-2BA184E21BDB}"/>
          </ac:spMkLst>
        </pc:spChg>
        <pc:spChg chg="del mod">
          <ac:chgData name="Yann HALLOUARD" userId="984563d2-d638-4a78-a253-b89c0ce09a89" providerId="ADAL" clId="{77FDF89E-67B7-0B46-AF95-0EED8A4A6760}" dt="2020-12-03T16:49:06.496" v="1897" actId="478"/>
          <ac:spMkLst>
            <pc:docMk/>
            <pc:sldMk cId="4202741429" sldId="343"/>
            <ac:spMk id="17" creationId="{0C16F805-D6F4-F948-8474-662CE0F186A7}"/>
          </ac:spMkLst>
        </pc:spChg>
        <pc:spChg chg="mod">
          <ac:chgData name="Yann HALLOUARD" userId="984563d2-d638-4a78-a253-b89c0ce09a89" providerId="ADAL" clId="{77FDF89E-67B7-0B46-AF95-0EED8A4A6760}" dt="2020-12-03T16:55:43.867" v="1932" actId="1076"/>
          <ac:spMkLst>
            <pc:docMk/>
            <pc:sldMk cId="4202741429" sldId="343"/>
            <ac:spMk id="18" creationId="{D6564D7F-88E9-294E-9989-C86BDE878AFE}"/>
          </ac:spMkLst>
        </pc:spChg>
        <pc:spChg chg="del mod">
          <ac:chgData name="Yann HALLOUARD" userId="984563d2-d638-4a78-a253-b89c0ce09a89" providerId="ADAL" clId="{77FDF89E-67B7-0B46-AF95-0EED8A4A6760}" dt="2020-12-04T13:54:13.619" v="2179" actId="478"/>
          <ac:spMkLst>
            <pc:docMk/>
            <pc:sldMk cId="4202741429" sldId="343"/>
            <ac:spMk id="22" creationId="{C15E097F-CC2B-854A-8672-BED780A1188B}"/>
          </ac:spMkLst>
        </pc:spChg>
        <pc:spChg chg="del mod">
          <ac:chgData name="Yann HALLOUARD" userId="984563d2-d638-4a78-a253-b89c0ce09a89" providerId="ADAL" clId="{77FDF89E-67B7-0B46-AF95-0EED8A4A6760}" dt="2020-12-04T13:53:58.039" v="2175" actId="478"/>
          <ac:spMkLst>
            <pc:docMk/>
            <pc:sldMk cId="4202741429" sldId="343"/>
            <ac:spMk id="35" creationId="{2FCA0FC3-10CA-4AC5-8382-C7133CD6E06D}"/>
          </ac:spMkLst>
        </pc:spChg>
        <pc:spChg chg="mod">
          <ac:chgData name="Yann HALLOUARD" userId="984563d2-d638-4a78-a253-b89c0ce09a89" providerId="ADAL" clId="{77FDF89E-67B7-0B46-AF95-0EED8A4A6760}" dt="2020-12-04T13:54:10.795" v="2178" actId="20577"/>
          <ac:spMkLst>
            <pc:docMk/>
            <pc:sldMk cId="4202741429" sldId="343"/>
            <ac:spMk id="36" creationId="{A6DE371A-9904-4DE2-B9BF-12F0BB174FB8}"/>
          </ac:spMkLst>
        </pc:spChg>
        <pc:spChg chg="mod">
          <ac:chgData name="Yann HALLOUARD" userId="984563d2-d638-4a78-a253-b89c0ce09a89" providerId="ADAL" clId="{77FDF89E-67B7-0B46-AF95-0EED8A4A6760}" dt="2020-12-03T16:55:43.867" v="1932" actId="1076"/>
          <ac:spMkLst>
            <pc:docMk/>
            <pc:sldMk cId="4202741429" sldId="343"/>
            <ac:spMk id="37" creationId="{280112DD-F93E-EE4D-99B7-7EBD7BA4D362}"/>
          </ac:spMkLst>
        </pc:spChg>
        <pc:spChg chg="add mod">
          <ac:chgData name="Yann HALLOUARD" userId="984563d2-d638-4a78-a253-b89c0ce09a89" providerId="ADAL" clId="{77FDF89E-67B7-0B46-AF95-0EED8A4A6760}" dt="2020-12-03T16:55:43.867" v="1932" actId="1076"/>
          <ac:spMkLst>
            <pc:docMk/>
            <pc:sldMk cId="4202741429" sldId="343"/>
            <ac:spMk id="39" creationId="{4F8EC52F-D0FF-BC42-94AE-7A2B1949141E}"/>
          </ac:spMkLst>
        </pc:spChg>
        <pc:spChg chg="add mod">
          <ac:chgData name="Yann HALLOUARD" userId="984563d2-d638-4a78-a253-b89c0ce09a89" providerId="ADAL" clId="{77FDF89E-67B7-0B46-AF95-0EED8A4A6760}" dt="2020-12-03T16:55:43.867" v="1932" actId="1076"/>
          <ac:spMkLst>
            <pc:docMk/>
            <pc:sldMk cId="4202741429" sldId="343"/>
            <ac:spMk id="40" creationId="{63DB57C4-7617-3D42-94A5-0322011350D7}"/>
          </ac:spMkLst>
        </pc:spChg>
        <pc:spChg chg="add mod">
          <ac:chgData name="Yann HALLOUARD" userId="984563d2-d638-4a78-a253-b89c0ce09a89" providerId="ADAL" clId="{77FDF89E-67B7-0B46-AF95-0EED8A4A6760}" dt="2020-12-03T16:55:43.867" v="1932" actId="1076"/>
          <ac:spMkLst>
            <pc:docMk/>
            <pc:sldMk cId="4202741429" sldId="343"/>
            <ac:spMk id="42" creationId="{FADBEE66-A2AE-E641-A711-8881BD4805E5}"/>
          </ac:spMkLst>
        </pc:spChg>
        <pc:spChg chg="add del mod">
          <ac:chgData name="Yann HALLOUARD" userId="984563d2-d638-4a78-a253-b89c0ce09a89" providerId="ADAL" clId="{77FDF89E-67B7-0B46-AF95-0EED8A4A6760}" dt="2020-12-04T13:23:07.389" v="2024" actId="478"/>
          <ac:spMkLst>
            <pc:docMk/>
            <pc:sldMk cId="4202741429" sldId="343"/>
            <ac:spMk id="45" creationId="{89A70439-92A8-2F46-ACD0-72143E00B8AA}"/>
          </ac:spMkLst>
        </pc:spChg>
        <pc:spChg chg="add mod">
          <ac:chgData name="Yann HALLOUARD" userId="984563d2-d638-4a78-a253-b89c0ce09a89" providerId="ADAL" clId="{77FDF89E-67B7-0B46-AF95-0EED8A4A6760}" dt="2020-12-04T13:42:46.839" v="2169"/>
          <ac:spMkLst>
            <pc:docMk/>
            <pc:sldMk cId="4202741429" sldId="343"/>
            <ac:spMk id="45" creationId="{A9C22D96-DFE0-D44F-B4BC-1B88D1696B45}"/>
          </ac:spMkLst>
        </pc:spChg>
        <pc:spChg chg="mod">
          <ac:chgData name="Yann HALLOUARD" userId="984563d2-d638-4a78-a253-b89c0ce09a89" providerId="ADAL" clId="{77FDF89E-67B7-0B46-AF95-0EED8A4A6760}" dt="2020-12-04T13:29:29.829" v="2130" actId="1076"/>
          <ac:spMkLst>
            <pc:docMk/>
            <pc:sldMk cId="4202741429" sldId="343"/>
            <ac:spMk id="46" creationId="{CFA67799-3199-384E-ABA3-EA70A7A1274E}"/>
          </ac:spMkLst>
        </pc:spChg>
        <pc:spChg chg="add del mod">
          <ac:chgData name="Yann HALLOUARD" userId="984563d2-d638-4a78-a253-b89c0ce09a89" providerId="ADAL" clId="{77FDF89E-67B7-0B46-AF95-0EED8A4A6760}" dt="2020-12-02T15:45:50.124" v="1387" actId="478"/>
          <ac:spMkLst>
            <pc:docMk/>
            <pc:sldMk cId="4202741429" sldId="343"/>
            <ac:spMk id="47" creationId="{348EF855-872E-4842-BFB7-E1826CA9286C}"/>
          </ac:spMkLst>
        </pc:spChg>
        <pc:spChg chg="add mod">
          <ac:chgData name="Yann HALLOUARD" userId="984563d2-d638-4a78-a253-b89c0ce09a89" providerId="ADAL" clId="{77FDF89E-67B7-0B46-AF95-0EED8A4A6760}" dt="2020-12-04T14:02:40.148" v="2282" actId="20577"/>
          <ac:spMkLst>
            <pc:docMk/>
            <pc:sldMk cId="4202741429" sldId="343"/>
            <ac:spMk id="47" creationId="{3AEAD552-DD75-7E4F-9940-1FA2EEA83076}"/>
          </ac:spMkLst>
        </pc:spChg>
        <pc:spChg chg="add del mod">
          <ac:chgData name="Yann HALLOUARD" userId="984563d2-d638-4a78-a253-b89c0ce09a89" providerId="ADAL" clId="{77FDF89E-67B7-0B46-AF95-0EED8A4A6760}" dt="2020-12-03T16:55:23.305" v="1930" actId="478"/>
          <ac:spMkLst>
            <pc:docMk/>
            <pc:sldMk cId="4202741429" sldId="343"/>
            <ac:spMk id="47" creationId="{F930DA5F-6366-9949-8707-471B9D8F1624}"/>
          </ac:spMkLst>
        </pc:spChg>
        <pc:spChg chg="add mod">
          <ac:chgData name="Yann HALLOUARD" userId="984563d2-d638-4a78-a253-b89c0ce09a89" providerId="ADAL" clId="{77FDF89E-67B7-0B46-AF95-0EED8A4A6760}" dt="2020-12-03T16:55:43.867" v="1932" actId="1076"/>
          <ac:spMkLst>
            <pc:docMk/>
            <pc:sldMk cId="4202741429" sldId="343"/>
            <ac:spMk id="48" creationId="{55367B25-2AF7-814B-A822-62331B6F3727}"/>
          </ac:spMkLst>
        </pc:spChg>
        <pc:spChg chg="add del mod">
          <ac:chgData name="Yann HALLOUARD" userId="984563d2-d638-4a78-a253-b89c0ce09a89" providerId="ADAL" clId="{77FDF89E-67B7-0B46-AF95-0EED8A4A6760}" dt="2020-12-02T15:52:53.854" v="1441"/>
          <ac:spMkLst>
            <pc:docMk/>
            <pc:sldMk cId="4202741429" sldId="343"/>
            <ac:spMk id="49" creationId="{1EB6161E-E604-814F-BD26-F5D8087AFB95}"/>
          </ac:spMkLst>
        </pc:spChg>
        <pc:spChg chg="add del mod">
          <ac:chgData name="Yann HALLOUARD" userId="984563d2-d638-4a78-a253-b89c0ce09a89" providerId="ADAL" clId="{77FDF89E-67B7-0B46-AF95-0EED8A4A6760}" dt="2020-12-04T13:42:46.270" v="2168" actId="478"/>
          <ac:spMkLst>
            <pc:docMk/>
            <pc:sldMk cId="4202741429" sldId="343"/>
            <ac:spMk id="49" creationId="{786B5B4D-1234-984F-87A1-55EDD6A6A12A}"/>
          </ac:spMkLst>
        </pc:spChg>
        <pc:spChg chg="add del mod">
          <ac:chgData name="Yann HALLOUARD" userId="984563d2-d638-4a78-a253-b89c0ce09a89" providerId="ADAL" clId="{77FDF89E-67B7-0B46-AF95-0EED8A4A6760}" dt="2020-12-03T16:55:23.305" v="1930" actId="478"/>
          <ac:spMkLst>
            <pc:docMk/>
            <pc:sldMk cId="4202741429" sldId="343"/>
            <ac:spMk id="49" creationId="{E9A85774-454A-C64C-8EEE-73BC2C6ED1B0}"/>
          </ac:spMkLst>
        </pc:spChg>
        <pc:spChg chg="add del mod">
          <ac:chgData name="Yann HALLOUARD" userId="984563d2-d638-4a78-a253-b89c0ce09a89" providerId="ADAL" clId="{77FDF89E-67B7-0B46-AF95-0EED8A4A6760}" dt="2020-12-02T15:53:45.953" v="1453"/>
          <ac:spMkLst>
            <pc:docMk/>
            <pc:sldMk cId="4202741429" sldId="343"/>
            <ac:spMk id="50" creationId="{CA48B615-7AB7-4547-87B1-705E5D4DDA72}"/>
          </ac:spMkLst>
        </pc:spChg>
        <pc:spChg chg="add del mod">
          <ac:chgData name="Yann HALLOUARD" userId="984563d2-d638-4a78-a253-b89c0ce09a89" providerId="ADAL" clId="{77FDF89E-67B7-0B46-AF95-0EED8A4A6760}" dt="2020-12-02T15:53:45.953" v="1453"/>
          <ac:spMkLst>
            <pc:docMk/>
            <pc:sldMk cId="4202741429" sldId="343"/>
            <ac:spMk id="51" creationId="{20262030-5957-024B-A31E-5F2E32A65C78}"/>
          </ac:spMkLst>
        </pc:spChg>
        <pc:spChg chg="add del mod">
          <ac:chgData name="Yann HALLOUARD" userId="984563d2-d638-4a78-a253-b89c0ce09a89" providerId="ADAL" clId="{77FDF89E-67B7-0B46-AF95-0EED8A4A6760}" dt="2020-12-03T16:50:41.503" v="1910" actId="478"/>
          <ac:spMkLst>
            <pc:docMk/>
            <pc:sldMk cId="4202741429" sldId="343"/>
            <ac:spMk id="52" creationId="{AEFABEAB-BFA8-4D47-81B9-FFCA9053E7C2}"/>
          </ac:spMkLst>
        </pc:spChg>
        <pc:spChg chg="mod">
          <ac:chgData name="Yann HALLOUARD" userId="984563d2-d638-4a78-a253-b89c0ce09a89" providerId="ADAL" clId="{77FDF89E-67B7-0B46-AF95-0EED8A4A6760}" dt="2020-12-03T16:55:43.867" v="1932" actId="1076"/>
          <ac:spMkLst>
            <pc:docMk/>
            <pc:sldMk cId="4202741429" sldId="343"/>
            <ac:spMk id="53" creationId="{4C638BA6-FDEE-004F-808D-44F259056F1A}"/>
          </ac:spMkLst>
        </pc:spChg>
        <pc:spChg chg="mod">
          <ac:chgData name="Yann HALLOUARD" userId="984563d2-d638-4a78-a253-b89c0ce09a89" providerId="ADAL" clId="{77FDF89E-67B7-0B46-AF95-0EED8A4A6760}" dt="2020-12-03T16:55:43.867" v="1932" actId="1076"/>
          <ac:spMkLst>
            <pc:docMk/>
            <pc:sldMk cId="4202741429" sldId="343"/>
            <ac:spMk id="54" creationId="{D4D1F3CE-0BAB-E641-85A8-253AF1295CB4}"/>
          </ac:spMkLst>
        </pc:spChg>
        <pc:spChg chg="mod">
          <ac:chgData name="Yann HALLOUARD" userId="984563d2-d638-4a78-a253-b89c0ce09a89" providerId="ADAL" clId="{77FDF89E-67B7-0B46-AF95-0EED8A4A6760}" dt="2020-12-03T16:55:43.867" v="1932" actId="1076"/>
          <ac:spMkLst>
            <pc:docMk/>
            <pc:sldMk cId="4202741429" sldId="343"/>
            <ac:spMk id="55" creationId="{780FEDA0-67E2-4349-88B1-0C96CFFDC2EB}"/>
          </ac:spMkLst>
        </pc:spChg>
        <pc:spChg chg="mod">
          <ac:chgData name="Yann HALLOUARD" userId="984563d2-d638-4a78-a253-b89c0ce09a89" providerId="ADAL" clId="{77FDF89E-67B7-0B46-AF95-0EED8A4A6760}" dt="2020-12-03T16:55:43.867" v="1932" actId="1076"/>
          <ac:spMkLst>
            <pc:docMk/>
            <pc:sldMk cId="4202741429" sldId="343"/>
            <ac:spMk id="56" creationId="{003C50D3-9DC5-E647-9B07-6C40C7AE2080}"/>
          </ac:spMkLst>
        </pc:spChg>
        <pc:spChg chg="add del mod">
          <ac:chgData name="Yann HALLOUARD" userId="984563d2-d638-4a78-a253-b89c0ce09a89" providerId="ADAL" clId="{77FDF89E-67B7-0B46-AF95-0EED8A4A6760}" dt="2020-12-03T16:50:40.449" v="1909" actId="478"/>
          <ac:spMkLst>
            <pc:docMk/>
            <pc:sldMk cId="4202741429" sldId="343"/>
            <ac:spMk id="57" creationId="{4139DBB6-F937-4E4E-862A-CD5EE8F70A3B}"/>
          </ac:spMkLst>
        </pc:spChg>
        <pc:spChg chg="add del mod">
          <ac:chgData name="Yann HALLOUARD" userId="984563d2-d638-4a78-a253-b89c0ce09a89" providerId="ADAL" clId="{77FDF89E-67B7-0B46-AF95-0EED8A4A6760}" dt="2020-12-03T16:55:23.305" v="1930" actId="478"/>
          <ac:spMkLst>
            <pc:docMk/>
            <pc:sldMk cId="4202741429" sldId="343"/>
            <ac:spMk id="58" creationId="{4B2F676D-66A5-854C-BF27-76DB41162285}"/>
          </ac:spMkLst>
        </pc:spChg>
        <pc:spChg chg="add del mod">
          <ac:chgData name="Yann HALLOUARD" userId="984563d2-d638-4a78-a253-b89c0ce09a89" providerId="ADAL" clId="{77FDF89E-67B7-0B46-AF95-0EED8A4A6760}" dt="2020-12-03T16:55:23.305" v="1930" actId="478"/>
          <ac:spMkLst>
            <pc:docMk/>
            <pc:sldMk cId="4202741429" sldId="343"/>
            <ac:spMk id="59" creationId="{EFBB9F44-2E49-9D4D-9E06-4A3DFF7EF272}"/>
          </ac:spMkLst>
        </pc:spChg>
        <pc:spChg chg="add del mod">
          <ac:chgData name="Yann HALLOUARD" userId="984563d2-d638-4a78-a253-b89c0ce09a89" providerId="ADAL" clId="{77FDF89E-67B7-0B46-AF95-0EED8A4A6760}" dt="2020-12-03T16:55:23.305" v="1930" actId="478"/>
          <ac:spMkLst>
            <pc:docMk/>
            <pc:sldMk cId="4202741429" sldId="343"/>
            <ac:spMk id="60" creationId="{BFED73BD-A72D-5443-8ED5-4E66609B8D37}"/>
          </ac:spMkLst>
        </pc:spChg>
        <pc:spChg chg="add del mod">
          <ac:chgData name="Yann HALLOUARD" userId="984563d2-d638-4a78-a253-b89c0ce09a89" providerId="ADAL" clId="{77FDF89E-67B7-0B46-AF95-0EED8A4A6760}" dt="2020-12-03T16:55:23.305" v="1930" actId="478"/>
          <ac:spMkLst>
            <pc:docMk/>
            <pc:sldMk cId="4202741429" sldId="343"/>
            <ac:spMk id="61" creationId="{94EB811D-B816-7E43-BD49-43E712A0F12F}"/>
          </ac:spMkLst>
        </pc:spChg>
        <pc:spChg chg="add del mod">
          <ac:chgData name="Yann HALLOUARD" userId="984563d2-d638-4a78-a253-b89c0ce09a89" providerId="ADAL" clId="{77FDF89E-67B7-0B46-AF95-0EED8A4A6760}" dt="2020-12-03T16:55:23.305" v="1930" actId="478"/>
          <ac:spMkLst>
            <pc:docMk/>
            <pc:sldMk cId="4202741429" sldId="343"/>
            <ac:spMk id="62" creationId="{03797E16-164D-1844-8C73-C4FC441ED0D2}"/>
          </ac:spMkLst>
        </pc:spChg>
        <pc:spChg chg="add del mod">
          <ac:chgData name="Yann HALLOUARD" userId="984563d2-d638-4a78-a253-b89c0ce09a89" providerId="ADAL" clId="{77FDF89E-67B7-0B46-AF95-0EED8A4A6760}" dt="2020-12-03T16:55:23.305" v="1930" actId="478"/>
          <ac:spMkLst>
            <pc:docMk/>
            <pc:sldMk cId="4202741429" sldId="343"/>
            <ac:spMk id="63" creationId="{C3E8F035-4117-9644-A9B0-A898C5FEFEFD}"/>
          </ac:spMkLst>
        </pc:spChg>
        <pc:spChg chg="add del mod">
          <ac:chgData name="Yann HALLOUARD" userId="984563d2-d638-4a78-a253-b89c0ce09a89" providerId="ADAL" clId="{77FDF89E-67B7-0B46-AF95-0EED8A4A6760}" dt="2020-12-03T16:55:23.305" v="1930" actId="478"/>
          <ac:spMkLst>
            <pc:docMk/>
            <pc:sldMk cId="4202741429" sldId="343"/>
            <ac:spMk id="65" creationId="{16176164-B5C7-9645-BEDF-B45F6E7E20D8}"/>
          </ac:spMkLst>
        </pc:spChg>
        <pc:spChg chg="add del mod">
          <ac:chgData name="Yann HALLOUARD" userId="984563d2-d638-4a78-a253-b89c0ce09a89" providerId="ADAL" clId="{77FDF89E-67B7-0B46-AF95-0EED8A4A6760}" dt="2020-12-03T16:55:23.305" v="1930" actId="478"/>
          <ac:spMkLst>
            <pc:docMk/>
            <pc:sldMk cId="4202741429" sldId="343"/>
            <ac:spMk id="66" creationId="{4645BCE8-BFF2-CE40-A0B7-98C5AAB23E7E}"/>
          </ac:spMkLst>
        </pc:spChg>
        <pc:spChg chg="del mod">
          <ac:chgData name="Yann HALLOUARD" userId="984563d2-d638-4a78-a253-b89c0ce09a89" providerId="ADAL" clId="{77FDF89E-67B7-0B46-AF95-0EED8A4A6760}" dt="2020-12-03T16:49:08.364" v="1898" actId="478"/>
          <ac:spMkLst>
            <pc:docMk/>
            <pc:sldMk cId="4202741429" sldId="343"/>
            <ac:spMk id="67" creationId="{419061B6-109D-4948-962B-7A6FCCEBA5ED}"/>
          </ac:spMkLst>
        </pc:spChg>
        <pc:spChg chg="add del mod">
          <ac:chgData name="Yann HALLOUARD" userId="984563d2-d638-4a78-a253-b89c0ce09a89" providerId="ADAL" clId="{77FDF89E-67B7-0B46-AF95-0EED8A4A6760}" dt="2020-12-03T16:55:23.305" v="1930" actId="478"/>
          <ac:spMkLst>
            <pc:docMk/>
            <pc:sldMk cId="4202741429" sldId="343"/>
            <ac:spMk id="68" creationId="{90CAB174-ED32-BE47-BF25-E0BBE7FA2ADB}"/>
          </ac:spMkLst>
        </pc:spChg>
        <pc:spChg chg="add del mod">
          <ac:chgData name="Yann HALLOUARD" userId="984563d2-d638-4a78-a253-b89c0ce09a89" providerId="ADAL" clId="{77FDF89E-67B7-0B46-AF95-0EED8A4A6760}" dt="2020-12-03T16:55:23.305" v="1930" actId="478"/>
          <ac:spMkLst>
            <pc:docMk/>
            <pc:sldMk cId="4202741429" sldId="343"/>
            <ac:spMk id="70" creationId="{CD24B00F-5709-DF48-BD2A-FAAB05AFA18F}"/>
          </ac:spMkLst>
        </pc:spChg>
        <pc:spChg chg="add del mod">
          <ac:chgData name="Yann HALLOUARD" userId="984563d2-d638-4a78-a253-b89c0ce09a89" providerId="ADAL" clId="{77FDF89E-67B7-0B46-AF95-0EED8A4A6760}" dt="2020-12-03T16:55:23.305" v="1930" actId="478"/>
          <ac:spMkLst>
            <pc:docMk/>
            <pc:sldMk cId="4202741429" sldId="343"/>
            <ac:spMk id="73" creationId="{B8B240F1-59C7-2B44-8D40-107134872FA0}"/>
          </ac:spMkLst>
        </pc:spChg>
        <pc:spChg chg="add del mod">
          <ac:chgData name="Yann HALLOUARD" userId="984563d2-d638-4a78-a253-b89c0ce09a89" providerId="ADAL" clId="{77FDF89E-67B7-0B46-AF95-0EED8A4A6760}" dt="2020-12-02T15:45:48.613" v="1386" actId="21"/>
          <ac:spMkLst>
            <pc:docMk/>
            <pc:sldMk cId="4202741429" sldId="343"/>
            <ac:spMk id="74" creationId="{1C515D40-B329-3A41-A009-252802569274}"/>
          </ac:spMkLst>
        </pc:spChg>
        <pc:spChg chg="add del mod">
          <ac:chgData name="Yann HALLOUARD" userId="984563d2-d638-4a78-a253-b89c0ce09a89" providerId="ADAL" clId="{77FDF89E-67B7-0B46-AF95-0EED8A4A6760}" dt="2020-12-03T16:55:23.305" v="1930" actId="478"/>
          <ac:spMkLst>
            <pc:docMk/>
            <pc:sldMk cId="4202741429" sldId="343"/>
            <ac:spMk id="74" creationId="{AB4A56BB-53E3-BB4E-9BD0-4934DF64C8C6}"/>
          </ac:spMkLst>
        </pc:spChg>
        <pc:spChg chg="mod">
          <ac:chgData name="Yann HALLOUARD" userId="984563d2-d638-4a78-a253-b89c0ce09a89" providerId="ADAL" clId="{77FDF89E-67B7-0B46-AF95-0EED8A4A6760}" dt="2020-12-03T16:55:43.867" v="1932" actId="1076"/>
          <ac:spMkLst>
            <pc:docMk/>
            <pc:sldMk cId="4202741429" sldId="343"/>
            <ac:spMk id="75" creationId="{286AF35B-81D8-254D-A7E6-FFEF331CB999}"/>
          </ac:spMkLst>
        </pc:spChg>
        <pc:spChg chg="add del mod">
          <ac:chgData name="Yann HALLOUARD" userId="984563d2-d638-4a78-a253-b89c0ce09a89" providerId="ADAL" clId="{77FDF89E-67B7-0B46-AF95-0EED8A4A6760}" dt="2020-12-03T16:55:23.305" v="1930" actId="478"/>
          <ac:spMkLst>
            <pc:docMk/>
            <pc:sldMk cId="4202741429" sldId="343"/>
            <ac:spMk id="76" creationId="{765BEA0C-D840-BE43-9820-AA5DFBE58E71}"/>
          </ac:spMkLst>
        </pc:spChg>
        <pc:spChg chg="add del mod">
          <ac:chgData name="Yann HALLOUARD" userId="984563d2-d638-4a78-a253-b89c0ce09a89" providerId="ADAL" clId="{77FDF89E-67B7-0B46-AF95-0EED8A4A6760}" dt="2020-12-03T16:55:23.305" v="1930" actId="478"/>
          <ac:spMkLst>
            <pc:docMk/>
            <pc:sldMk cId="4202741429" sldId="343"/>
            <ac:spMk id="78" creationId="{42B788DE-7239-5C45-B4A1-BC11B57F9B14}"/>
          </ac:spMkLst>
        </pc:spChg>
        <pc:spChg chg="mod">
          <ac:chgData name="Yann HALLOUARD" userId="984563d2-d638-4a78-a253-b89c0ce09a89" providerId="ADAL" clId="{77FDF89E-67B7-0B46-AF95-0EED8A4A6760}" dt="2020-12-03T16:55:43.867" v="1932" actId="1076"/>
          <ac:spMkLst>
            <pc:docMk/>
            <pc:sldMk cId="4202741429" sldId="343"/>
            <ac:spMk id="79" creationId="{D8413C0D-3277-B743-AF72-7C91444F45BB}"/>
          </ac:spMkLst>
        </pc:spChg>
        <pc:spChg chg="mod">
          <ac:chgData name="Yann HALLOUARD" userId="984563d2-d638-4a78-a253-b89c0ce09a89" providerId="ADAL" clId="{77FDF89E-67B7-0B46-AF95-0EED8A4A6760}" dt="2020-12-03T16:55:43.867" v="1932" actId="1076"/>
          <ac:spMkLst>
            <pc:docMk/>
            <pc:sldMk cId="4202741429" sldId="343"/>
            <ac:spMk id="80" creationId="{14D6553F-1D1C-684E-B1DE-0072E0766D18}"/>
          </ac:spMkLst>
        </pc:spChg>
        <pc:spChg chg="add del mod">
          <ac:chgData name="Yann HALLOUARD" userId="984563d2-d638-4a78-a253-b89c0ce09a89" providerId="ADAL" clId="{77FDF89E-67B7-0B46-AF95-0EED8A4A6760}" dt="2020-12-03T16:55:23.305" v="1930" actId="478"/>
          <ac:spMkLst>
            <pc:docMk/>
            <pc:sldMk cId="4202741429" sldId="343"/>
            <ac:spMk id="81" creationId="{B34ED630-092E-F744-86D0-F2CF5E9D0CB8}"/>
          </ac:spMkLst>
        </pc:spChg>
        <pc:spChg chg="add del mod">
          <ac:chgData name="Yann HALLOUARD" userId="984563d2-d638-4a78-a253-b89c0ce09a89" providerId="ADAL" clId="{77FDF89E-67B7-0B46-AF95-0EED8A4A6760}" dt="2020-12-03T16:55:23.305" v="1930" actId="478"/>
          <ac:spMkLst>
            <pc:docMk/>
            <pc:sldMk cId="4202741429" sldId="343"/>
            <ac:spMk id="82" creationId="{CBE67443-BA0C-5446-ACBD-ED65A2D88E4B}"/>
          </ac:spMkLst>
        </pc:spChg>
        <pc:spChg chg="add del mod">
          <ac:chgData name="Yann HALLOUARD" userId="984563d2-d638-4a78-a253-b89c0ce09a89" providerId="ADAL" clId="{77FDF89E-67B7-0B46-AF95-0EED8A4A6760}" dt="2020-12-03T16:55:23.305" v="1930" actId="478"/>
          <ac:spMkLst>
            <pc:docMk/>
            <pc:sldMk cId="4202741429" sldId="343"/>
            <ac:spMk id="83" creationId="{637C1813-C88D-E542-8CC6-9CEF538ACA09}"/>
          </ac:spMkLst>
        </pc:spChg>
        <pc:spChg chg="add del mod">
          <ac:chgData name="Yann HALLOUARD" userId="984563d2-d638-4a78-a253-b89c0ce09a89" providerId="ADAL" clId="{77FDF89E-67B7-0B46-AF95-0EED8A4A6760}" dt="2020-12-03T16:55:23.305" v="1930" actId="478"/>
          <ac:spMkLst>
            <pc:docMk/>
            <pc:sldMk cId="4202741429" sldId="343"/>
            <ac:spMk id="90" creationId="{100AEB33-C749-FE41-ACB8-5BCE50F3E9D8}"/>
          </ac:spMkLst>
        </pc:spChg>
        <pc:spChg chg="add del mod">
          <ac:chgData name="Yann HALLOUARD" userId="984563d2-d638-4a78-a253-b89c0ce09a89" providerId="ADAL" clId="{77FDF89E-67B7-0B46-AF95-0EED8A4A6760}" dt="2020-12-03T16:55:23.305" v="1930" actId="478"/>
          <ac:spMkLst>
            <pc:docMk/>
            <pc:sldMk cId="4202741429" sldId="343"/>
            <ac:spMk id="91" creationId="{4D86D477-E37A-FF43-BB99-C8979F4CE79B}"/>
          </ac:spMkLst>
        </pc:spChg>
        <pc:spChg chg="add mod">
          <ac:chgData name="Yann HALLOUARD" userId="984563d2-d638-4a78-a253-b89c0ce09a89" providerId="ADAL" clId="{77FDF89E-67B7-0B46-AF95-0EED8A4A6760}" dt="2020-12-03T16:56:12.487" v="1935"/>
          <ac:spMkLst>
            <pc:docMk/>
            <pc:sldMk cId="4202741429" sldId="343"/>
            <ac:spMk id="92" creationId="{D90B7B6C-166C-AB42-940A-7B053EBC1B5B}"/>
          </ac:spMkLst>
        </pc:spChg>
        <pc:spChg chg="add mod">
          <ac:chgData name="Yann HALLOUARD" userId="984563d2-d638-4a78-a253-b89c0ce09a89" providerId="ADAL" clId="{77FDF89E-67B7-0B46-AF95-0EED8A4A6760}" dt="2020-12-03T16:58:30.371" v="1984"/>
          <ac:spMkLst>
            <pc:docMk/>
            <pc:sldMk cId="4202741429" sldId="343"/>
            <ac:spMk id="93" creationId="{D8947B9D-C8D2-1240-9361-512F95A763C9}"/>
          </ac:spMkLst>
        </pc:spChg>
        <pc:picChg chg="mod">
          <ac:chgData name="Yann HALLOUARD" userId="984563d2-d638-4a78-a253-b89c0ce09a89" providerId="ADAL" clId="{77FDF89E-67B7-0B46-AF95-0EED8A4A6760}" dt="2020-12-03T16:55:43.867" v="1932" actId="1076"/>
          <ac:picMkLst>
            <pc:docMk/>
            <pc:sldMk cId="4202741429" sldId="343"/>
            <ac:picMk id="9" creationId="{F5DFE0E8-ED16-9342-860F-AC5CDBCF4093}"/>
          </ac:picMkLst>
        </pc:picChg>
        <pc:picChg chg="add del mod">
          <ac:chgData name="Yann HALLOUARD" userId="984563d2-d638-4a78-a253-b89c0ce09a89" providerId="ADAL" clId="{77FDF89E-67B7-0B46-AF95-0EED8A4A6760}" dt="2020-12-02T15:42:41.229" v="1345" actId="21"/>
          <ac:picMkLst>
            <pc:docMk/>
            <pc:sldMk cId="4202741429" sldId="343"/>
            <ac:picMk id="11" creationId="{FF098182-D61C-8F4B-AD0E-F3B8ADCE8360}"/>
          </ac:picMkLst>
        </pc:picChg>
        <pc:picChg chg="del">
          <ac:chgData name="Yann HALLOUARD" userId="984563d2-d638-4a78-a253-b89c0ce09a89" providerId="ADAL" clId="{77FDF89E-67B7-0B46-AF95-0EED8A4A6760}" dt="2020-12-02T15:42:43.212" v="1347" actId="478"/>
          <ac:picMkLst>
            <pc:docMk/>
            <pc:sldMk cId="4202741429" sldId="343"/>
            <ac:picMk id="12" creationId="{DBA167ED-89F7-3F49-9299-5BE18B305400}"/>
          </ac:picMkLst>
        </pc:picChg>
        <pc:picChg chg="del">
          <ac:chgData name="Yann HALLOUARD" userId="984563d2-d638-4a78-a253-b89c0ce09a89" providerId="ADAL" clId="{77FDF89E-67B7-0B46-AF95-0EED8A4A6760}" dt="2020-12-03T16:50:40.449" v="1909" actId="478"/>
          <ac:picMkLst>
            <pc:docMk/>
            <pc:sldMk cId="4202741429" sldId="343"/>
            <ac:picMk id="19" creationId="{42F9C822-BD32-374E-90E6-454686179DC5}"/>
          </ac:picMkLst>
        </pc:picChg>
        <pc:picChg chg="add del mod">
          <ac:chgData name="Yann HALLOUARD" userId="984563d2-d638-4a78-a253-b89c0ce09a89" providerId="ADAL" clId="{77FDF89E-67B7-0B46-AF95-0EED8A4A6760}" dt="2020-12-02T15:42:39.435" v="1344" actId="478"/>
          <ac:picMkLst>
            <pc:docMk/>
            <pc:sldMk cId="4202741429" sldId="343"/>
            <ac:picMk id="21" creationId="{78AB89E9-D2FA-5B46-ACD8-D68785B8846C}"/>
          </ac:picMkLst>
        </pc:picChg>
        <pc:picChg chg="add mod">
          <ac:chgData name="Yann HALLOUARD" userId="984563d2-d638-4a78-a253-b89c0ce09a89" providerId="ADAL" clId="{77FDF89E-67B7-0B46-AF95-0EED8A4A6760}" dt="2020-12-03T16:55:43.867" v="1932" actId="1076"/>
          <ac:picMkLst>
            <pc:docMk/>
            <pc:sldMk cId="4202741429" sldId="343"/>
            <ac:picMk id="41" creationId="{DC34BBCF-C85B-684E-B1B8-FC1C6889A046}"/>
          </ac:picMkLst>
        </pc:picChg>
        <pc:picChg chg="add mod modCrop">
          <ac:chgData name="Yann HALLOUARD" userId="984563d2-d638-4a78-a253-b89c0ce09a89" providerId="ADAL" clId="{77FDF89E-67B7-0B46-AF95-0EED8A4A6760}" dt="2020-12-03T16:55:43.867" v="1932" actId="1076"/>
          <ac:picMkLst>
            <pc:docMk/>
            <pc:sldMk cId="4202741429" sldId="343"/>
            <ac:picMk id="43" creationId="{22B11384-A684-A64E-8E85-D05ADF5A5CA1}"/>
          </ac:picMkLst>
        </pc:picChg>
        <pc:picChg chg="add mod modCrop">
          <ac:chgData name="Yann HALLOUARD" userId="984563d2-d638-4a78-a253-b89c0ce09a89" providerId="ADAL" clId="{77FDF89E-67B7-0B46-AF95-0EED8A4A6760}" dt="2020-12-03T16:55:43.867" v="1932" actId="1076"/>
          <ac:picMkLst>
            <pc:docMk/>
            <pc:sldMk cId="4202741429" sldId="343"/>
            <ac:picMk id="44" creationId="{34679C58-B27A-D244-9319-001E55DCCDB2}"/>
          </ac:picMkLst>
        </pc:picChg>
        <pc:picChg chg="add del mod">
          <ac:chgData name="Yann HALLOUARD" userId="984563d2-d638-4a78-a253-b89c0ce09a89" providerId="ADAL" clId="{77FDF89E-67B7-0B46-AF95-0EED8A4A6760}" dt="2020-12-03T16:55:46.566" v="1933" actId="478"/>
          <ac:picMkLst>
            <pc:docMk/>
            <pc:sldMk cId="4202741429" sldId="343"/>
            <ac:picMk id="50" creationId="{FB7AA405-7D21-AA49-B14C-2BF38517982D}"/>
          </ac:picMkLst>
        </pc:picChg>
        <pc:picChg chg="add del mod">
          <ac:chgData name="Yann HALLOUARD" userId="984563d2-d638-4a78-a253-b89c0ce09a89" providerId="ADAL" clId="{77FDF89E-67B7-0B46-AF95-0EED8A4A6760}" dt="2020-12-03T16:55:23.305" v="1930" actId="478"/>
          <ac:picMkLst>
            <pc:docMk/>
            <pc:sldMk cId="4202741429" sldId="343"/>
            <ac:picMk id="51" creationId="{810ED047-1EE5-B444-A236-5B00F62F4533}"/>
          </ac:picMkLst>
        </pc:picChg>
        <pc:picChg chg="mod">
          <ac:chgData name="Yann HALLOUARD" userId="984563d2-d638-4a78-a253-b89c0ce09a89" providerId="ADAL" clId="{77FDF89E-67B7-0B46-AF95-0EED8A4A6760}" dt="2020-12-03T16:55:43.867" v="1932" actId="1076"/>
          <ac:picMkLst>
            <pc:docMk/>
            <pc:sldMk cId="4202741429" sldId="343"/>
            <ac:picMk id="64" creationId="{A4739538-435F-4845-ACD5-B8B7978B75D6}"/>
          </ac:picMkLst>
        </pc:picChg>
        <pc:picChg chg="add del mod">
          <ac:chgData name="Yann HALLOUARD" userId="984563d2-d638-4a78-a253-b89c0ce09a89" providerId="ADAL" clId="{77FDF89E-67B7-0B46-AF95-0EED8A4A6760}" dt="2020-12-03T16:55:23.305" v="1930" actId="478"/>
          <ac:picMkLst>
            <pc:docMk/>
            <pc:sldMk cId="4202741429" sldId="343"/>
            <ac:picMk id="69" creationId="{223CC698-6303-A248-8439-F3E99400AD39}"/>
          </ac:picMkLst>
        </pc:picChg>
        <pc:picChg chg="add del mod">
          <ac:chgData name="Yann HALLOUARD" userId="984563d2-d638-4a78-a253-b89c0ce09a89" providerId="ADAL" clId="{77FDF89E-67B7-0B46-AF95-0EED8A4A6760}" dt="2020-12-03T16:55:23.305" v="1930" actId="478"/>
          <ac:picMkLst>
            <pc:docMk/>
            <pc:sldMk cId="4202741429" sldId="343"/>
            <ac:picMk id="71" creationId="{21F38E41-5CF8-F741-8595-0CC724937C79}"/>
          </ac:picMkLst>
        </pc:picChg>
        <pc:picChg chg="mod">
          <ac:chgData name="Yann HALLOUARD" userId="984563d2-d638-4a78-a253-b89c0ce09a89" providerId="ADAL" clId="{77FDF89E-67B7-0B46-AF95-0EED8A4A6760}" dt="2020-12-03T16:55:43.867" v="1932" actId="1076"/>
          <ac:picMkLst>
            <pc:docMk/>
            <pc:sldMk cId="4202741429" sldId="343"/>
            <ac:picMk id="72" creationId="{B114690E-C2DA-3D41-B262-BF10D42B0F61}"/>
          </ac:picMkLst>
        </pc:picChg>
        <pc:picChg chg="add del mod">
          <ac:chgData name="Yann HALLOUARD" userId="984563d2-d638-4a78-a253-b89c0ce09a89" providerId="ADAL" clId="{77FDF89E-67B7-0B46-AF95-0EED8A4A6760}" dt="2020-12-03T16:55:23.305" v="1930" actId="478"/>
          <ac:picMkLst>
            <pc:docMk/>
            <pc:sldMk cId="4202741429" sldId="343"/>
            <ac:picMk id="88" creationId="{BC3BF1AE-F9DA-7A45-80E7-C7113969AD0E}"/>
          </ac:picMkLst>
        </pc:picChg>
        <pc:picChg chg="add del mod">
          <ac:chgData name="Yann HALLOUARD" userId="984563d2-d638-4a78-a253-b89c0ce09a89" providerId="ADAL" clId="{77FDF89E-67B7-0B46-AF95-0EED8A4A6760}" dt="2020-12-03T16:55:23.305" v="1930" actId="478"/>
          <ac:picMkLst>
            <pc:docMk/>
            <pc:sldMk cId="4202741429" sldId="343"/>
            <ac:picMk id="89" creationId="{2898DAD5-5884-5A43-9C3C-B884F388E8C8}"/>
          </ac:picMkLst>
        </pc:picChg>
        <pc:picChg chg="del">
          <ac:chgData name="Yann HALLOUARD" userId="984563d2-d638-4a78-a253-b89c0ce09a89" providerId="ADAL" clId="{77FDF89E-67B7-0B46-AF95-0EED8A4A6760}" dt="2020-12-02T15:42:42.251" v="1346" actId="478"/>
          <ac:picMkLst>
            <pc:docMk/>
            <pc:sldMk cId="4202741429" sldId="343"/>
            <ac:picMk id="89" creationId="{8AD5E68B-3492-1B4A-985C-33496662872A}"/>
          </ac:picMkLst>
        </pc:picChg>
        <pc:cxnChg chg="mod">
          <ac:chgData name="Yann HALLOUARD" userId="984563d2-d638-4a78-a253-b89c0ce09a89" providerId="ADAL" clId="{77FDF89E-67B7-0B46-AF95-0EED8A4A6760}" dt="2020-12-03T16:55:43.867" v="1932" actId="1076"/>
          <ac:cxnSpMkLst>
            <pc:docMk/>
            <pc:sldMk cId="4202741429" sldId="343"/>
            <ac:cxnSpMk id="20" creationId="{D88AEFBF-517F-7140-84D2-B534CFED88C5}"/>
          </ac:cxnSpMkLst>
        </pc:cxnChg>
        <pc:cxnChg chg="mod">
          <ac:chgData name="Yann HALLOUARD" userId="984563d2-d638-4a78-a253-b89c0ce09a89" providerId="ADAL" clId="{77FDF89E-67B7-0B46-AF95-0EED8A4A6760}" dt="2020-12-03T16:55:43.867" v="1932" actId="1076"/>
          <ac:cxnSpMkLst>
            <pc:docMk/>
            <pc:sldMk cId="4202741429" sldId="343"/>
            <ac:cxnSpMk id="26" creationId="{D81E641A-DA88-F94F-BFEA-81E82B43753F}"/>
          </ac:cxnSpMkLst>
        </pc:cxnChg>
        <pc:cxnChg chg="mod">
          <ac:chgData name="Yann HALLOUARD" userId="984563d2-d638-4a78-a253-b89c0ce09a89" providerId="ADAL" clId="{77FDF89E-67B7-0B46-AF95-0EED8A4A6760}" dt="2020-12-03T16:55:43.867" v="1932" actId="1076"/>
          <ac:cxnSpMkLst>
            <pc:docMk/>
            <pc:sldMk cId="4202741429" sldId="343"/>
            <ac:cxnSpMk id="28" creationId="{961534EB-C756-EC47-BD4D-493F82AB879B}"/>
          </ac:cxnSpMkLst>
        </pc:cxnChg>
        <pc:cxnChg chg="add del mod">
          <ac:chgData name="Yann HALLOUARD" userId="984563d2-d638-4a78-a253-b89c0ce09a89" providerId="ADAL" clId="{77FDF89E-67B7-0B46-AF95-0EED8A4A6760}" dt="2020-12-03T16:55:23.305" v="1930" actId="478"/>
          <ac:cxnSpMkLst>
            <pc:docMk/>
            <pc:sldMk cId="4202741429" sldId="343"/>
            <ac:cxnSpMk id="77" creationId="{3493C48C-5891-D44D-A101-20026F5156E7}"/>
          </ac:cxnSpMkLst>
        </pc:cxnChg>
        <pc:cxnChg chg="add del mod">
          <ac:chgData name="Yann HALLOUARD" userId="984563d2-d638-4a78-a253-b89c0ce09a89" providerId="ADAL" clId="{77FDF89E-67B7-0B46-AF95-0EED8A4A6760}" dt="2020-12-03T16:55:23.305" v="1930" actId="478"/>
          <ac:cxnSpMkLst>
            <pc:docMk/>
            <pc:sldMk cId="4202741429" sldId="343"/>
            <ac:cxnSpMk id="84" creationId="{5E0574FA-FAC9-E644-B466-0B92BF166473}"/>
          </ac:cxnSpMkLst>
        </pc:cxnChg>
        <pc:cxnChg chg="add del mod">
          <ac:chgData name="Yann HALLOUARD" userId="984563d2-d638-4a78-a253-b89c0ce09a89" providerId="ADAL" clId="{77FDF89E-67B7-0B46-AF95-0EED8A4A6760}" dt="2020-12-03T16:55:23.305" v="1930" actId="478"/>
          <ac:cxnSpMkLst>
            <pc:docMk/>
            <pc:sldMk cId="4202741429" sldId="343"/>
            <ac:cxnSpMk id="85" creationId="{5074692A-EF89-0346-BB31-49BE724BD897}"/>
          </ac:cxnSpMkLst>
        </pc:cxnChg>
        <pc:cxnChg chg="mod">
          <ac:chgData name="Yann HALLOUARD" userId="984563d2-d638-4a78-a253-b89c0ce09a89" providerId="ADAL" clId="{77FDF89E-67B7-0B46-AF95-0EED8A4A6760}" dt="2020-12-03T16:55:43.867" v="1932" actId="1076"/>
          <ac:cxnSpMkLst>
            <pc:docMk/>
            <pc:sldMk cId="4202741429" sldId="343"/>
            <ac:cxnSpMk id="86" creationId="{DA70813D-DD41-C847-8DBA-F6DF553F9698}"/>
          </ac:cxnSpMkLst>
        </pc:cxnChg>
        <pc:cxnChg chg="add del mod">
          <ac:chgData name="Yann HALLOUARD" userId="984563d2-d638-4a78-a253-b89c0ce09a89" providerId="ADAL" clId="{77FDF89E-67B7-0B46-AF95-0EED8A4A6760}" dt="2020-12-03T16:55:23.305" v="1930" actId="478"/>
          <ac:cxnSpMkLst>
            <pc:docMk/>
            <pc:sldMk cId="4202741429" sldId="343"/>
            <ac:cxnSpMk id="87" creationId="{ABC18C4B-965C-704B-8EB6-36B316D05023}"/>
          </ac:cxnSpMkLst>
        </pc:cxnChg>
      </pc:sldChg>
    </pc:docChg>
  </pc:docChgLst>
  <pc:docChgLst>
    <pc:chgData name="Benjamin GOEHRY" userId="5d0091de-d726-4809-90af-55f41a765549" providerId="ADAL" clId="{25A697D0-FE54-434B-8DEE-88ECADA5C169}"/>
    <pc:docChg chg="modSld sldOrd">
      <pc:chgData name="Benjamin GOEHRY" userId="5d0091de-d726-4809-90af-55f41a765549" providerId="ADAL" clId="{25A697D0-FE54-434B-8DEE-88ECADA5C169}" dt="2020-12-04T13:55:54.330" v="29" actId="20577"/>
      <pc:docMkLst>
        <pc:docMk/>
      </pc:docMkLst>
      <pc:sldChg chg="ord">
        <pc:chgData name="Benjamin GOEHRY" userId="5d0091de-d726-4809-90af-55f41a765549" providerId="ADAL" clId="{25A697D0-FE54-434B-8DEE-88ECADA5C169}" dt="2020-12-03T16:36:49.693" v="5" actId="20578"/>
        <pc:sldMkLst>
          <pc:docMk/>
          <pc:sldMk cId="1053121366" sldId="294"/>
        </pc:sldMkLst>
      </pc:sldChg>
      <pc:sldChg chg="delSp modSp mod">
        <pc:chgData name="Benjamin GOEHRY" userId="5d0091de-d726-4809-90af-55f41a765549" providerId="ADAL" clId="{25A697D0-FE54-434B-8DEE-88ECADA5C169}" dt="2020-12-03T16:53:40.999" v="22"/>
        <pc:sldMkLst>
          <pc:docMk/>
          <pc:sldMk cId="1541057063" sldId="303"/>
        </pc:sldMkLst>
        <pc:spChg chg="del mod">
          <ac:chgData name="Benjamin GOEHRY" userId="5d0091de-d726-4809-90af-55f41a765549" providerId="ADAL" clId="{25A697D0-FE54-434B-8DEE-88ECADA5C169}" dt="2020-12-03T16:53:40.999" v="22"/>
          <ac:spMkLst>
            <pc:docMk/>
            <pc:sldMk cId="1541057063" sldId="303"/>
            <ac:spMk id="12" creationId="{4BA65F19-C776-4742-A56B-2124CF99F8D8}"/>
          </ac:spMkLst>
        </pc:spChg>
      </pc:sldChg>
      <pc:sldChg chg="delSp modSp mod">
        <pc:chgData name="Benjamin GOEHRY" userId="5d0091de-d726-4809-90af-55f41a765549" providerId="ADAL" clId="{25A697D0-FE54-434B-8DEE-88ECADA5C169}" dt="2020-12-03T16:54:31.366" v="25"/>
        <pc:sldMkLst>
          <pc:docMk/>
          <pc:sldMk cId="2471895090" sldId="308"/>
        </pc:sldMkLst>
        <pc:spChg chg="del mod">
          <ac:chgData name="Benjamin GOEHRY" userId="5d0091de-d726-4809-90af-55f41a765549" providerId="ADAL" clId="{25A697D0-FE54-434B-8DEE-88ECADA5C169}" dt="2020-12-03T16:54:31.366" v="25"/>
          <ac:spMkLst>
            <pc:docMk/>
            <pc:sldMk cId="2471895090" sldId="308"/>
            <ac:spMk id="7" creationId="{E503018A-2D27-CE42-BE76-1DF4E75218B2}"/>
          </ac:spMkLst>
        </pc:spChg>
        <pc:spChg chg="mod">
          <ac:chgData name="Benjamin GOEHRY" userId="5d0091de-d726-4809-90af-55f41a765549" providerId="ADAL" clId="{25A697D0-FE54-434B-8DEE-88ECADA5C169}" dt="2020-12-03T16:49:15.950" v="18" actId="1076"/>
          <ac:spMkLst>
            <pc:docMk/>
            <pc:sldMk cId="2471895090" sldId="308"/>
            <ac:spMk id="61" creationId="{A40E1AA5-F8D4-8C48-9CF7-E27F92948FE7}"/>
          </ac:spMkLst>
        </pc:spChg>
      </pc:sldChg>
      <pc:sldChg chg="modSp mod">
        <pc:chgData name="Benjamin GOEHRY" userId="5d0091de-d726-4809-90af-55f41a765549" providerId="ADAL" clId="{25A697D0-FE54-434B-8DEE-88ECADA5C169}" dt="2020-12-03T16:57:21.141" v="27" actId="20577"/>
        <pc:sldMkLst>
          <pc:docMk/>
          <pc:sldMk cId="912440537" sldId="318"/>
        </pc:sldMkLst>
        <pc:spChg chg="mod">
          <ac:chgData name="Benjamin GOEHRY" userId="5d0091de-d726-4809-90af-55f41a765549" providerId="ADAL" clId="{25A697D0-FE54-434B-8DEE-88ECADA5C169}" dt="2020-12-03T16:57:21.141" v="27" actId="20577"/>
          <ac:spMkLst>
            <pc:docMk/>
            <pc:sldMk cId="912440537" sldId="318"/>
            <ac:spMk id="26" creationId="{D4FF3548-0BA9-3749-AC74-69FD3FDE961A}"/>
          </ac:spMkLst>
        </pc:spChg>
      </pc:sldChg>
      <pc:sldChg chg="modSp mod">
        <pc:chgData name="Benjamin GOEHRY" userId="5d0091de-d726-4809-90af-55f41a765549" providerId="ADAL" clId="{25A697D0-FE54-434B-8DEE-88ECADA5C169}" dt="2020-12-03T16:45:18.299" v="15" actId="20577"/>
        <pc:sldMkLst>
          <pc:docMk/>
          <pc:sldMk cId="308064204" sldId="325"/>
        </pc:sldMkLst>
        <pc:spChg chg="mod">
          <ac:chgData name="Benjamin GOEHRY" userId="5d0091de-d726-4809-90af-55f41a765549" providerId="ADAL" clId="{25A697D0-FE54-434B-8DEE-88ECADA5C169}" dt="2020-12-03T16:45:18.299" v="15" actId="20577"/>
          <ac:spMkLst>
            <pc:docMk/>
            <pc:sldMk cId="308064204" sldId="325"/>
            <ac:spMk id="51" creationId="{A597B10A-B5D0-8E43-8A44-37602E2D5CF3}"/>
          </ac:spMkLst>
        </pc:spChg>
      </pc:sldChg>
      <pc:sldChg chg="ord">
        <pc:chgData name="Benjamin GOEHRY" userId="5d0091de-d726-4809-90af-55f41a765549" providerId="ADAL" clId="{25A697D0-FE54-434B-8DEE-88ECADA5C169}" dt="2020-12-03T16:36:54.295" v="6" actId="20578"/>
        <pc:sldMkLst>
          <pc:docMk/>
          <pc:sldMk cId="2232523352" sldId="329"/>
        </pc:sldMkLst>
      </pc:sldChg>
      <pc:sldChg chg="modSp mod">
        <pc:chgData name="Benjamin GOEHRY" userId="5d0091de-d726-4809-90af-55f41a765549" providerId="ADAL" clId="{25A697D0-FE54-434B-8DEE-88ECADA5C169}" dt="2020-12-03T16:40:18.179" v="14" actId="207"/>
        <pc:sldMkLst>
          <pc:docMk/>
          <pc:sldMk cId="2390977021" sldId="330"/>
        </pc:sldMkLst>
        <pc:spChg chg="mod">
          <ac:chgData name="Benjamin GOEHRY" userId="5d0091de-d726-4809-90af-55f41a765549" providerId="ADAL" clId="{25A697D0-FE54-434B-8DEE-88ECADA5C169}" dt="2020-12-03T16:40:18.179" v="14" actId="207"/>
          <ac:spMkLst>
            <pc:docMk/>
            <pc:sldMk cId="2390977021" sldId="330"/>
            <ac:spMk id="22" creationId="{AEB32EC6-65E1-0F4A-AEDA-96EA94D14A32}"/>
          </ac:spMkLst>
        </pc:spChg>
        <pc:spChg chg="mod">
          <ac:chgData name="Benjamin GOEHRY" userId="5d0091de-d726-4809-90af-55f41a765549" providerId="ADAL" clId="{25A697D0-FE54-434B-8DEE-88ECADA5C169}" dt="2020-12-03T16:39:54.210" v="10" actId="167"/>
          <ac:spMkLst>
            <pc:docMk/>
            <pc:sldMk cId="2390977021" sldId="330"/>
            <ac:spMk id="23" creationId="{79FB31C8-587B-EE4E-A724-907CE14F7013}"/>
          </ac:spMkLst>
        </pc:spChg>
        <pc:spChg chg="mod">
          <ac:chgData name="Benjamin GOEHRY" userId="5d0091de-d726-4809-90af-55f41a765549" providerId="ADAL" clId="{25A697D0-FE54-434B-8DEE-88ECADA5C169}" dt="2020-12-03T15:35:54.103" v="3" actId="1076"/>
          <ac:spMkLst>
            <pc:docMk/>
            <pc:sldMk cId="2390977021" sldId="330"/>
            <ac:spMk id="91" creationId="{5204EB26-DBB0-D44B-B581-972AA712B8D3}"/>
          </ac:spMkLst>
        </pc:spChg>
      </pc:sldChg>
      <pc:sldChg chg="modSp mod">
        <pc:chgData name="Benjamin GOEHRY" userId="5d0091de-d726-4809-90af-55f41a765549" providerId="ADAL" clId="{25A697D0-FE54-434B-8DEE-88ECADA5C169}" dt="2020-12-04T13:55:54.330" v="29" actId="20577"/>
        <pc:sldMkLst>
          <pc:docMk/>
          <pc:sldMk cId="333394328" sldId="342"/>
        </pc:sldMkLst>
        <pc:spChg chg="mod">
          <ac:chgData name="Benjamin GOEHRY" userId="5d0091de-d726-4809-90af-55f41a765549" providerId="ADAL" clId="{25A697D0-FE54-434B-8DEE-88ECADA5C169}" dt="2020-12-03T16:45:52.359" v="16" actId="20577"/>
          <ac:spMkLst>
            <pc:docMk/>
            <pc:sldMk cId="333394328" sldId="342"/>
            <ac:spMk id="6" creationId="{DD3A8532-769A-9044-B35C-1550790D40ED}"/>
          </ac:spMkLst>
        </pc:spChg>
        <pc:spChg chg="mod">
          <ac:chgData name="Benjamin GOEHRY" userId="5d0091de-d726-4809-90af-55f41a765549" providerId="ADAL" clId="{25A697D0-FE54-434B-8DEE-88ECADA5C169}" dt="2020-12-04T13:55:54.330" v="29" actId="20577"/>
          <ac:spMkLst>
            <pc:docMk/>
            <pc:sldMk cId="333394328" sldId="342"/>
            <ac:spMk id="42" creationId="{7B3E5553-A2A1-244D-829C-731308C0BF53}"/>
          </ac:spMkLst>
        </pc:spChg>
      </pc:sldChg>
      <pc:sldChg chg="modSp mod">
        <pc:chgData name="Benjamin GOEHRY" userId="5d0091de-d726-4809-90af-55f41a765549" providerId="ADAL" clId="{25A697D0-FE54-434B-8DEE-88ECADA5C169}" dt="2020-12-04T13:55:47.799" v="28" actId="20577"/>
        <pc:sldMkLst>
          <pc:docMk/>
          <pc:sldMk cId="4202741429" sldId="343"/>
        </pc:sldMkLst>
        <pc:spChg chg="mod">
          <ac:chgData name="Benjamin GOEHRY" userId="5d0091de-d726-4809-90af-55f41a765549" providerId="ADAL" clId="{25A697D0-FE54-434B-8DEE-88ECADA5C169}" dt="2020-12-03T16:56:00.781" v="26" actId="1076"/>
          <ac:spMkLst>
            <pc:docMk/>
            <pc:sldMk cId="4202741429" sldId="343"/>
            <ac:spMk id="4" creationId="{267FFE2E-8298-804A-93B5-D2B235AEB242}"/>
          </ac:spMkLst>
        </pc:spChg>
        <pc:spChg chg="mod">
          <ac:chgData name="Benjamin GOEHRY" userId="5d0091de-d726-4809-90af-55f41a765549" providerId="ADAL" clId="{25A697D0-FE54-434B-8DEE-88ECADA5C169}" dt="2020-12-04T13:55:47.799" v="28" actId="20577"/>
          <ac:spMkLst>
            <pc:docMk/>
            <pc:sldMk cId="4202741429" sldId="343"/>
            <ac:spMk id="47" creationId="{3AEAD552-DD75-7E4F-9940-1FA2EEA83076}"/>
          </ac:spMkLst>
        </pc:spChg>
        <pc:spChg chg="mod">
          <ac:chgData name="Benjamin GOEHRY" userId="5d0091de-d726-4809-90af-55f41a765549" providerId="ADAL" clId="{25A697D0-FE54-434B-8DEE-88ECADA5C169}" dt="2020-12-03T16:49:47.551" v="19" actId="20577"/>
          <ac:spMkLst>
            <pc:docMk/>
            <pc:sldMk cId="4202741429" sldId="343"/>
            <ac:spMk id="57" creationId="{4139DBB6-F937-4E4E-862A-CD5EE8F70A3B}"/>
          </ac:spMkLst>
        </pc:spChg>
      </pc:sldChg>
    </pc:docChg>
  </pc:docChgLst>
  <pc:docChgLst>
    <pc:chgData name="Alaa BAKHTI" userId="S::alaa.bakhti@external.total.com::9f507306-cdd4-4f37-8b0f-66e20fc08c50" providerId="AD" clId="Web-{4E9D3B99-F542-4505-8E86-52E74D1E4E68}"/>
    <pc:docChg chg="modSld">
      <pc:chgData name="Alaa BAKHTI" userId="S::alaa.bakhti@external.total.com::9f507306-cdd4-4f37-8b0f-66e20fc08c50" providerId="AD" clId="Web-{4E9D3B99-F542-4505-8E86-52E74D1E4E68}" dt="2020-11-13T09:48:08.676" v="191" actId="20577"/>
      <pc:docMkLst>
        <pc:docMk/>
      </pc:docMkLst>
      <pc:sldChg chg="modSp">
        <pc:chgData name="Alaa BAKHTI" userId="S::alaa.bakhti@external.total.com::9f507306-cdd4-4f37-8b0f-66e20fc08c50" providerId="AD" clId="Web-{4E9D3B99-F542-4505-8E86-52E74D1E4E68}" dt="2020-11-13T09:48:08.676" v="190" actId="20577"/>
        <pc:sldMkLst>
          <pc:docMk/>
          <pc:sldMk cId="2673287765" sldId="287"/>
        </pc:sldMkLst>
        <pc:spChg chg="mod">
          <ac:chgData name="Alaa BAKHTI" userId="S::alaa.bakhti@external.total.com::9f507306-cdd4-4f37-8b0f-66e20fc08c50" providerId="AD" clId="Web-{4E9D3B99-F542-4505-8E86-52E74D1E4E68}" dt="2020-11-13T09:48:08.676" v="190" actId="20577"/>
          <ac:spMkLst>
            <pc:docMk/>
            <pc:sldMk cId="2673287765" sldId="287"/>
            <ac:spMk id="5" creationId="{3127C6D4-949D-B647-BADF-DC9FFEA3EF45}"/>
          </ac:spMkLst>
        </pc:spChg>
      </pc:sldChg>
    </pc:docChg>
  </pc:docChgLst>
  <pc:docChgLst>
    <pc:chgData name="Yann HALLOUARD" userId="S::yann.hallouard@total.com::984563d2-d638-4a78-a253-b89c0ce09a89" providerId="AD" clId="Web-{2A867459-E7D2-4704-8470-755A15E22D68}"/>
    <pc:docChg chg="">
      <pc:chgData name="Yann HALLOUARD" userId="S::yann.hallouard@total.com::984563d2-d638-4a78-a253-b89c0ce09a89" providerId="AD" clId="Web-{2A867459-E7D2-4704-8470-755A15E22D68}" dt="2021-01-27T18:22:14.135" v="0"/>
      <pc:docMkLst>
        <pc:docMk/>
      </pc:docMkLst>
      <pc:sldChg chg="delCm">
        <pc:chgData name="Yann HALLOUARD" userId="S::yann.hallouard@total.com::984563d2-d638-4a78-a253-b89c0ce09a89" providerId="AD" clId="Web-{2A867459-E7D2-4704-8470-755A15E22D68}" dt="2021-01-27T18:22:14.135" v="0"/>
        <pc:sldMkLst>
          <pc:docMk/>
          <pc:sldMk cId="912440537" sldId="318"/>
        </pc:sldMkLst>
      </pc:sldChg>
    </pc:docChg>
  </pc:docChgLst>
  <pc:docChgLst>
    <pc:chgData name="Benjamin GOEHRY" userId="S::benjamin.goehry@total.com::5d0091de-d726-4809-90af-55f41a765549" providerId="AD" clId="Web-{765A6FB2-9E0A-418D-A247-D0B68ADC5DCC}"/>
    <pc:docChg chg="modSld">
      <pc:chgData name="Benjamin GOEHRY" userId="S::benjamin.goehry@total.com::5d0091de-d726-4809-90af-55f41a765549" providerId="AD" clId="Web-{765A6FB2-9E0A-418D-A247-D0B68ADC5DCC}" dt="2020-11-23T15:11:20.052" v="81" actId="20577"/>
      <pc:docMkLst>
        <pc:docMk/>
      </pc:docMkLst>
      <pc:sldChg chg="modSp">
        <pc:chgData name="Benjamin GOEHRY" userId="S::benjamin.goehry@total.com::5d0091de-d726-4809-90af-55f41a765549" providerId="AD" clId="Web-{765A6FB2-9E0A-418D-A247-D0B68ADC5DCC}" dt="2020-11-23T15:11:20.052" v="80" actId="20577"/>
        <pc:sldMkLst>
          <pc:docMk/>
          <pc:sldMk cId="3302728710" sldId="297"/>
        </pc:sldMkLst>
        <pc:spChg chg="mod">
          <ac:chgData name="Benjamin GOEHRY" userId="S::benjamin.goehry@total.com::5d0091de-d726-4809-90af-55f41a765549" providerId="AD" clId="Web-{765A6FB2-9E0A-418D-A247-D0B68ADC5DCC}" dt="2020-11-23T15:11:20.052" v="80" actId="20577"/>
          <ac:spMkLst>
            <pc:docMk/>
            <pc:sldMk cId="3302728710" sldId="297"/>
            <ac:spMk id="5" creationId="{7839B3C0-E537-4A38-9B8E-5B2547216F0A}"/>
          </ac:spMkLst>
        </pc:spChg>
      </pc:sldChg>
    </pc:docChg>
  </pc:docChgLst>
  <pc:docChgLst>
    <pc:chgData name="Benjamin GOEHRY" userId="S::benjamin.goehry@total.com::5d0091de-d726-4809-90af-55f41a765549" providerId="AD" clId="Web-{C5C28DF5-279F-4722-B295-B29023855AAB}"/>
    <pc:docChg chg="modSld">
      <pc:chgData name="Benjamin GOEHRY" userId="S::benjamin.goehry@total.com::5d0091de-d726-4809-90af-55f41a765549" providerId="AD" clId="Web-{C5C28DF5-279F-4722-B295-B29023855AAB}" dt="2020-11-10T15:15:54.046" v="350" actId="20577"/>
      <pc:docMkLst>
        <pc:docMk/>
      </pc:docMkLst>
      <pc:sldChg chg="modSp">
        <pc:chgData name="Benjamin GOEHRY" userId="S::benjamin.goehry@total.com::5d0091de-d726-4809-90af-55f41a765549" providerId="AD" clId="Web-{C5C28DF5-279F-4722-B295-B29023855AAB}" dt="2020-11-10T15:15:54.046" v="349" actId="20577"/>
        <pc:sldMkLst>
          <pc:docMk/>
          <pc:sldMk cId="1434553943" sldId="292"/>
        </pc:sldMkLst>
        <pc:spChg chg="mod">
          <ac:chgData name="Benjamin GOEHRY" userId="S::benjamin.goehry@total.com::5d0091de-d726-4809-90af-55f41a765549" providerId="AD" clId="Web-{C5C28DF5-279F-4722-B295-B29023855AAB}" dt="2020-11-10T15:15:54.046" v="349" actId="20577"/>
          <ac:spMkLst>
            <pc:docMk/>
            <pc:sldMk cId="1434553943" sldId="292"/>
            <ac:spMk id="5" creationId="{3127C6D4-949D-B647-BADF-DC9FFEA3EF45}"/>
          </ac:spMkLst>
        </pc:spChg>
      </pc:sldChg>
    </pc:docChg>
  </pc:docChgLst>
  <pc:docChgLst>
    <pc:chgData name="Benjamin GOEHRY" userId="S::benjamin.goehry@total.com::5d0091de-d726-4809-90af-55f41a765549" providerId="AD" clId="Web-{416809EB-5FB7-4966-BA98-630985B8B041}"/>
    <pc:docChg chg="modSld">
      <pc:chgData name="Benjamin GOEHRY" userId="S::benjamin.goehry@total.com::5d0091de-d726-4809-90af-55f41a765549" providerId="AD" clId="Web-{416809EB-5FB7-4966-BA98-630985B8B041}" dt="2020-11-20T12:21:58.201" v="18" actId="20577"/>
      <pc:docMkLst>
        <pc:docMk/>
      </pc:docMkLst>
      <pc:sldChg chg="modSp">
        <pc:chgData name="Benjamin GOEHRY" userId="S::benjamin.goehry@total.com::5d0091de-d726-4809-90af-55f41a765549" providerId="AD" clId="Web-{416809EB-5FB7-4966-BA98-630985B8B041}" dt="2020-11-20T12:21:54.024" v="16" actId="20577"/>
        <pc:sldMkLst>
          <pc:docMk/>
          <pc:sldMk cId="1434553943" sldId="292"/>
        </pc:sldMkLst>
        <pc:spChg chg="mod">
          <ac:chgData name="Benjamin GOEHRY" userId="S::benjamin.goehry@total.com::5d0091de-d726-4809-90af-55f41a765549" providerId="AD" clId="Web-{416809EB-5FB7-4966-BA98-630985B8B041}" dt="2020-11-20T12:21:54.024" v="16" actId="20577"/>
          <ac:spMkLst>
            <pc:docMk/>
            <pc:sldMk cId="1434553943" sldId="292"/>
            <ac:spMk id="5" creationId="{3127C6D4-949D-B647-BADF-DC9FFEA3EF45}"/>
          </ac:spMkLst>
        </pc:spChg>
      </pc:sldChg>
    </pc:docChg>
  </pc:docChgLst>
  <pc:docChgLst>
    <pc:chgData name="Benjamin GOEHRY" userId="S::benjamin.goehry@total.com::5d0091de-d726-4809-90af-55f41a765549" providerId="AD" clId="Web-{E0A6FD4C-566C-4C21-8665-2F0908264C4A}"/>
    <pc:docChg chg="modSld">
      <pc:chgData name="Benjamin GOEHRY" userId="S::benjamin.goehry@total.com::5d0091de-d726-4809-90af-55f41a765549" providerId="AD" clId="Web-{E0A6FD4C-566C-4C21-8665-2F0908264C4A}" dt="2020-11-12T13:22:28.081" v="12" actId="1076"/>
      <pc:docMkLst>
        <pc:docMk/>
      </pc:docMkLst>
      <pc:sldChg chg="modSp">
        <pc:chgData name="Benjamin GOEHRY" userId="S::benjamin.goehry@total.com::5d0091de-d726-4809-90af-55f41a765549" providerId="AD" clId="Web-{E0A6FD4C-566C-4C21-8665-2F0908264C4A}" dt="2020-11-12T13:20:10.499" v="0" actId="20577"/>
        <pc:sldMkLst>
          <pc:docMk/>
          <pc:sldMk cId="4100629646" sldId="288"/>
        </pc:sldMkLst>
        <pc:spChg chg="mod">
          <ac:chgData name="Benjamin GOEHRY" userId="S::benjamin.goehry@total.com::5d0091de-d726-4809-90af-55f41a765549" providerId="AD" clId="Web-{E0A6FD4C-566C-4C21-8665-2F0908264C4A}" dt="2020-11-12T13:20:10.499" v="0" actId="20577"/>
          <ac:spMkLst>
            <pc:docMk/>
            <pc:sldMk cId="4100629646" sldId="288"/>
            <ac:spMk id="3" creationId="{A8BBD42A-5865-F64C-9AF4-9FFD4D036ECF}"/>
          </ac:spMkLst>
        </pc:spChg>
      </pc:sldChg>
      <pc:sldChg chg="modSp">
        <pc:chgData name="Benjamin GOEHRY" userId="S::benjamin.goehry@total.com::5d0091de-d726-4809-90af-55f41a765549" providerId="AD" clId="Web-{E0A6FD4C-566C-4C21-8665-2F0908264C4A}" dt="2020-11-12T13:20:53.610" v="7" actId="20577"/>
        <pc:sldMkLst>
          <pc:docMk/>
          <pc:sldMk cId="1053121366" sldId="294"/>
        </pc:sldMkLst>
        <pc:spChg chg="mod">
          <ac:chgData name="Benjamin GOEHRY" userId="S::benjamin.goehry@total.com::5d0091de-d726-4809-90af-55f41a765549" providerId="AD" clId="Web-{E0A6FD4C-566C-4C21-8665-2F0908264C4A}" dt="2020-11-12T13:20:53.610" v="7" actId="20577"/>
          <ac:spMkLst>
            <pc:docMk/>
            <pc:sldMk cId="1053121366" sldId="294"/>
            <ac:spMk id="5" creationId="{3127C6D4-949D-B647-BADF-DC9FFEA3EF45}"/>
          </ac:spMkLst>
        </pc:spChg>
      </pc:sldChg>
      <pc:sldChg chg="modSp">
        <pc:chgData name="Benjamin GOEHRY" userId="S::benjamin.goehry@total.com::5d0091de-d726-4809-90af-55f41a765549" providerId="AD" clId="Web-{E0A6FD4C-566C-4C21-8665-2F0908264C4A}" dt="2020-11-12T13:22:28.081" v="12" actId="1076"/>
        <pc:sldMkLst>
          <pc:docMk/>
          <pc:sldMk cId="4135768314" sldId="296"/>
        </pc:sldMkLst>
        <pc:spChg chg="mod">
          <ac:chgData name="Benjamin GOEHRY" userId="S::benjamin.goehry@total.com::5d0091de-d726-4809-90af-55f41a765549" providerId="AD" clId="Web-{E0A6FD4C-566C-4C21-8665-2F0908264C4A}" dt="2020-11-12T13:22:06.190" v="9" actId="14100"/>
          <ac:spMkLst>
            <pc:docMk/>
            <pc:sldMk cId="4135768314" sldId="296"/>
            <ac:spMk id="6" creationId="{2E3EBDB3-4E99-4720-8B47-142DB83B9048}"/>
          </ac:spMkLst>
        </pc:spChg>
        <pc:spChg chg="mod">
          <ac:chgData name="Benjamin GOEHRY" userId="S::benjamin.goehry@total.com::5d0091de-d726-4809-90af-55f41a765549" providerId="AD" clId="Web-{E0A6FD4C-566C-4C21-8665-2F0908264C4A}" dt="2020-11-12T13:22:28.081" v="12" actId="1076"/>
          <ac:spMkLst>
            <pc:docMk/>
            <pc:sldMk cId="4135768314" sldId="296"/>
            <ac:spMk id="7" creationId="{939659AE-2891-4601-8EFF-D2C6FA1410C1}"/>
          </ac:spMkLst>
        </pc:spChg>
        <pc:spChg chg="mod">
          <ac:chgData name="Benjamin GOEHRY" userId="S::benjamin.goehry@total.com::5d0091de-d726-4809-90af-55f41a765549" providerId="AD" clId="Web-{E0A6FD4C-566C-4C21-8665-2F0908264C4A}" dt="2020-11-12T13:22:16.643" v="10" actId="14100"/>
          <ac:spMkLst>
            <pc:docMk/>
            <pc:sldMk cId="4135768314" sldId="296"/>
            <ac:spMk id="8" creationId="{F7596475-5D4C-44E8-B3A6-E392ECC705F2}"/>
          </ac:spMkLst>
        </pc:spChg>
        <pc:spChg chg="mod">
          <ac:chgData name="Benjamin GOEHRY" userId="S::benjamin.goehry@total.com::5d0091de-d726-4809-90af-55f41a765549" providerId="AD" clId="Web-{E0A6FD4C-566C-4C21-8665-2F0908264C4A}" dt="2020-11-12T13:22:21.831" v="11" actId="1076"/>
          <ac:spMkLst>
            <pc:docMk/>
            <pc:sldMk cId="4135768314" sldId="296"/>
            <ac:spMk id="9" creationId="{B5565822-072F-458A-8125-EDD49D8B1975}"/>
          </ac:spMkLst>
        </pc:spChg>
      </pc:sldChg>
    </pc:docChg>
  </pc:docChgLst>
  <pc:docChgLst>
    <pc:chgData name="Benjamin GOEHRY" userId="S::benjamin.goehry@total.com::5d0091de-d726-4809-90af-55f41a765549" providerId="AD" clId="Web-{599EAA26-C4C5-48E5-A25E-FA2CCD6A4C8D}"/>
    <pc:docChg chg="modSld">
      <pc:chgData name="Benjamin GOEHRY" userId="S::benjamin.goehry@total.com::5d0091de-d726-4809-90af-55f41a765549" providerId="AD" clId="Web-{599EAA26-C4C5-48E5-A25E-FA2CCD6A4C8D}" dt="2020-12-04T13:55:16.044" v="9" actId="20577"/>
      <pc:docMkLst>
        <pc:docMk/>
      </pc:docMkLst>
      <pc:sldChg chg="modSp">
        <pc:chgData name="Benjamin GOEHRY" userId="S::benjamin.goehry@total.com::5d0091de-d726-4809-90af-55f41a765549" providerId="AD" clId="Web-{599EAA26-C4C5-48E5-A25E-FA2CCD6A4C8D}" dt="2020-12-04T13:55:16.044" v="8" actId="20577"/>
        <pc:sldMkLst>
          <pc:docMk/>
          <pc:sldMk cId="333394328" sldId="342"/>
        </pc:sldMkLst>
        <pc:spChg chg="mod">
          <ac:chgData name="Benjamin GOEHRY" userId="S::benjamin.goehry@total.com::5d0091de-d726-4809-90af-55f41a765549" providerId="AD" clId="Web-{599EAA26-C4C5-48E5-A25E-FA2CCD6A4C8D}" dt="2020-12-04T13:55:16.044" v="8" actId="20577"/>
          <ac:spMkLst>
            <pc:docMk/>
            <pc:sldMk cId="333394328" sldId="342"/>
            <ac:spMk id="42" creationId="{7B3E5553-A2A1-244D-829C-731308C0BF53}"/>
          </ac:spMkLst>
        </pc:spChg>
      </pc:sldChg>
    </pc:docChg>
  </pc:docChgLst>
  <pc:docChgLst>
    <pc:chgData name="Benjamin GOEHRY" userId="S::benjamin.goehry@total.com::5d0091de-d726-4809-90af-55f41a765549" providerId="AD" clId="Web-{AA4862A6-2684-4968-A93E-B79FDF0ED095}"/>
    <pc:docChg chg="modSld">
      <pc:chgData name="Benjamin GOEHRY" userId="S::benjamin.goehry@total.com::5d0091de-d726-4809-90af-55f41a765549" providerId="AD" clId="Web-{AA4862A6-2684-4968-A93E-B79FDF0ED095}" dt="2020-11-12T14:22:52.547" v="19" actId="20577"/>
      <pc:docMkLst>
        <pc:docMk/>
      </pc:docMkLst>
      <pc:sldChg chg="modSp">
        <pc:chgData name="Benjamin GOEHRY" userId="S::benjamin.goehry@total.com::5d0091de-d726-4809-90af-55f41a765549" providerId="AD" clId="Web-{AA4862A6-2684-4968-A93E-B79FDF0ED095}" dt="2020-11-12T14:22:52.547" v="18" actId="20577"/>
        <pc:sldMkLst>
          <pc:docMk/>
          <pc:sldMk cId="1434553943" sldId="292"/>
        </pc:sldMkLst>
        <pc:spChg chg="mod">
          <ac:chgData name="Benjamin GOEHRY" userId="S::benjamin.goehry@total.com::5d0091de-d726-4809-90af-55f41a765549" providerId="AD" clId="Web-{AA4862A6-2684-4968-A93E-B79FDF0ED095}" dt="2020-11-12T14:22:52.547" v="18" actId="20577"/>
          <ac:spMkLst>
            <pc:docMk/>
            <pc:sldMk cId="1434553943" sldId="292"/>
            <ac:spMk id="5" creationId="{3127C6D4-949D-B647-BADF-DC9FFEA3EF45}"/>
          </ac:spMkLst>
        </pc:spChg>
      </pc:sldChg>
      <pc:sldChg chg="modSp">
        <pc:chgData name="Benjamin GOEHRY" userId="S::benjamin.goehry@total.com::5d0091de-d726-4809-90af-55f41a765549" providerId="AD" clId="Web-{AA4862A6-2684-4968-A93E-B79FDF0ED095}" dt="2020-11-12T14:22:13.109" v="14" actId="20577"/>
        <pc:sldMkLst>
          <pc:docMk/>
          <pc:sldMk cId="1053121366" sldId="294"/>
        </pc:sldMkLst>
        <pc:spChg chg="mod">
          <ac:chgData name="Benjamin GOEHRY" userId="S::benjamin.goehry@total.com::5d0091de-d726-4809-90af-55f41a765549" providerId="AD" clId="Web-{AA4862A6-2684-4968-A93E-B79FDF0ED095}" dt="2020-11-12T14:22:13.109" v="14" actId="20577"/>
          <ac:spMkLst>
            <pc:docMk/>
            <pc:sldMk cId="1053121366" sldId="294"/>
            <ac:spMk id="5" creationId="{3127C6D4-949D-B647-BADF-DC9FFEA3EF45}"/>
          </ac:spMkLst>
        </pc:spChg>
      </pc:sldChg>
    </pc:docChg>
  </pc:docChgLst>
  <pc:docChgLst>
    <pc:chgData name="Benjamin GOEHRY" userId="S::benjamin.goehry@total.com::5d0091de-d726-4809-90af-55f41a765549" providerId="AD" clId="Web-{E4ACF7D9-0797-49A6-8E27-D37F5B10FC86}"/>
    <pc:docChg chg="modSld">
      <pc:chgData name="Benjamin GOEHRY" userId="S::benjamin.goehry@total.com::5d0091de-d726-4809-90af-55f41a765549" providerId="AD" clId="Web-{E4ACF7D9-0797-49A6-8E27-D37F5B10FC86}" dt="2020-11-09T09:49:05.387" v="969" actId="20577"/>
      <pc:docMkLst>
        <pc:docMk/>
      </pc:docMkLst>
      <pc:sldChg chg="modSp">
        <pc:chgData name="Benjamin GOEHRY" userId="S::benjamin.goehry@total.com::5d0091de-d726-4809-90af-55f41a765549" providerId="AD" clId="Web-{E4ACF7D9-0797-49A6-8E27-D37F5B10FC86}" dt="2020-11-09T09:49:05.387" v="968" actId="20577"/>
        <pc:sldMkLst>
          <pc:docMk/>
          <pc:sldMk cId="1053121366" sldId="294"/>
        </pc:sldMkLst>
        <pc:spChg chg="mod">
          <ac:chgData name="Benjamin GOEHRY" userId="S::benjamin.goehry@total.com::5d0091de-d726-4809-90af-55f41a765549" providerId="AD" clId="Web-{E4ACF7D9-0797-49A6-8E27-D37F5B10FC86}" dt="2020-11-09T09:49:05.387" v="968" actId="20577"/>
          <ac:spMkLst>
            <pc:docMk/>
            <pc:sldMk cId="1053121366" sldId="294"/>
            <ac:spMk id="5" creationId="{3127C6D4-949D-B647-BADF-DC9FFEA3EF45}"/>
          </ac:spMkLst>
        </pc:spChg>
      </pc:sldChg>
    </pc:docChg>
  </pc:docChgLst>
  <pc:docChgLst>
    <pc:chgData name="Yann HALLOUARD" userId="984563d2-d638-4a78-a253-b89c0ce09a89" providerId="ADAL" clId="{CAC6DDEF-2570-9A46-8D7C-45F1B8702F08}"/>
    <pc:docChg chg="undo custSel addSld delSld modSld sldOrd">
      <pc:chgData name="Yann HALLOUARD" userId="984563d2-d638-4a78-a253-b89c0ce09a89" providerId="ADAL" clId="{CAC6DDEF-2570-9A46-8D7C-45F1B8702F08}" dt="2020-11-26T13:45:18.431" v="4677" actId="20577"/>
      <pc:docMkLst>
        <pc:docMk/>
      </pc:docMkLst>
      <pc:sldChg chg="modSp mod">
        <pc:chgData name="Yann HALLOUARD" userId="984563d2-d638-4a78-a253-b89c0ce09a89" providerId="ADAL" clId="{CAC6DDEF-2570-9A46-8D7C-45F1B8702F08}" dt="2020-11-26T12:50:57.951" v="4326" actId="790"/>
        <pc:sldMkLst>
          <pc:docMk/>
          <pc:sldMk cId="4100629646" sldId="288"/>
        </pc:sldMkLst>
        <pc:spChg chg="mod">
          <ac:chgData name="Yann HALLOUARD" userId="984563d2-d638-4a78-a253-b89c0ce09a89" providerId="ADAL" clId="{CAC6DDEF-2570-9A46-8D7C-45F1B8702F08}" dt="2020-11-26T12:50:57.951" v="4326" actId="790"/>
          <ac:spMkLst>
            <pc:docMk/>
            <pc:sldMk cId="4100629646" sldId="288"/>
            <ac:spMk id="3" creationId="{A8BBD42A-5865-F64C-9AF4-9FFD4D036ECF}"/>
          </ac:spMkLst>
        </pc:spChg>
      </pc:sldChg>
      <pc:sldChg chg="del">
        <pc:chgData name="Yann HALLOUARD" userId="984563d2-d638-4a78-a253-b89c0ce09a89" providerId="ADAL" clId="{CAC6DDEF-2570-9A46-8D7C-45F1B8702F08}" dt="2020-11-13T17:25:44.453" v="577" actId="2696"/>
        <pc:sldMkLst>
          <pc:docMk/>
          <pc:sldMk cId="1960398671" sldId="289"/>
        </pc:sldMkLst>
      </pc:sldChg>
      <pc:sldChg chg="addSp delSp modSp mod">
        <pc:chgData name="Yann HALLOUARD" userId="984563d2-d638-4a78-a253-b89c0ce09a89" providerId="ADAL" clId="{CAC6DDEF-2570-9A46-8D7C-45F1B8702F08}" dt="2020-11-13T17:26:21.035" v="585"/>
        <pc:sldMkLst>
          <pc:docMk/>
          <pc:sldMk cId="2326646668" sldId="290"/>
        </pc:sldMkLst>
        <pc:spChg chg="del">
          <ac:chgData name="Yann HALLOUARD" userId="984563d2-d638-4a78-a253-b89c0ce09a89" providerId="ADAL" clId="{CAC6DDEF-2570-9A46-8D7C-45F1B8702F08}" dt="2020-11-13T17:26:20.658" v="584" actId="478"/>
          <ac:spMkLst>
            <pc:docMk/>
            <pc:sldMk cId="2326646668" sldId="290"/>
            <ac:spMk id="3" creationId="{D2E6E362-54C1-F244-ACD8-137C3F81275F}"/>
          </ac:spMkLst>
        </pc:spChg>
        <pc:spChg chg="add mod">
          <ac:chgData name="Yann HALLOUARD" userId="984563d2-d638-4a78-a253-b89c0ce09a89" providerId="ADAL" clId="{CAC6DDEF-2570-9A46-8D7C-45F1B8702F08}" dt="2020-11-13T17:26:21.035" v="585"/>
          <ac:spMkLst>
            <pc:docMk/>
            <pc:sldMk cId="2326646668" sldId="290"/>
            <ac:spMk id="6" creationId="{97A3B09A-024F-CD43-BA8F-9E4A3865FAF1}"/>
          </ac:spMkLst>
        </pc:spChg>
      </pc:sldChg>
      <pc:sldChg chg="addSp delSp modSp del mod">
        <pc:chgData name="Yann HALLOUARD" userId="984563d2-d638-4a78-a253-b89c0ce09a89" providerId="ADAL" clId="{CAC6DDEF-2570-9A46-8D7C-45F1B8702F08}" dt="2020-11-18T18:34:35.194" v="2385" actId="2696"/>
        <pc:sldMkLst>
          <pc:docMk/>
          <pc:sldMk cId="3702207643" sldId="291"/>
        </pc:sldMkLst>
        <pc:spChg chg="add del mod">
          <ac:chgData name="Yann HALLOUARD" userId="984563d2-d638-4a78-a253-b89c0ce09a89" providerId="ADAL" clId="{CAC6DDEF-2570-9A46-8D7C-45F1B8702F08}" dt="2020-11-18T18:06:59.018" v="1812"/>
          <ac:spMkLst>
            <pc:docMk/>
            <pc:sldMk cId="3702207643" sldId="291"/>
            <ac:spMk id="3" creationId="{B4F6F8A4-F9AF-624A-A837-EC664C160328}"/>
          </ac:spMkLst>
        </pc:spChg>
        <pc:spChg chg="del">
          <ac:chgData name="Yann HALLOUARD" userId="984563d2-d638-4a78-a253-b89c0ce09a89" providerId="ADAL" clId="{CAC6DDEF-2570-9A46-8D7C-45F1B8702F08}" dt="2020-11-13T17:26:33.165" v="590" actId="478"/>
          <ac:spMkLst>
            <pc:docMk/>
            <pc:sldMk cId="3702207643" sldId="291"/>
            <ac:spMk id="3" creationId="{D2E6E362-54C1-F244-ACD8-137C3F81275F}"/>
          </ac:spMkLst>
        </pc:spChg>
        <pc:spChg chg="add mod">
          <ac:chgData name="Yann HALLOUARD" userId="984563d2-d638-4a78-a253-b89c0ce09a89" providerId="ADAL" clId="{CAC6DDEF-2570-9A46-8D7C-45F1B8702F08}" dt="2020-11-13T17:26:33.515" v="591"/>
          <ac:spMkLst>
            <pc:docMk/>
            <pc:sldMk cId="3702207643" sldId="291"/>
            <ac:spMk id="8" creationId="{6A367627-264B-9C48-B42C-9596948FDC63}"/>
          </ac:spMkLst>
        </pc:spChg>
      </pc:sldChg>
      <pc:sldChg chg="addSp delSp modSp mod">
        <pc:chgData name="Yann HALLOUARD" userId="984563d2-d638-4a78-a253-b89c0ce09a89" providerId="ADAL" clId="{CAC6DDEF-2570-9A46-8D7C-45F1B8702F08}" dt="2020-11-18T16:35:01.080" v="1231" actId="14100"/>
        <pc:sldMkLst>
          <pc:docMk/>
          <pc:sldMk cId="1434553943" sldId="292"/>
        </pc:sldMkLst>
        <pc:spChg chg="del">
          <ac:chgData name="Yann HALLOUARD" userId="984563d2-d638-4a78-a253-b89c0ce09a89" providerId="ADAL" clId="{CAC6DDEF-2570-9A46-8D7C-45F1B8702F08}" dt="2020-11-13T17:26:57.746" v="600" actId="478"/>
          <ac:spMkLst>
            <pc:docMk/>
            <pc:sldMk cId="1434553943" sldId="292"/>
            <ac:spMk id="3" creationId="{D2E6E362-54C1-F244-ACD8-137C3F81275F}"/>
          </ac:spMkLst>
        </pc:spChg>
        <pc:spChg chg="mod">
          <ac:chgData name="Yann HALLOUARD" userId="984563d2-d638-4a78-a253-b89c0ce09a89" providerId="ADAL" clId="{CAC6DDEF-2570-9A46-8D7C-45F1B8702F08}" dt="2020-11-18T16:35:01.080" v="1231" actId="14100"/>
          <ac:spMkLst>
            <pc:docMk/>
            <pc:sldMk cId="1434553943" sldId="292"/>
            <ac:spMk id="5" creationId="{3127C6D4-949D-B647-BADF-DC9FFEA3EF45}"/>
          </ac:spMkLst>
        </pc:spChg>
        <pc:spChg chg="add mod">
          <ac:chgData name="Yann HALLOUARD" userId="984563d2-d638-4a78-a253-b89c0ce09a89" providerId="ADAL" clId="{CAC6DDEF-2570-9A46-8D7C-45F1B8702F08}" dt="2020-11-13T17:26:58.182" v="601"/>
          <ac:spMkLst>
            <pc:docMk/>
            <pc:sldMk cId="1434553943" sldId="292"/>
            <ac:spMk id="7" creationId="{5A90BAD6-6253-3D40-BBDF-8B5830ACCE26}"/>
          </ac:spMkLst>
        </pc:spChg>
      </pc:sldChg>
      <pc:sldChg chg="addSp delSp modSp mod">
        <pc:chgData name="Yann HALLOUARD" userId="984563d2-d638-4a78-a253-b89c0ce09a89" providerId="ADAL" clId="{CAC6DDEF-2570-9A46-8D7C-45F1B8702F08}" dt="2020-11-13T17:26:26.805" v="587"/>
        <pc:sldMkLst>
          <pc:docMk/>
          <pc:sldMk cId="1053121366" sldId="294"/>
        </pc:sldMkLst>
        <pc:spChg chg="del">
          <ac:chgData name="Yann HALLOUARD" userId="984563d2-d638-4a78-a253-b89c0ce09a89" providerId="ADAL" clId="{CAC6DDEF-2570-9A46-8D7C-45F1B8702F08}" dt="2020-11-13T17:26:26.440" v="586" actId="478"/>
          <ac:spMkLst>
            <pc:docMk/>
            <pc:sldMk cId="1053121366" sldId="294"/>
            <ac:spMk id="3" creationId="{D2E6E362-54C1-F244-ACD8-137C3F81275F}"/>
          </ac:spMkLst>
        </pc:spChg>
        <pc:spChg chg="add mod">
          <ac:chgData name="Yann HALLOUARD" userId="984563d2-d638-4a78-a253-b89c0ce09a89" providerId="ADAL" clId="{CAC6DDEF-2570-9A46-8D7C-45F1B8702F08}" dt="2020-11-13T17:26:26.805" v="587"/>
          <ac:spMkLst>
            <pc:docMk/>
            <pc:sldMk cId="1053121366" sldId="294"/>
            <ac:spMk id="9" creationId="{44FDA427-7AB1-334C-9530-871806233BD7}"/>
          </ac:spMkLst>
        </pc:spChg>
      </pc:sldChg>
      <pc:sldChg chg="modSp del mod">
        <pc:chgData name="Yann HALLOUARD" userId="984563d2-d638-4a78-a253-b89c0ce09a89" providerId="ADAL" clId="{CAC6DDEF-2570-9A46-8D7C-45F1B8702F08}" dt="2020-11-13T13:28:29.225" v="7" actId="2696"/>
        <pc:sldMkLst>
          <pc:docMk/>
          <pc:sldMk cId="853935766" sldId="295"/>
        </pc:sldMkLst>
        <pc:spChg chg="mod">
          <ac:chgData name="Yann HALLOUARD" userId="984563d2-d638-4a78-a253-b89c0ce09a89" providerId="ADAL" clId="{CAC6DDEF-2570-9A46-8D7C-45F1B8702F08}" dt="2020-11-13T13:28:24.594" v="6" actId="20577"/>
          <ac:spMkLst>
            <pc:docMk/>
            <pc:sldMk cId="853935766" sldId="295"/>
            <ac:spMk id="5" creationId="{3127C6D4-949D-B647-BADF-DC9FFEA3EF45}"/>
          </ac:spMkLst>
        </pc:spChg>
      </pc:sldChg>
      <pc:sldChg chg="addSp delSp modSp mod">
        <pc:chgData name="Yann HALLOUARD" userId="984563d2-d638-4a78-a253-b89c0ce09a89" providerId="ADAL" clId="{CAC6DDEF-2570-9A46-8D7C-45F1B8702F08}" dt="2020-11-13T13:38:50.797" v="60"/>
        <pc:sldMkLst>
          <pc:docMk/>
          <pc:sldMk cId="4135768314" sldId="296"/>
        </pc:sldMkLst>
        <pc:spChg chg="mod">
          <ac:chgData name="Yann HALLOUARD" userId="984563d2-d638-4a78-a253-b89c0ce09a89" providerId="ADAL" clId="{CAC6DDEF-2570-9A46-8D7C-45F1B8702F08}" dt="2020-11-13T13:38:17.834" v="53" actId="313"/>
          <ac:spMkLst>
            <pc:docMk/>
            <pc:sldMk cId="4135768314" sldId="296"/>
            <ac:spMk id="2" creationId="{5847D8C4-E7B5-422E-BC95-2A73E65FBF6F}"/>
          </ac:spMkLst>
        </pc:spChg>
        <pc:spChg chg="del mod">
          <ac:chgData name="Yann HALLOUARD" userId="984563d2-d638-4a78-a253-b89c0ce09a89" providerId="ADAL" clId="{CAC6DDEF-2570-9A46-8D7C-45F1B8702F08}" dt="2020-11-13T13:38:50.797" v="60"/>
          <ac:spMkLst>
            <pc:docMk/>
            <pc:sldMk cId="4135768314" sldId="296"/>
            <ac:spMk id="11" creationId="{E1FA1210-8F25-41BC-83FC-126AA1F2969A}"/>
          </ac:spMkLst>
        </pc:spChg>
        <pc:spChg chg="add mod">
          <ac:chgData name="Yann HALLOUARD" userId="984563d2-d638-4a78-a253-b89c0ce09a89" providerId="ADAL" clId="{CAC6DDEF-2570-9A46-8D7C-45F1B8702F08}" dt="2020-11-13T13:38:46.450" v="58"/>
          <ac:spMkLst>
            <pc:docMk/>
            <pc:sldMk cId="4135768314" sldId="296"/>
            <ac:spMk id="12" creationId="{4BA65F19-C776-4742-A56B-2124CF99F8D8}"/>
          </ac:spMkLst>
        </pc:spChg>
      </pc:sldChg>
      <pc:sldChg chg="addSp delSp modSp mod">
        <pc:chgData name="Yann HALLOUARD" userId="984563d2-d638-4a78-a253-b89c0ce09a89" providerId="ADAL" clId="{CAC6DDEF-2570-9A46-8D7C-45F1B8702F08}" dt="2020-11-23T15:12:54.229" v="3835" actId="27636"/>
        <pc:sldMkLst>
          <pc:docMk/>
          <pc:sldMk cId="3302728710" sldId="297"/>
        </pc:sldMkLst>
        <pc:spChg chg="del">
          <ac:chgData name="Yann HALLOUARD" userId="984563d2-d638-4a78-a253-b89c0ce09a89" providerId="ADAL" clId="{CAC6DDEF-2570-9A46-8D7C-45F1B8702F08}" dt="2020-11-13T17:27:31.998" v="611" actId="478"/>
          <ac:spMkLst>
            <pc:docMk/>
            <pc:sldMk cId="3302728710" sldId="297"/>
            <ac:spMk id="3" creationId="{8B5ADF47-238E-40B9-9AD0-763A905B0C4B}"/>
          </ac:spMkLst>
        </pc:spChg>
        <pc:spChg chg="mod">
          <ac:chgData name="Yann HALLOUARD" userId="984563d2-d638-4a78-a253-b89c0ce09a89" providerId="ADAL" clId="{CAC6DDEF-2570-9A46-8D7C-45F1B8702F08}" dt="2020-11-23T15:12:54.229" v="3835" actId="27636"/>
          <ac:spMkLst>
            <pc:docMk/>
            <pc:sldMk cId="3302728710" sldId="297"/>
            <ac:spMk id="5" creationId="{7839B3C0-E537-4A38-9B8E-5B2547216F0A}"/>
          </ac:spMkLst>
        </pc:spChg>
        <pc:spChg chg="add mod">
          <ac:chgData name="Yann HALLOUARD" userId="984563d2-d638-4a78-a253-b89c0ce09a89" providerId="ADAL" clId="{CAC6DDEF-2570-9A46-8D7C-45F1B8702F08}" dt="2020-11-13T17:27:32.445" v="612"/>
          <ac:spMkLst>
            <pc:docMk/>
            <pc:sldMk cId="3302728710" sldId="297"/>
            <ac:spMk id="6" creationId="{742254FC-2394-2F4C-B486-ED4CDEE2FC88}"/>
          </ac:spMkLst>
        </pc:spChg>
      </pc:sldChg>
      <pc:sldChg chg="addSp delSp modSp add mod">
        <pc:chgData name="Yann HALLOUARD" userId="984563d2-d638-4a78-a253-b89c0ce09a89" providerId="ADAL" clId="{CAC6DDEF-2570-9A46-8D7C-45F1B8702F08}" dt="2020-11-13T17:23:28.344" v="552"/>
        <pc:sldMkLst>
          <pc:docMk/>
          <pc:sldMk cId="1289253816" sldId="298"/>
        </pc:sldMkLst>
        <pc:spChg chg="del">
          <ac:chgData name="Yann HALLOUARD" userId="984563d2-d638-4a78-a253-b89c0ce09a89" providerId="ADAL" clId="{CAC6DDEF-2570-9A46-8D7C-45F1B8702F08}" dt="2020-11-13T17:23:27.334" v="551" actId="478"/>
          <ac:spMkLst>
            <pc:docMk/>
            <pc:sldMk cId="1289253816" sldId="298"/>
            <ac:spMk id="3" creationId="{D2E6E362-54C1-F244-ACD8-137C3F81275F}"/>
          </ac:spMkLst>
        </pc:spChg>
        <pc:spChg chg="del mod">
          <ac:chgData name="Yann HALLOUARD" userId="984563d2-d638-4a78-a253-b89c0ce09a89" providerId="ADAL" clId="{CAC6DDEF-2570-9A46-8D7C-45F1B8702F08}" dt="2020-11-13T13:29:22.189" v="10" actId="478"/>
          <ac:spMkLst>
            <pc:docMk/>
            <pc:sldMk cId="1289253816" sldId="298"/>
            <ac:spMk id="5" creationId="{3127C6D4-949D-B647-BADF-DC9FFEA3EF45}"/>
          </ac:spMkLst>
        </pc:spChg>
        <pc:spChg chg="add del mod">
          <ac:chgData name="Yann HALLOUARD" userId="984563d2-d638-4a78-a253-b89c0ce09a89" providerId="ADAL" clId="{CAC6DDEF-2570-9A46-8D7C-45F1B8702F08}" dt="2020-11-13T17:20:13.335" v="467" actId="478"/>
          <ac:spMkLst>
            <pc:docMk/>
            <pc:sldMk cId="1289253816" sldId="298"/>
            <ac:spMk id="7" creationId="{432C6B86-05B2-BD4D-9FED-97AE0A418063}"/>
          </ac:spMkLst>
        </pc:spChg>
        <pc:spChg chg="add del mod">
          <ac:chgData name="Yann HALLOUARD" userId="984563d2-d638-4a78-a253-b89c0ce09a89" providerId="ADAL" clId="{CAC6DDEF-2570-9A46-8D7C-45F1B8702F08}" dt="2020-11-13T17:20:13.335" v="467" actId="478"/>
          <ac:spMkLst>
            <pc:docMk/>
            <pc:sldMk cId="1289253816" sldId="298"/>
            <ac:spMk id="8" creationId="{5DB57E0F-7FFD-9243-9810-618FA82E1A71}"/>
          </ac:spMkLst>
        </pc:spChg>
        <pc:spChg chg="add del mod">
          <ac:chgData name="Yann HALLOUARD" userId="984563d2-d638-4a78-a253-b89c0ce09a89" providerId="ADAL" clId="{CAC6DDEF-2570-9A46-8D7C-45F1B8702F08}" dt="2020-11-13T17:20:13.335" v="467" actId="478"/>
          <ac:spMkLst>
            <pc:docMk/>
            <pc:sldMk cId="1289253816" sldId="298"/>
            <ac:spMk id="9" creationId="{A16B8ED7-E0A2-2341-8993-D7F67C6278B0}"/>
          </ac:spMkLst>
        </pc:spChg>
        <pc:spChg chg="add del mod">
          <ac:chgData name="Yann HALLOUARD" userId="984563d2-d638-4a78-a253-b89c0ce09a89" providerId="ADAL" clId="{CAC6DDEF-2570-9A46-8D7C-45F1B8702F08}" dt="2020-11-13T17:20:13.335" v="467" actId="478"/>
          <ac:spMkLst>
            <pc:docMk/>
            <pc:sldMk cId="1289253816" sldId="298"/>
            <ac:spMk id="24" creationId="{4FDF472D-DCFB-BA44-A23D-C8FE136D1701}"/>
          </ac:spMkLst>
        </pc:spChg>
        <pc:spChg chg="add del mod">
          <ac:chgData name="Yann HALLOUARD" userId="984563d2-d638-4a78-a253-b89c0ce09a89" providerId="ADAL" clId="{CAC6DDEF-2570-9A46-8D7C-45F1B8702F08}" dt="2020-11-13T17:20:13.335" v="467" actId="478"/>
          <ac:spMkLst>
            <pc:docMk/>
            <pc:sldMk cId="1289253816" sldId="298"/>
            <ac:spMk id="25" creationId="{AD0B6553-256B-3341-AAEB-D10FE6B7A274}"/>
          </ac:spMkLst>
        </pc:spChg>
        <pc:spChg chg="add del mod">
          <ac:chgData name="Yann HALLOUARD" userId="984563d2-d638-4a78-a253-b89c0ce09a89" providerId="ADAL" clId="{CAC6DDEF-2570-9A46-8D7C-45F1B8702F08}" dt="2020-11-13T17:20:13.335" v="467" actId="478"/>
          <ac:spMkLst>
            <pc:docMk/>
            <pc:sldMk cId="1289253816" sldId="298"/>
            <ac:spMk id="26" creationId="{847D5964-C55F-0441-A922-68F274A3618D}"/>
          </ac:spMkLst>
        </pc:spChg>
        <pc:spChg chg="add del mod">
          <ac:chgData name="Yann HALLOUARD" userId="984563d2-d638-4a78-a253-b89c0ce09a89" providerId="ADAL" clId="{CAC6DDEF-2570-9A46-8D7C-45F1B8702F08}" dt="2020-11-13T17:20:13.335" v="467" actId="478"/>
          <ac:spMkLst>
            <pc:docMk/>
            <pc:sldMk cId="1289253816" sldId="298"/>
            <ac:spMk id="27" creationId="{9B320CC3-3D06-F143-843E-C2965DD67870}"/>
          </ac:spMkLst>
        </pc:spChg>
        <pc:spChg chg="add del mod">
          <ac:chgData name="Yann HALLOUARD" userId="984563d2-d638-4a78-a253-b89c0ce09a89" providerId="ADAL" clId="{CAC6DDEF-2570-9A46-8D7C-45F1B8702F08}" dt="2020-11-13T17:20:13.335" v="467" actId="478"/>
          <ac:spMkLst>
            <pc:docMk/>
            <pc:sldMk cId="1289253816" sldId="298"/>
            <ac:spMk id="28" creationId="{803F6BCE-C885-9C4F-B9EC-E3586D5AE976}"/>
          </ac:spMkLst>
        </pc:spChg>
        <pc:spChg chg="add del mod">
          <ac:chgData name="Yann HALLOUARD" userId="984563d2-d638-4a78-a253-b89c0ce09a89" providerId="ADAL" clId="{CAC6DDEF-2570-9A46-8D7C-45F1B8702F08}" dt="2020-11-13T17:20:13.335" v="467" actId="478"/>
          <ac:spMkLst>
            <pc:docMk/>
            <pc:sldMk cId="1289253816" sldId="298"/>
            <ac:spMk id="29" creationId="{32A7D0D4-C10D-AF40-AA12-5032FA9F3091}"/>
          </ac:spMkLst>
        </pc:spChg>
        <pc:spChg chg="add del mod">
          <ac:chgData name="Yann HALLOUARD" userId="984563d2-d638-4a78-a253-b89c0ce09a89" providerId="ADAL" clId="{CAC6DDEF-2570-9A46-8D7C-45F1B8702F08}" dt="2020-11-13T17:20:13.335" v="467" actId="478"/>
          <ac:spMkLst>
            <pc:docMk/>
            <pc:sldMk cId="1289253816" sldId="298"/>
            <ac:spMk id="30" creationId="{7F9EF979-96DE-B04E-93FB-9F43227F5458}"/>
          </ac:spMkLst>
        </pc:spChg>
        <pc:spChg chg="add del mod">
          <ac:chgData name="Yann HALLOUARD" userId="984563d2-d638-4a78-a253-b89c0ce09a89" providerId="ADAL" clId="{CAC6DDEF-2570-9A46-8D7C-45F1B8702F08}" dt="2020-11-13T17:20:13.335" v="467" actId="478"/>
          <ac:spMkLst>
            <pc:docMk/>
            <pc:sldMk cId="1289253816" sldId="298"/>
            <ac:spMk id="31" creationId="{1BD7CBEF-9187-9F47-814F-6D5E7F461126}"/>
          </ac:spMkLst>
        </pc:spChg>
        <pc:spChg chg="add del mod">
          <ac:chgData name="Yann HALLOUARD" userId="984563d2-d638-4a78-a253-b89c0ce09a89" providerId="ADAL" clId="{CAC6DDEF-2570-9A46-8D7C-45F1B8702F08}" dt="2020-11-13T17:20:13.335" v="467" actId="478"/>
          <ac:spMkLst>
            <pc:docMk/>
            <pc:sldMk cId="1289253816" sldId="298"/>
            <ac:spMk id="42" creationId="{DCD272C1-A136-124D-8353-04AC275D7243}"/>
          </ac:spMkLst>
        </pc:spChg>
        <pc:spChg chg="add del mod">
          <ac:chgData name="Yann HALLOUARD" userId="984563d2-d638-4a78-a253-b89c0ce09a89" providerId="ADAL" clId="{CAC6DDEF-2570-9A46-8D7C-45F1B8702F08}" dt="2020-11-13T17:20:13.335" v="467" actId="478"/>
          <ac:spMkLst>
            <pc:docMk/>
            <pc:sldMk cId="1289253816" sldId="298"/>
            <ac:spMk id="43" creationId="{1583E6A9-D5C6-3D45-BD13-22FBABA46850}"/>
          </ac:spMkLst>
        </pc:spChg>
        <pc:spChg chg="add del mod">
          <ac:chgData name="Yann HALLOUARD" userId="984563d2-d638-4a78-a253-b89c0ce09a89" providerId="ADAL" clId="{CAC6DDEF-2570-9A46-8D7C-45F1B8702F08}" dt="2020-11-13T17:20:13.335" v="467" actId="478"/>
          <ac:spMkLst>
            <pc:docMk/>
            <pc:sldMk cId="1289253816" sldId="298"/>
            <ac:spMk id="48" creationId="{57C0018B-2C11-054D-A0B5-0207AC9F1B0A}"/>
          </ac:spMkLst>
        </pc:spChg>
        <pc:spChg chg="add mod">
          <ac:chgData name="Yann HALLOUARD" userId="984563d2-d638-4a78-a253-b89c0ce09a89" providerId="ADAL" clId="{CAC6DDEF-2570-9A46-8D7C-45F1B8702F08}" dt="2020-11-13T13:31:23.365" v="19" actId="1076"/>
          <ac:spMkLst>
            <pc:docMk/>
            <pc:sldMk cId="1289253816" sldId="298"/>
            <ac:spMk id="53" creationId="{E70D3FF6-B110-B64B-9D37-8218FB034ABA}"/>
          </ac:spMkLst>
        </pc:spChg>
        <pc:spChg chg="add del mod">
          <ac:chgData name="Yann HALLOUARD" userId="984563d2-d638-4a78-a253-b89c0ce09a89" providerId="ADAL" clId="{CAC6DDEF-2570-9A46-8D7C-45F1B8702F08}" dt="2020-11-13T13:34:36.433" v="27" actId="21"/>
          <ac:spMkLst>
            <pc:docMk/>
            <pc:sldMk cId="1289253816" sldId="298"/>
            <ac:spMk id="55" creationId="{396E86C9-8658-FC41-8CA8-99452A60E0D2}"/>
          </ac:spMkLst>
        </pc:spChg>
        <pc:spChg chg="add del mod">
          <ac:chgData name="Yann HALLOUARD" userId="984563d2-d638-4a78-a253-b89c0ce09a89" providerId="ADAL" clId="{CAC6DDEF-2570-9A46-8D7C-45F1B8702F08}" dt="2020-11-13T13:34:36.433" v="27" actId="21"/>
          <ac:spMkLst>
            <pc:docMk/>
            <pc:sldMk cId="1289253816" sldId="298"/>
            <ac:spMk id="56" creationId="{01187E59-2BE0-D042-A41C-82E38F3C3E32}"/>
          </ac:spMkLst>
        </pc:spChg>
        <pc:spChg chg="add del mod">
          <ac:chgData name="Yann HALLOUARD" userId="984563d2-d638-4a78-a253-b89c0ce09a89" providerId="ADAL" clId="{CAC6DDEF-2570-9A46-8D7C-45F1B8702F08}" dt="2020-11-13T13:34:36.433" v="27" actId="21"/>
          <ac:spMkLst>
            <pc:docMk/>
            <pc:sldMk cId="1289253816" sldId="298"/>
            <ac:spMk id="57" creationId="{F246376E-B6E8-C84F-A886-071E0C55AD4E}"/>
          </ac:spMkLst>
        </pc:spChg>
        <pc:spChg chg="add del mod">
          <ac:chgData name="Yann HALLOUARD" userId="984563d2-d638-4a78-a253-b89c0ce09a89" providerId="ADAL" clId="{CAC6DDEF-2570-9A46-8D7C-45F1B8702F08}" dt="2020-11-13T13:34:36.433" v="27" actId="21"/>
          <ac:spMkLst>
            <pc:docMk/>
            <pc:sldMk cId="1289253816" sldId="298"/>
            <ac:spMk id="72" creationId="{924D0D70-E05C-AA47-983B-3FC2AB437785}"/>
          </ac:spMkLst>
        </pc:spChg>
        <pc:spChg chg="add del mod">
          <ac:chgData name="Yann HALLOUARD" userId="984563d2-d638-4a78-a253-b89c0ce09a89" providerId="ADAL" clId="{CAC6DDEF-2570-9A46-8D7C-45F1B8702F08}" dt="2020-11-13T13:34:36.433" v="27" actId="21"/>
          <ac:spMkLst>
            <pc:docMk/>
            <pc:sldMk cId="1289253816" sldId="298"/>
            <ac:spMk id="73" creationId="{EC1A1B46-E63C-9042-8C6E-BB0471722714}"/>
          </ac:spMkLst>
        </pc:spChg>
        <pc:spChg chg="add del mod">
          <ac:chgData name="Yann HALLOUARD" userId="984563d2-d638-4a78-a253-b89c0ce09a89" providerId="ADAL" clId="{CAC6DDEF-2570-9A46-8D7C-45F1B8702F08}" dt="2020-11-13T13:34:36.433" v="27" actId="21"/>
          <ac:spMkLst>
            <pc:docMk/>
            <pc:sldMk cId="1289253816" sldId="298"/>
            <ac:spMk id="74" creationId="{1FC8A362-FE03-AB42-82E3-332137A9076F}"/>
          </ac:spMkLst>
        </pc:spChg>
        <pc:spChg chg="add del mod">
          <ac:chgData name="Yann HALLOUARD" userId="984563d2-d638-4a78-a253-b89c0ce09a89" providerId="ADAL" clId="{CAC6DDEF-2570-9A46-8D7C-45F1B8702F08}" dt="2020-11-13T13:34:36.433" v="27" actId="21"/>
          <ac:spMkLst>
            <pc:docMk/>
            <pc:sldMk cId="1289253816" sldId="298"/>
            <ac:spMk id="75" creationId="{C1AA09D0-0CB7-9141-8548-8EA11854E830}"/>
          </ac:spMkLst>
        </pc:spChg>
        <pc:spChg chg="add del mod">
          <ac:chgData name="Yann HALLOUARD" userId="984563d2-d638-4a78-a253-b89c0ce09a89" providerId="ADAL" clId="{CAC6DDEF-2570-9A46-8D7C-45F1B8702F08}" dt="2020-11-13T13:34:36.433" v="27" actId="21"/>
          <ac:spMkLst>
            <pc:docMk/>
            <pc:sldMk cId="1289253816" sldId="298"/>
            <ac:spMk id="76" creationId="{4986CEA5-B97E-B24A-A55F-2A4CBB8CB139}"/>
          </ac:spMkLst>
        </pc:spChg>
        <pc:spChg chg="add del mod">
          <ac:chgData name="Yann HALLOUARD" userId="984563d2-d638-4a78-a253-b89c0ce09a89" providerId="ADAL" clId="{CAC6DDEF-2570-9A46-8D7C-45F1B8702F08}" dt="2020-11-13T13:34:36.433" v="27" actId="21"/>
          <ac:spMkLst>
            <pc:docMk/>
            <pc:sldMk cId="1289253816" sldId="298"/>
            <ac:spMk id="77" creationId="{4057C485-B72C-D747-8157-AB7D271C5F0D}"/>
          </ac:spMkLst>
        </pc:spChg>
        <pc:spChg chg="add del mod">
          <ac:chgData name="Yann HALLOUARD" userId="984563d2-d638-4a78-a253-b89c0ce09a89" providerId="ADAL" clId="{CAC6DDEF-2570-9A46-8D7C-45F1B8702F08}" dt="2020-11-13T13:34:36.433" v="27" actId="21"/>
          <ac:spMkLst>
            <pc:docMk/>
            <pc:sldMk cId="1289253816" sldId="298"/>
            <ac:spMk id="78" creationId="{CE2C5415-1E1C-8A4C-908A-FA66415CE556}"/>
          </ac:spMkLst>
        </pc:spChg>
        <pc:spChg chg="add del mod">
          <ac:chgData name="Yann HALLOUARD" userId="984563d2-d638-4a78-a253-b89c0ce09a89" providerId="ADAL" clId="{CAC6DDEF-2570-9A46-8D7C-45F1B8702F08}" dt="2020-11-13T13:34:36.433" v="27" actId="21"/>
          <ac:spMkLst>
            <pc:docMk/>
            <pc:sldMk cId="1289253816" sldId="298"/>
            <ac:spMk id="79" creationId="{6331637F-2519-1246-BB8A-21CC94E6E8BB}"/>
          </ac:spMkLst>
        </pc:spChg>
        <pc:spChg chg="add del mod">
          <ac:chgData name="Yann HALLOUARD" userId="984563d2-d638-4a78-a253-b89c0ce09a89" providerId="ADAL" clId="{CAC6DDEF-2570-9A46-8D7C-45F1B8702F08}" dt="2020-11-13T13:34:36.433" v="27" actId="21"/>
          <ac:spMkLst>
            <pc:docMk/>
            <pc:sldMk cId="1289253816" sldId="298"/>
            <ac:spMk id="90" creationId="{090D01D8-AE36-804E-9198-47A3744AC810}"/>
          </ac:spMkLst>
        </pc:spChg>
        <pc:spChg chg="add del mod">
          <ac:chgData name="Yann HALLOUARD" userId="984563d2-d638-4a78-a253-b89c0ce09a89" providerId="ADAL" clId="{CAC6DDEF-2570-9A46-8D7C-45F1B8702F08}" dt="2020-11-13T13:34:36.433" v="27" actId="21"/>
          <ac:spMkLst>
            <pc:docMk/>
            <pc:sldMk cId="1289253816" sldId="298"/>
            <ac:spMk id="93" creationId="{FA12E23D-E7D6-AD4D-B235-AAD69084CB7D}"/>
          </ac:spMkLst>
        </pc:spChg>
        <pc:spChg chg="add del mod">
          <ac:chgData name="Yann HALLOUARD" userId="984563d2-d638-4a78-a253-b89c0ce09a89" providerId="ADAL" clId="{CAC6DDEF-2570-9A46-8D7C-45F1B8702F08}" dt="2020-11-13T13:34:36.433" v="27" actId="21"/>
          <ac:spMkLst>
            <pc:docMk/>
            <pc:sldMk cId="1289253816" sldId="298"/>
            <ac:spMk id="98" creationId="{9B30879D-15D5-3748-B4DE-B0BD3058BB49}"/>
          </ac:spMkLst>
        </pc:spChg>
        <pc:spChg chg="add mod">
          <ac:chgData name="Yann HALLOUARD" userId="984563d2-d638-4a78-a253-b89c0ce09a89" providerId="ADAL" clId="{CAC6DDEF-2570-9A46-8D7C-45F1B8702F08}" dt="2020-11-13T17:20:14.133" v="468"/>
          <ac:spMkLst>
            <pc:docMk/>
            <pc:sldMk cId="1289253816" sldId="298"/>
            <ac:spMk id="106" creationId="{87F52E78-BFE9-134A-B045-65728EDAFCE6}"/>
          </ac:spMkLst>
        </pc:spChg>
        <pc:spChg chg="add mod">
          <ac:chgData name="Yann HALLOUARD" userId="984563d2-d638-4a78-a253-b89c0ce09a89" providerId="ADAL" clId="{CAC6DDEF-2570-9A46-8D7C-45F1B8702F08}" dt="2020-11-13T17:20:14.133" v="468"/>
          <ac:spMkLst>
            <pc:docMk/>
            <pc:sldMk cId="1289253816" sldId="298"/>
            <ac:spMk id="107" creationId="{455032B1-81B5-8147-B423-6675D444EC67}"/>
          </ac:spMkLst>
        </pc:spChg>
        <pc:spChg chg="add mod">
          <ac:chgData name="Yann HALLOUARD" userId="984563d2-d638-4a78-a253-b89c0ce09a89" providerId="ADAL" clId="{CAC6DDEF-2570-9A46-8D7C-45F1B8702F08}" dt="2020-11-13T17:20:14.133" v="468"/>
          <ac:spMkLst>
            <pc:docMk/>
            <pc:sldMk cId="1289253816" sldId="298"/>
            <ac:spMk id="108" creationId="{2B0B791C-C992-4C41-97EC-021B917246E3}"/>
          </ac:spMkLst>
        </pc:spChg>
        <pc:spChg chg="add mod">
          <ac:chgData name="Yann HALLOUARD" userId="984563d2-d638-4a78-a253-b89c0ce09a89" providerId="ADAL" clId="{CAC6DDEF-2570-9A46-8D7C-45F1B8702F08}" dt="2020-11-13T17:20:14.133" v="468"/>
          <ac:spMkLst>
            <pc:docMk/>
            <pc:sldMk cId="1289253816" sldId="298"/>
            <ac:spMk id="123" creationId="{A9D061FA-415A-884B-99F8-D5515E001F0D}"/>
          </ac:spMkLst>
        </pc:spChg>
        <pc:spChg chg="add mod">
          <ac:chgData name="Yann HALLOUARD" userId="984563d2-d638-4a78-a253-b89c0ce09a89" providerId="ADAL" clId="{CAC6DDEF-2570-9A46-8D7C-45F1B8702F08}" dt="2020-11-13T17:20:14.133" v="468"/>
          <ac:spMkLst>
            <pc:docMk/>
            <pc:sldMk cId="1289253816" sldId="298"/>
            <ac:spMk id="124" creationId="{5D05F869-6B4E-9C44-820F-B2D0500F5B94}"/>
          </ac:spMkLst>
        </pc:spChg>
        <pc:spChg chg="add mod">
          <ac:chgData name="Yann HALLOUARD" userId="984563d2-d638-4a78-a253-b89c0ce09a89" providerId="ADAL" clId="{CAC6DDEF-2570-9A46-8D7C-45F1B8702F08}" dt="2020-11-13T17:20:14.133" v="468"/>
          <ac:spMkLst>
            <pc:docMk/>
            <pc:sldMk cId="1289253816" sldId="298"/>
            <ac:spMk id="125" creationId="{8A675994-F338-3842-83EE-00992C39FFE5}"/>
          </ac:spMkLst>
        </pc:spChg>
        <pc:spChg chg="add mod">
          <ac:chgData name="Yann HALLOUARD" userId="984563d2-d638-4a78-a253-b89c0ce09a89" providerId="ADAL" clId="{CAC6DDEF-2570-9A46-8D7C-45F1B8702F08}" dt="2020-11-13T17:20:14.133" v="468"/>
          <ac:spMkLst>
            <pc:docMk/>
            <pc:sldMk cId="1289253816" sldId="298"/>
            <ac:spMk id="126" creationId="{6E0F8776-61DF-ED4A-8037-C27A612E98EB}"/>
          </ac:spMkLst>
        </pc:spChg>
        <pc:spChg chg="add mod">
          <ac:chgData name="Yann HALLOUARD" userId="984563d2-d638-4a78-a253-b89c0ce09a89" providerId="ADAL" clId="{CAC6DDEF-2570-9A46-8D7C-45F1B8702F08}" dt="2020-11-13T17:20:14.133" v="468"/>
          <ac:spMkLst>
            <pc:docMk/>
            <pc:sldMk cId="1289253816" sldId="298"/>
            <ac:spMk id="127" creationId="{E3066C3B-806B-884A-B57A-E3D6C784B56C}"/>
          </ac:spMkLst>
        </pc:spChg>
        <pc:spChg chg="add mod">
          <ac:chgData name="Yann HALLOUARD" userId="984563d2-d638-4a78-a253-b89c0ce09a89" providerId="ADAL" clId="{CAC6DDEF-2570-9A46-8D7C-45F1B8702F08}" dt="2020-11-13T17:20:14.133" v="468"/>
          <ac:spMkLst>
            <pc:docMk/>
            <pc:sldMk cId="1289253816" sldId="298"/>
            <ac:spMk id="128" creationId="{C23A5733-85A7-5F4B-B90C-23CF89F12414}"/>
          </ac:spMkLst>
        </pc:spChg>
        <pc:spChg chg="add mod">
          <ac:chgData name="Yann HALLOUARD" userId="984563d2-d638-4a78-a253-b89c0ce09a89" providerId="ADAL" clId="{CAC6DDEF-2570-9A46-8D7C-45F1B8702F08}" dt="2020-11-13T17:20:14.133" v="468"/>
          <ac:spMkLst>
            <pc:docMk/>
            <pc:sldMk cId="1289253816" sldId="298"/>
            <ac:spMk id="129" creationId="{3E508061-A9AA-2345-9548-D881D207E4E9}"/>
          </ac:spMkLst>
        </pc:spChg>
        <pc:spChg chg="add mod">
          <ac:chgData name="Yann HALLOUARD" userId="984563d2-d638-4a78-a253-b89c0ce09a89" providerId="ADAL" clId="{CAC6DDEF-2570-9A46-8D7C-45F1B8702F08}" dt="2020-11-13T17:20:14.133" v="468"/>
          <ac:spMkLst>
            <pc:docMk/>
            <pc:sldMk cId="1289253816" sldId="298"/>
            <ac:spMk id="130" creationId="{311F60B3-4FA1-744F-BEF2-FA8868DD14C7}"/>
          </ac:spMkLst>
        </pc:spChg>
        <pc:spChg chg="add mod">
          <ac:chgData name="Yann HALLOUARD" userId="984563d2-d638-4a78-a253-b89c0ce09a89" providerId="ADAL" clId="{CAC6DDEF-2570-9A46-8D7C-45F1B8702F08}" dt="2020-11-13T17:20:14.133" v="468"/>
          <ac:spMkLst>
            <pc:docMk/>
            <pc:sldMk cId="1289253816" sldId="298"/>
            <ac:spMk id="132" creationId="{4D4DA710-FE47-9147-A49F-AD008B165B25}"/>
          </ac:spMkLst>
        </pc:spChg>
        <pc:spChg chg="add mod">
          <ac:chgData name="Yann HALLOUARD" userId="984563d2-d638-4a78-a253-b89c0ce09a89" providerId="ADAL" clId="{CAC6DDEF-2570-9A46-8D7C-45F1B8702F08}" dt="2020-11-13T17:20:14.133" v="468"/>
          <ac:spMkLst>
            <pc:docMk/>
            <pc:sldMk cId="1289253816" sldId="298"/>
            <ac:spMk id="137" creationId="{B4901DC7-F405-4641-8412-C607657F246E}"/>
          </ac:spMkLst>
        </pc:spChg>
        <pc:spChg chg="add mod">
          <ac:chgData name="Yann HALLOUARD" userId="984563d2-d638-4a78-a253-b89c0ce09a89" providerId="ADAL" clId="{CAC6DDEF-2570-9A46-8D7C-45F1B8702F08}" dt="2020-11-13T17:20:14.133" v="468"/>
          <ac:spMkLst>
            <pc:docMk/>
            <pc:sldMk cId="1289253816" sldId="298"/>
            <ac:spMk id="138" creationId="{BAD7AC8B-2FBB-8F41-864A-6E4A70B23646}"/>
          </ac:spMkLst>
        </pc:spChg>
        <pc:spChg chg="add mod">
          <ac:chgData name="Yann HALLOUARD" userId="984563d2-d638-4a78-a253-b89c0ce09a89" providerId="ADAL" clId="{CAC6DDEF-2570-9A46-8D7C-45F1B8702F08}" dt="2020-11-13T17:23:28.344" v="552"/>
          <ac:spMkLst>
            <pc:docMk/>
            <pc:sldMk cId="1289253816" sldId="298"/>
            <ac:spMk id="157" creationId="{01DC95ED-556B-5347-BF60-B410A27FBF84}"/>
          </ac:spMkLst>
        </pc:spChg>
        <pc:grpChg chg="add del mod">
          <ac:chgData name="Yann HALLOUARD" userId="984563d2-d638-4a78-a253-b89c0ce09a89" providerId="ADAL" clId="{CAC6DDEF-2570-9A46-8D7C-45F1B8702F08}" dt="2020-11-13T17:20:13.335" v="467" actId="478"/>
          <ac:grpSpMkLst>
            <pc:docMk/>
            <pc:sldMk cId="1289253816" sldId="298"/>
            <ac:grpSpMk id="12" creationId="{91093C17-99E1-D841-8AC1-EBF69430EC92}"/>
          </ac:grpSpMkLst>
        </pc:grpChg>
        <pc:grpChg chg="add del mod">
          <ac:chgData name="Yann HALLOUARD" userId="984563d2-d638-4a78-a253-b89c0ce09a89" providerId="ADAL" clId="{CAC6DDEF-2570-9A46-8D7C-45F1B8702F08}" dt="2020-11-13T17:20:13.335" v="467" actId="478"/>
          <ac:grpSpMkLst>
            <pc:docMk/>
            <pc:sldMk cId="1289253816" sldId="298"/>
            <ac:grpSpMk id="15" creationId="{C1121FD7-CE0E-1E48-9966-71FBBBF09270}"/>
          </ac:grpSpMkLst>
        </pc:grpChg>
        <pc:grpChg chg="add del mod">
          <ac:chgData name="Yann HALLOUARD" userId="984563d2-d638-4a78-a253-b89c0ce09a89" providerId="ADAL" clId="{CAC6DDEF-2570-9A46-8D7C-45F1B8702F08}" dt="2020-11-13T17:20:13.335" v="467" actId="478"/>
          <ac:grpSpMkLst>
            <pc:docMk/>
            <pc:sldMk cId="1289253816" sldId="298"/>
            <ac:grpSpMk id="44" creationId="{29D5B5E7-2295-2949-AC33-1ED6C22A2A73}"/>
          </ac:grpSpMkLst>
        </pc:grpChg>
        <pc:grpChg chg="add del mod">
          <ac:chgData name="Yann HALLOUARD" userId="984563d2-d638-4a78-a253-b89c0ce09a89" providerId="ADAL" clId="{CAC6DDEF-2570-9A46-8D7C-45F1B8702F08}" dt="2020-11-13T13:34:36.433" v="27" actId="21"/>
          <ac:grpSpMkLst>
            <pc:docMk/>
            <pc:sldMk cId="1289253816" sldId="298"/>
            <ac:grpSpMk id="60" creationId="{0DD7063C-AB02-D846-A007-B82DA1CEA95B}"/>
          </ac:grpSpMkLst>
        </pc:grpChg>
        <pc:grpChg chg="add del mod">
          <ac:chgData name="Yann HALLOUARD" userId="984563d2-d638-4a78-a253-b89c0ce09a89" providerId="ADAL" clId="{CAC6DDEF-2570-9A46-8D7C-45F1B8702F08}" dt="2020-11-13T13:34:36.433" v="27" actId="21"/>
          <ac:grpSpMkLst>
            <pc:docMk/>
            <pc:sldMk cId="1289253816" sldId="298"/>
            <ac:grpSpMk id="63" creationId="{7003F3EA-23D3-6E4A-92A6-07E0755E3333}"/>
          </ac:grpSpMkLst>
        </pc:grpChg>
        <pc:grpChg chg="add del mod">
          <ac:chgData name="Yann HALLOUARD" userId="984563d2-d638-4a78-a253-b89c0ce09a89" providerId="ADAL" clId="{CAC6DDEF-2570-9A46-8D7C-45F1B8702F08}" dt="2020-11-13T13:34:36.433" v="27" actId="21"/>
          <ac:grpSpMkLst>
            <pc:docMk/>
            <pc:sldMk cId="1289253816" sldId="298"/>
            <ac:grpSpMk id="94" creationId="{DC4BB243-875F-7646-97E1-7E2EDA3B6721}"/>
          </ac:grpSpMkLst>
        </pc:grpChg>
        <pc:grpChg chg="add mod">
          <ac:chgData name="Yann HALLOUARD" userId="984563d2-d638-4a78-a253-b89c0ce09a89" providerId="ADAL" clId="{CAC6DDEF-2570-9A46-8D7C-45F1B8702F08}" dt="2020-11-13T17:20:14.133" v="468"/>
          <ac:grpSpMkLst>
            <pc:docMk/>
            <pc:sldMk cId="1289253816" sldId="298"/>
            <ac:grpSpMk id="111" creationId="{AF220EFD-1AB1-5B42-B683-79397B99CC72}"/>
          </ac:grpSpMkLst>
        </pc:grpChg>
        <pc:grpChg chg="add mod">
          <ac:chgData name="Yann HALLOUARD" userId="984563d2-d638-4a78-a253-b89c0ce09a89" providerId="ADAL" clId="{CAC6DDEF-2570-9A46-8D7C-45F1B8702F08}" dt="2020-11-13T17:20:14.133" v="468"/>
          <ac:grpSpMkLst>
            <pc:docMk/>
            <pc:sldMk cId="1289253816" sldId="298"/>
            <ac:grpSpMk id="114" creationId="{87C11C0B-979E-7640-A7EF-C294884405A3}"/>
          </ac:grpSpMkLst>
        </pc:grpChg>
        <pc:grpChg chg="add mod">
          <ac:chgData name="Yann HALLOUARD" userId="984563d2-d638-4a78-a253-b89c0ce09a89" providerId="ADAL" clId="{CAC6DDEF-2570-9A46-8D7C-45F1B8702F08}" dt="2020-11-13T17:20:14.133" v="468"/>
          <ac:grpSpMkLst>
            <pc:docMk/>
            <pc:sldMk cId="1289253816" sldId="298"/>
            <ac:grpSpMk id="133" creationId="{01A556E3-5956-0F48-A177-27F2B151A535}"/>
          </ac:grpSpMkLst>
        </pc:grpChg>
        <pc:graphicFrameChg chg="add del mod">
          <ac:chgData name="Yann HALLOUARD" userId="984563d2-d638-4a78-a253-b89c0ce09a89" providerId="ADAL" clId="{CAC6DDEF-2570-9A46-8D7C-45F1B8702F08}" dt="2020-11-13T17:20:13.335" v="467" actId="478"/>
          <ac:graphicFrameMkLst>
            <pc:docMk/>
            <pc:sldMk cId="1289253816" sldId="298"/>
            <ac:graphicFrameMk id="6" creationId="{05AEAE8A-3164-3045-ABA8-6E80BC080EAF}"/>
          </ac:graphicFrameMkLst>
        </pc:graphicFrameChg>
        <pc:graphicFrameChg chg="add del mod">
          <ac:chgData name="Yann HALLOUARD" userId="984563d2-d638-4a78-a253-b89c0ce09a89" providerId="ADAL" clId="{CAC6DDEF-2570-9A46-8D7C-45F1B8702F08}" dt="2020-11-13T13:34:36.433" v="27" actId="21"/>
          <ac:graphicFrameMkLst>
            <pc:docMk/>
            <pc:sldMk cId="1289253816" sldId="298"/>
            <ac:graphicFrameMk id="54" creationId="{D477D19C-AFFF-3240-9408-D4E1BAB4FBAF}"/>
          </ac:graphicFrameMkLst>
        </pc:graphicFrameChg>
        <pc:graphicFrameChg chg="add mod">
          <ac:chgData name="Yann HALLOUARD" userId="984563d2-d638-4a78-a253-b89c0ce09a89" providerId="ADAL" clId="{CAC6DDEF-2570-9A46-8D7C-45F1B8702F08}" dt="2020-11-13T17:20:14.133" v="468"/>
          <ac:graphicFrameMkLst>
            <pc:docMk/>
            <pc:sldMk cId="1289253816" sldId="298"/>
            <ac:graphicFrameMk id="105" creationId="{7AACF90F-E546-5244-B4EC-12771586C0CE}"/>
          </ac:graphicFrameMkLst>
        </pc:graphicFrameChg>
        <pc:picChg chg="add del mod">
          <ac:chgData name="Yann HALLOUARD" userId="984563d2-d638-4a78-a253-b89c0ce09a89" providerId="ADAL" clId="{CAC6DDEF-2570-9A46-8D7C-45F1B8702F08}" dt="2020-11-13T17:20:13.335" v="467" actId="478"/>
          <ac:picMkLst>
            <pc:docMk/>
            <pc:sldMk cId="1289253816" sldId="298"/>
            <ac:picMk id="10" creationId="{626F843A-DE42-0145-9B01-033C11322844}"/>
          </ac:picMkLst>
        </pc:picChg>
        <pc:picChg chg="add del mod">
          <ac:chgData name="Yann HALLOUARD" userId="984563d2-d638-4a78-a253-b89c0ce09a89" providerId="ADAL" clId="{CAC6DDEF-2570-9A46-8D7C-45F1B8702F08}" dt="2020-11-13T17:20:13.335" v="467" actId="478"/>
          <ac:picMkLst>
            <pc:docMk/>
            <pc:sldMk cId="1289253816" sldId="298"/>
            <ac:picMk id="11" creationId="{447754DB-2E1E-794C-B38B-BC53F0F528AC}"/>
          </ac:picMkLst>
        </pc:picChg>
        <pc:picChg chg="mod">
          <ac:chgData name="Yann HALLOUARD" userId="984563d2-d638-4a78-a253-b89c0ce09a89" providerId="ADAL" clId="{CAC6DDEF-2570-9A46-8D7C-45F1B8702F08}" dt="2020-11-13T13:29:38.955" v="11"/>
          <ac:picMkLst>
            <pc:docMk/>
            <pc:sldMk cId="1289253816" sldId="298"/>
            <ac:picMk id="13" creationId="{12F134D2-4649-754A-94C1-001C1A3CE0AF}"/>
          </ac:picMkLst>
        </pc:picChg>
        <pc:picChg chg="mod">
          <ac:chgData name="Yann HALLOUARD" userId="984563d2-d638-4a78-a253-b89c0ce09a89" providerId="ADAL" clId="{CAC6DDEF-2570-9A46-8D7C-45F1B8702F08}" dt="2020-11-13T13:29:38.955" v="11"/>
          <ac:picMkLst>
            <pc:docMk/>
            <pc:sldMk cId="1289253816" sldId="298"/>
            <ac:picMk id="14" creationId="{89F0B52D-C9C7-B140-B253-7E2853EB0F38}"/>
          </ac:picMkLst>
        </pc:picChg>
        <pc:picChg chg="mod">
          <ac:chgData name="Yann HALLOUARD" userId="984563d2-d638-4a78-a253-b89c0ce09a89" providerId="ADAL" clId="{CAC6DDEF-2570-9A46-8D7C-45F1B8702F08}" dt="2020-11-13T13:29:38.955" v="11"/>
          <ac:picMkLst>
            <pc:docMk/>
            <pc:sldMk cId="1289253816" sldId="298"/>
            <ac:picMk id="16" creationId="{C0C73F76-1353-7C4B-92CE-8A62F71AEE08}"/>
          </ac:picMkLst>
        </pc:picChg>
        <pc:picChg chg="mod">
          <ac:chgData name="Yann HALLOUARD" userId="984563d2-d638-4a78-a253-b89c0ce09a89" providerId="ADAL" clId="{CAC6DDEF-2570-9A46-8D7C-45F1B8702F08}" dt="2020-11-13T13:29:38.955" v="11"/>
          <ac:picMkLst>
            <pc:docMk/>
            <pc:sldMk cId="1289253816" sldId="298"/>
            <ac:picMk id="17" creationId="{834BE5F7-42D1-DC42-9856-EB03CA32B629}"/>
          </ac:picMkLst>
        </pc:picChg>
        <pc:picChg chg="add del mod">
          <ac:chgData name="Yann HALLOUARD" userId="984563d2-d638-4a78-a253-b89c0ce09a89" providerId="ADAL" clId="{CAC6DDEF-2570-9A46-8D7C-45F1B8702F08}" dt="2020-11-13T17:20:13.335" v="467" actId="478"/>
          <ac:picMkLst>
            <pc:docMk/>
            <pc:sldMk cId="1289253816" sldId="298"/>
            <ac:picMk id="18" creationId="{7C66E5AA-A67F-FF45-BF77-1A6EF05C61F5}"/>
          </ac:picMkLst>
        </pc:picChg>
        <pc:picChg chg="add del mod">
          <ac:chgData name="Yann HALLOUARD" userId="984563d2-d638-4a78-a253-b89c0ce09a89" providerId="ADAL" clId="{CAC6DDEF-2570-9A46-8D7C-45F1B8702F08}" dt="2020-11-13T17:20:13.335" v="467" actId="478"/>
          <ac:picMkLst>
            <pc:docMk/>
            <pc:sldMk cId="1289253816" sldId="298"/>
            <ac:picMk id="19" creationId="{12950DBA-3AAE-164C-81BC-F68F078614CC}"/>
          </ac:picMkLst>
        </pc:picChg>
        <pc:picChg chg="add del mod">
          <ac:chgData name="Yann HALLOUARD" userId="984563d2-d638-4a78-a253-b89c0ce09a89" providerId="ADAL" clId="{CAC6DDEF-2570-9A46-8D7C-45F1B8702F08}" dt="2020-11-13T17:20:13.335" v="467" actId="478"/>
          <ac:picMkLst>
            <pc:docMk/>
            <pc:sldMk cId="1289253816" sldId="298"/>
            <ac:picMk id="20" creationId="{840A787E-72E8-364B-9968-27720832CA70}"/>
          </ac:picMkLst>
        </pc:picChg>
        <pc:picChg chg="add del mod">
          <ac:chgData name="Yann HALLOUARD" userId="984563d2-d638-4a78-a253-b89c0ce09a89" providerId="ADAL" clId="{CAC6DDEF-2570-9A46-8D7C-45F1B8702F08}" dt="2020-11-13T17:20:13.335" v="467" actId="478"/>
          <ac:picMkLst>
            <pc:docMk/>
            <pc:sldMk cId="1289253816" sldId="298"/>
            <ac:picMk id="21" creationId="{F2449BB5-0C12-8841-8A6A-D16C04779741}"/>
          </ac:picMkLst>
        </pc:picChg>
        <pc:picChg chg="add del mod">
          <ac:chgData name="Yann HALLOUARD" userId="984563d2-d638-4a78-a253-b89c0ce09a89" providerId="ADAL" clId="{CAC6DDEF-2570-9A46-8D7C-45F1B8702F08}" dt="2020-11-13T17:20:13.335" v="467" actId="478"/>
          <ac:picMkLst>
            <pc:docMk/>
            <pc:sldMk cId="1289253816" sldId="298"/>
            <ac:picMk id="22" creationId="{0729847E-4ECB-DC4D-BE0A-7DB0D3DC5DBC}"/>
          </ac:picMkLst>
        </pc:picChg>
        <pc:picChg chg="add del mod">
          <ac:chgData name="Yann HALLOUARD" userId="984563d2-d638-4a78-a253-b89c0ce09a89" providerId="ADAL" clId="{CAC6DDEF-2570-9A46-8D7C-45F1B8702F08}" dt="2020-11-13T17:20:13.335" v="467" actId="478"/>
          <ac:picMkLst>
            <pc:docMk/>
            <pc:sldMk cId="1289253816" sldId="298"/>
            <ac:picMk id="23" creationId="{15A408C5-8D8C-0542-B66E-3030474C3C97}"/>
          </ac:picMkLst>
        </pc:picChg>
        <pc:picChg chg="mod">
          <ac:chgData name="Yann HALLOUARD" userId="984563d2-d638-4a78-a253-b89c0ce09a89" providerId="ADAL" clId="{CAC6DDEF-2570-9A46-8D7C-45F1B8702F08}" dt="2020-11-13T13:29:38.955" v="11"/>
          <ac:picMkLst>
            <pc:docMk/>
            <pc:sldMk cId="1289253816" sldId="298"/>
            <ac:picMk id="45" creationId="{8D95B697-2650-9541-A5CB-89EBED4E9F3F}"/>
          </ac:picMkLst>
        </pc:picChg>
        <pc:picChg chg="mod">
          <ac:chgData name="Yann HALLOUARD" userId="984563d2-d638-4a78-a253-b89c0ce09a89" providerId="ADAL" clId="{CAC6DDEF-2570-9A46-8D7C-45F1B8702F08}" dt="2020-11-13T13:29:38.955" v="11"/>
          <ac:picMkLst>
            <pc:docMk/>
            <pc:sldMk cId="1289253816" sldId="298"/>
            <ac:picMk id="46" creationId="{3B9F50F4-351E-024D-8145-2B2C33D82A1F}"/>
          </ac:picMkLst>
        </pc:picChg>
        <pc:picChg chg="add del mod">
          <ac:chgData name="Yann HALLOUARD" userId="984563d2-d638-4a78-a253-b89c0ce09a89" providerId="ADAL" clId="{CAC6DDEF-2570-9A46-8D7C-45F1B8702F08}" dt="2020-11-13T17:20:13.335" v="467" actId="478"/>
          <ac:picMkLst>
            <pc:docMk/>
            <pc:sldMk cId="1289253816" sldId="298"/>
            <ac:picMk id="47" creationId="{099A9427-B286-3145-87CA-EAC8B48ACC70}"/>
          </ac:picMkLst>
        </pc:picChg>
        <pc:picChg chg="add del mod">
          <ac:chgData name="Yann HALLOUARD" userId="984563d2-d638-4a78-a253-b89c0ce09a89" providerId="ADAL" clId="{CAC6DDEF-2570-9A46-8D7C-45F1B8702F08}" dt="2020-11-13T17:20:13.335" v="467" actId="478"/>
          <ac:picMkLst>
            <pc:docMk/>
            <pc:sldMk cId="1289253816" sldId="298"/>
            <ac:picMk id="52" creationId="{E9608366-0DEF-444A-B00F-9D3C5B373482}"/>
          </ac:picMkLst>
        </pc:picChg>
        <pc:picChg chg="add del mod">
          <ac:chgData name="Yann HALLOUARD" userId="984563d2-d638-4a78-a253-b89c0ce09a89" providerId="ADAL" clId="{CAC6DDEF-2570-9A46-8D7C-45F1B8702F08}" dt="2020-11-13T13:34:36.433" v="27" actId="21"/>
          <ac:picMkLst>
            <pc:docMk/>
            <pc:sldMk cId="1289253816" sldId="298"/>
            <ac:picMk id="58" creationId="{611396DA-049A-5444-9B20-C2AD9DA143ED}"/>
          </ac:picMkLst>
        </pc:picChg>
        <pc:picChg chg="add del mod">
          <ac:chgData name="Yann HALLOUARD" userId="984563d2-d638-4a78-a253-b89c0ce09a89" providerId="ADAL" clId="{CAC6DDEF-2570-9A46-8D7C-45F1B8702F08}" dt="2020-11-13T13:34:36.433" v="27" actId="21"/>
          <ac:picMkLst>
            <pc:docMk/>
            <pc:sldMk cId="1289253816" sldId="298"/>
            <ac:picMk id="59" creationId="{9B5FF9DF-922C-BD41-9528-75B4B7C9A45C}"/>
          </ac:picMkLst>
        </pc:picChg>
        <pc:picChg chg="mod">
          <ac:chgData name="Yann HALLOUARD" userId="984563d2-d638-4a78-a253-b89c0ce09a89" providerId="ADAL" clId="{CAC6DDEF-2570-9A46-8D7C-45F1B8702F08}" dt="2020-11-13T13:34:29.695" v="25"/>
          <ac:picMkLst>
            <pc:docMk/>
            <pc:sldMk cId="1289253816" sldId="298"/>
            <ac:picMk id="61" creationId="{F1C056D0-730B-DD46-A645-81571119ECB9}"/>
          </ac:picMkLst>
        </pc:picChg>
        <pc:picChg chg="mod">
          <ac:chgData name="Yann HALLOUARD" userId="984563d2-d638-4a78-a253-b89c0ce09a89" providerId="ADAL" clId="{CAC6DDEF-2570-9A46-8D7C-45F1B8702F08}" dt="2020-11-13T13:34:29.695" v="25"/>
          <ac:picMkLst>
            <pc:docMk/>
            <pc:sldMk cId="1289253816" sldId="298"/>
            <ac:picMk id="62" creationId="{BCE9E10E-4A04-E445-869E-46F6BB5CD3EC}"/>
          </ac:picMkLst>
        </pc:picChg>
        <pc:picChg chg="mod">
          <ac:chgData name="Yann HALLOUARD" userId="984563d2-d638-4a78-a253-b89c0ce09a89" providerId="ADAL" clId="{CAC6DDEF-2570-9A46-8D7C-45F1B8702F08}" dt="2020-11-13T13:34:29.695" v="25"/>
          <ac:picMkLst>
            <pc:docMk/>
            <pc:sldMk cId="1289253816" sldId="298"/>
            <ac:picMk id="64" creationId="{1532E74D-1170-F248-9063-1D5A6D2019FA}"/>
          </ac:picMkLst>
        </pc:picChg>
        <pc:picChg chg="mod">
          <ac:chgData name="Yann HALLOUARD" userId="984563d2-d638-4a78-a253-b89c0ce09a89" providerId="ADAL" clId="{CAC6DDEF-2570-9A46-8D7C-45F1B8702F08}" dt="2020-11-13T13:34:29.695" v="25"/>
          <ac:picMkLst>
            <pc:docMk/>
            <pc:sldMk cId="1289253816" sldId="298"/>
            <ac:picMk id="65" creationId="{183E0EE5-6208-3A44-B512-DD01603845B3}"/>
          </ac:picMkLst>
        </pc:picChg>
        <pc:picChg chg="add del mod">
          <ac:chgData name="Yann HALLOUARD" userId="984563d2-d638-4a78-a253-b89c0ce09a89" providerId="ADAL" clId="{CAC6DDEF-2570-9A46-8D7C-45F1B8702F08}" dt="2020-11-13T13:34:36.433" v="27" actId="21"/>
          <ac:picMkLst>
            <pc:docMk/>
            <pc:sldMk cId="1289253816" sldId="298"/>
            <ac:picMk id="66" creationId="{12FDE242-54BC-D743-8721-E1D3B2D4911D}"/>
          </ac:picMkLst>
        </pc:picChg>
        <pc:picChg chg="add del mod">
          <ac:chgData name="Yann HALLOUARD" userId="984563d2-d638-4a78-a253-b89c0ce09a89" providerId="ADAL" clId="{CAC6DDEF-2570-9A46-8D7C-45F1B8702F08}" dt="2020-11-13T13:34:36.433" v="27" actId="21"/>
          <ac:picMkLst>
            <pc:docMk/>
            <pc:sldMk cId="1289253816" sldId="298"/>
            <ac:picMk id="67" creationId="{9BA23FB2-50F2-524F-994B-10FA70842E11}"/>
          </ac:picMkLst>
        </pc:picChg>
        <pc:picChg chg="add del mod">
          <ac:chgData name="Yann HALLOUARD" userId="984563d2-d638-4a78-a253-b89c0ce09a89" providerId="ADAL" clId="{CAC6DDEF-2570-9A46-8D7C-45F1B8702F08}" dt="2020-11-13T13:34:36.433" v="27" actId="21"/>
          <ac:picMkLst>
            <pc:docMk/>
            <pc:sldMk cId="1289253816" sldId="298"/>
            <ac:picMk id="68" creationId="{880844E0-10B8-0E4B-AEDA-100D8377A5C1}"/>
          </ac:picMkLst>
        </pc:picChg>
        <pc:picChg chg="add del mod">
          <ac:chgData name="Yann HALLOUARD" userId="984563d2-d638-4a78-a253-b89c0ce09a89" providerId="ADAL" clId="{CAC6DDEF-2570-9A46-8D7C-45F1B8702F08}" dt="2020-11-13T13:34:36.433" v="27" actId="21"/>
          <ac:picMkLst>
            <pc:docMk/>
            <pc:sldMk cId="1289253816" sldId="298"/>
            <ac:picMk id="69" creationId="{A0A5E7F7-2849-E54F-8212-4D96BEB67D40}"/>
          </ac:picMkLst>
        </pc:picChg>
        <pc:picChg chg="add del mod">
          <ac:chgData name="Yann HALLOUARD" userId="984563d2-d638-4a78-a253-b89c0ce09a89" providerId="ADAL" clId="{CAC6DDEF-2570-9A46-8D7C-45F1B8702F08}" dt="2020-11-13T13:34:36.433" v="27" actId="21"/>
          <ac:picMkLst>
            <pc:docMk/>
            <pc:sldMk cId="1289253816" sldId="298"/>
            <ac:picMk id="70" creationId="{1EF71356-350C-6C43-9FEA-9BB4641FCD53}"/>
          </ac:picMkLst>
        </pc:picChg>
        <pc:picChg chg="add del mod">
          <ac:chgData name="Yann HALLOUARD" userId="984563d2-d638-4a78-a253-b89c0ce09a89" providerId="ADAL" clId="{CAC6DDEF-2570-9A46-8D7C-45F1B8702F08}" dt="2020-11-13T13:34:36.433" v="27" actId="21"/>
          <ac:picMkLst>
            <pc:docMk/>
            <pc:sldMk cId="1289253816" sldId="298"/>
            <ac:picMk id="71" creationId="{5ABD740D-91FB-254D-8BA6-2400848F8C74}"/>
          </ac:picMkLst>
        </pc:picChg>
        <pc:picChg chg="add del mod">
          <ac:chgData name="Yann HALLOUARD" userId="984563d2-d638-4a78-a253-b89c0ce09a89" providerId="ADAL" clId="{CAC6DDEF-2570-9A46-8D7C-45F1B8702F08}" dt="2020-11-13T13:34:36.433" v="27" actId="21"/>
          <ac:picMkLst>
            <pc:docMk/>
            <pc:sldMk cId="1289253816" sldId="298"/>
            <ac:picMk id="91" creationId="{BD7E2E59-5BA7-404F-9BCE-BB9FF4ED9DD2}"/>
          </ac:picMkLst>
        </pc:picChg>
        <pc:picChg chg="add del mod">
          <ac:chgData name="Yann HALLOUARD" userId="984563d2-d638-4a78-a253-b89c0ce09a89" providerId="ADAL" clId="{CAC6DDEF-2570-9A46-8D7C-45F1B8702F08}" dt="2020-11-13T13:34:36.433" v="27" actId="21"/>
          <ac:picMkLst>
            <pc:docMk/>
            <pc:sldMk cId="1289253816" sldId="298"/>
            <ac:picMk id="92" creationId="{C2678D44-2F21-274E-9437-673DD81EA860}"/>
          </ac:picMkLst>
        </pc:picChg>
        <pc:picChg chg="mod">
          <ac:chgData name="Yann HALLOUARD" userId="984563d2-d638-4a78-a253-b89c0ce09a89" providerId="ADAL" clId="{CAC6DDEF-2570-9A46-8D7C-45F1B8702F08}" dt="2020-11-13T13:34:29.695" v="25"/>
          <ac:picMkLst>
            <pc:docMk/>
            <pc:sldMk cId="1289253816" sldId="298"/>
            <ac:picMk id="95" creationId="{62738889-638B-454D-84A5-D9A220E2D3FB}"/>
          </ac:picMkLst>
        </pc:picChg>
        <pc:picChg chg="mod">
          <ac:chgData name="Yann HALLOUARD" userId="984563d2-d638-4a78-a253-b89c0ce09a89" providerId="ADAL" clId="{CAC6DDEF-2570-9A46-8D7C-45F1B8702F08}" dt="2020-11-13T13:34:29.695" v="25"/>
          <ac:picMkLst>
            <pc:docMk/>
            <pc:sldMk cId="1289253816" sldId="298"/>
            <ac:picMk id="96" creationId="{BD71EE90-3783-DB4E-B08C-DA7FC9E95AE1}"/>
          </ac:picMkLst>
        </pc:picChg>
        <pc:picChg chg="add del mod">
          <ac:chgData name="Yann HALLOUARD" userId="984563d2-d638-4a78-a253-b89c0ce09a89" providerId="ADAL" clId="{CAC6DDEF-2570-9A46-8D7C-45F1B8702F08}" dt="2020-11-13T13:34:36.433" v="27" actId="21"/>
          <ac:picMkLst>
            <pc:docMk/>
            <pc:sldMk cId="1289253816" sldId="298"/>
            <ac:picMk id="97" creationId="{965EFEB9-27FA-8B4E-A95F-AD12AD21A598}"/>
          </ac:picMkLst>
        </pc:picChg>
        <pc:picChg chg="add del mod">
          <ac:chgData name="Yann HALLOUARD" userId="984563d2-d638-4a78-a253-b89c0ce09a89" providerId="ADAL" clId="{CAC6DDEF-2570-9A46-8D7C-45F1B8702F08}" dt="2020-11-13T13:34:36.433" v="27" actId="21"/>
          <ac:picMkLst>
            <pc:docMk/>
            <pc:sldMk cId="1289253816" sldId="298"/>
            <ac:picMk id="101" creationId="{321E0B7B-4F08-6744-9EB8-438B627EBF1A}"/>
          </ac:picMkLst>
        </pc:picChg>
        <pc:picChg chg="add del mod">
          <ac:chgData name="Yann HALLOUARD" userId="984563d2-d638-4a78-a253-b89c0ce09a89" providerId="ADAL" clId="{CAC6DDEF-2570-9A46-8D7C-45F1B8702F08}" dt="2020-11-13T13:34:36.433" v="27" actId="21"/>
          <ac:picMkLst>
            <pc:docMk/>
            <pc:sldMk cId="1289253816" sldId="298"/>
            <ac:picMk id="102" creationId="{15841D66-6944-1246-99CB-11874DD8C17F}"/>
          </ac:picMkLst>
        </pc:picChg>
        <pc:picChg chg="add del mod">
          <ac:chgData name="Yann HALLOUARD" userId="984563d2-d638-4a78-a253-b89c0ce09a89" providerId="ADAL" clId="{CAC6DDEF-2570-9A46-8D7C-45F1B8702F08}" dt="2020-11-13T13:34:36.433" v="27" actId="21"/>
          <ac:picMkLst>
            <pc:docMk/>
            <pc:sldMk cId="1289253816" sldId="298"/>
            <ac:picMk id="104" creationId="{57326D4F-13C0-C148-87B7-4CA21DD64521}"/>
          </ac:picMkLst>
        </pc:picChg>
        <pc:picChg chg="add mod">
          <ac:chgData name="Yann HALLOUARD" userId="984563d2-d638-4a78-a253-b89c0ce09a89" providerId="ADAL" clId="{CAC6DDEF-2570-9A46-8D7C-45F1B8702F08}" dt="2020-11-13T17:20:14.133" v="468"/>
          <ac:picMkLst>
            <pc:docMk/>
            <pc:sldMk cId="1289253816" sldId="298"/>
            <ac:picMk id="109" creationId="{43A8B770-E8F4-0044-9ED6-9D450E2E00E0}"/>
          </ac:picMkLst>
        </pc:picChg>
        <pc:picChg chg="add mod">
          <ac:chgData name="Yann HALLOUARD" userId="984563d2-d638-4a78-a253-b89c0ce09a89" providerId="ADAL" clId="{CAC6DDEF-2570-9A46-8D7C-45F1B8702F08}" dt="2020-11-13T17:20:14.133" v="468"/>
          <ac:picMkLst>
            <pc:docMk/>
            <pc:sldMk cId="1289253816" sldId="298"/>
            <ac:picMk id="110" creationId="{7F41667A-BD76-5840-ABDC-29613FA466A2}"/>
          </ac:picMkLst>
        </pc:picChg>
        <pc:picChg chg="mod">
          <ac:chgData name="Yann HALLOUARD" userId="984563d2-d638-4a78-a253-b89c0ce09a89" providerId="ADAL" clId="{CAC6DDEF-2570-9A46-8D7C-45F1B8702F08}" dt="2020-11-13T17:20:14.133" v="468"/>
          <ac:picMkLst>
            <pc:docMk/>
            <pc:sldMk cId="1289253816" sldId="298"/>
            <ac:picMk id="112" creationId="{3C8AE03A-6E21-E64C-AEBD-3B3034025EA9}"/>
          </ac:picMkLst>
        </pc:picChg>
        <pc:picChg chg="mod">
          <ac:chgData name="Yann HALLOUARD" userId="984563d2-d638-4a78-a253-b89c0ce09a89" providerId="ADAL" clId="{CAC6DDEF-2570-9A46-8D7C-45F1B8702F08}" dt="2020-11-13T17:20:14.133" v="468"/>
          <ac:picMkLst>
            <pc:docMk/>
            <pc:sldMk cId="1289253816" sldId="298"/>
            <ac:picMk id="113" creationId="{5EEB7001-D2B3-F04B-A417-161737886729}"/>
          </ac:picMkLst>
        </pc:picChg>
        <pc:picChg chg="mod">
          <ac:chgData name="Yann HALLOUARD" userId="984563d2-d638-4a78-a253-b89c0ce09a89" providerId="ADAL" clId="{CAC6DDEF-2570-9A46-8D7C-45F1B8702F08}" dt="2020-11-13T17:20:14.133" v="468"/>
          <ac:picMkLst>
            <pc:docMk/>
            <pc:sldMk cId="1289253816" sldId="298"/>
            <ac:picMk id="115" creationId="{8F860F41-F786-2947-B1DF-F1DF88F5D06B}"/>
          </ac:picMkLst>
        </pc:picChg>
        <pc:picChg chg="mod">
          <ac:chgData name="Yann HALLOUARD" userId="984563d2-d638-4a78-a253-b89c0ce09a89" providerId="ADAL" clId="{CAC6DDEF-2570-9A46-8D7C-45F1B8702F08}" dt="2020-11-13T17:20:14.133" v="468"/>
          <ac:picMkLst>
            <pc:docMk/>
            <pc:sldMk cId="1289253816" sldId="298"/>
            <ac:picMk id="116" creationId="{F261C522-EEA1-FE44-8B40-5B2470E45F2E}"/>
          </ac:picMkLst>
        </pc:picChg>
        <pc:picChg chg="add mod">
          <ac:chgData name="Yann HALLOUARD" userId="984563d2-d638-4a78-a253-b89c0ce09a89" providerId="ADAL" clId="{CAC6DDEF-2570-9A46-8D7C-45F1B8702F08}" dt="2020-11-13T17:20:14.133" v="468"/>
          <ac:picMkLst>
            <pc:docMk/>
            <pc:sldMk cId="1289253816" sldId="298"/>
            <ac:picMk id="117" creationId="{E1DA407C-C507-C244-BC9B-27123713180C}"/>
          </ac:picMkLst>
        </pc:picChg>
        <pc:picChg chg="add mod">
          <ac:chgData name="Yann HALLOUARD" userId="984563d2-d638-4a78-a253-b89c0ce09a89" providerId="ADAL" clId="{CAC6DDEF-2570-9A46-8D7C-45F1B8702F08}" dt="2020-11-13T17:20:14.133" v="468"/>
          <ac:picMkLst>
            <pc:docMk/>
            <pc:sldMk cId="1289253816" sldId="298"/>
            <ac:picMk id="118" creationId="{F036E213-EE53-944C-9120-4262877473FF}"/>
          </ac:picMkLst>
        </pc:picChg>
        <pc:picChg chg="add mod">
          <ac:chgData name="Yann HALLOUARD" userId="984563d2-d638-4a78-a253-b89c0ce09a89" providerId="ADAL" clId="{CAC6DDEF-2570-9A46-8D7C-45F1B8702F08}" dt="2020-11-13T17:20:14.133" v="468"/>
          <ac:picMkLst>
            <pc:docMk/>
            <pc:sldMk cId="1289253816" sldId="298"/>
            <ac:picMk id="119" creationId="{BDF4544A-338A-D846-AA6E-D3D8218B6944}"/>
          </ac:picMkLst>
        </pc:picChg>
        <pc:picChg chg="add mod">
          <ac:chgData name="Yann HALLOUARD" userId="984563d2-d638-4a78-a253-b89c0ce09a89" providerId="ADAL" clId="{CAC6DDEF-2570-9A46-8D7C-45F1B8702F08}" dt="2020-11-13T17:20:14.133" v="468"/>
          <ac:picMkLst>
            <pc:docMk/>
            <pc:sldMk cId="1289253816" sldId="298"/>
            <ac:picMk id="120" creationId="{74C857D2-7A1B-0F49-9E40-D11D51A79D03}"/>
          </ac:picMkLst>
        </pc:picChg>
        <pc:picChg chg="add mod">
          <ac:chgData name="Yann HALLOUARD" userId="984563d2-d638-4a78-a253-b89c0ce09a89" providerId="ADAL" clId="{CAC6DDEF-2570-9A46-8D7C-45F1B8702F08}" dt="2020-11-13T17:20:14.133" v="468"/>
          <ac:picMkLst>
            <pc:docMk/>
            <pc:sldMk cId="1289253816" sldId="298"/>
            <ac:picMk id="121" creationId="{AFA42DC2-C833-BD4A-BF5A-DB9858AD1E0D}"/>
          </ac:picMkLst>
        </pc:picChg>
        <pc:picChg chg="add mod">
          <ac:chgData name="Yann HALLOUARD" userId="984563d2-d638-4a78-a253-b89c0ce09a89" providerId="ADAL" clId="{CAC6DDEF-2570-9A46-8D7C-45F1B8702F08}" dt="2020-11-13T17:20:14.133" v="468"/>
          <ac:picMkLst>
            <pc:docMk/>
            <pc:sldMk cId="1289253816" sldId="298"/>
            <ac:picMk id="122" creationId="{40A75AEB-85A1-3144-ACEB-80F4BA06E7A8}"/>
          </ac:picMkLst>
        </pc:picChg>
        <pc:picChg chg="mod">
          <ac:chgData name="Yann HALLOUARD" userId="984563d2-d638-4a78-a253-b89c0ce09a89" providerId="ADAL" clId="{CAC6DDEF-2570-9A46-8D7C-45F1B8702F08}" dt="2020-11-13T17:20:14.133" v="468"/>
          <ac:picMkLst>
            <pc:docMk/>
            <pc:sldMk cId="1289253816" sldId="298"/>
            <ac:picMk id="134" creationId="{A1DFDE2C-0D51-B84A-B87A-9326E6B719FD}"/>
          </ac:picMkLst>
        </pc:picChg>
        <pc:picChg chg="mod">
          <ac:chgData name="Yann HALLOUARD" userId="984563d2-d638-4a78-a253-b89c0ce09a89" providerId="ADAL" clId="{CAC6DDEF-2570-9A46-8D7C-45F1B8702F08}" dt="2020-11-13T17:20:14.133" v="468"/>
          <ac:picMkLst>
            <pc:docMk/>
            <pc:sldMk cId="1289253816" sldId="298"/>
            <ac:picMk id="135" creationId="{1504A3AF-FC69-E643-A3BB-83158CFC4C26}"/>
          </ac:picMkLst>
        </pc:picChg>
        <pc:picChg chg="add mod">
          <ac:chgData name="Yann HALLOUARD" userId="984563d2-d638-4a78-a253-b89c0ce09a89" providerId="ADAL" clId="{CAC6DDEF-2570-9A46-8D7C-45F1B8702F08}" dt="2020-11-13T17:20:14.133" v="468"/>
          <ac:picMkLst>
            <pc:docMk/>
            <pc:sldMk cId="1289253816" sldId="298"/>
            <ac:picMk id="136" creationId="{1EEF0E65-E91B-5F48-915F-EF107FC65AEC}"/>
          </ac:picMkLst>
        </pc:picChg>
        <pc:picChg chg="add del mod">
          <ac:chgData name="Yann HALLOUARD" userId="984563d2-d638-4a78-a253-b89c0ce09a89" providerId="ADAL" clId="{CAC6DDEF-2570-9A46-8D7C-45F1B8702F08}" dt="2020-11-13T17:20:28.286" v="471" actId="478"/>
          <ac:picMkLst>
            <pc:docMk/>
            <pc:sldMk cId="1289253816" sldId="298"/>
            <ac:picMk id="151" creationId="{B0515ADC-0AFF-074D-AD65-8843040DBC6D}"/>
          </ac:picMkLst>
        </pc:picChg>
        <pc:picChg chg="add del mod">
          <ac:chgData name="Yann HALLOUARD" userId="984563d2-d638-4a78-a253-b89c0ce09a89" providerId="ADAL" clId="{CAC6DDEF-2570-9A46-8D7C-45F1B8702F08}" dt="2020-11-13T17:20:28.286" v="471" actId="478"/>
          <ac:picMkLst>
            <pc:docMk/>
            <pc:sldMk cId="1289253816" sldId="298"/>
            <ac:picMk id="152" creationId="{FE557BC6-703A-5A48-861F-B39D39758A14}"/>
          </ac:picMkLst>
        </pc:picChg>
        <pc:picChg chg="add del mod">
          <ac:chgData name="Yann HALLOUARD" userId="984563d2-d638-4a78-a253-b89c0ce09a89" providerId="ADAL" clId="{CAC6DDEF-2570-9A46-8D7C-45F1B8702F08}" dt="2020-11-13T17:20:28.286" v="471" actId="478"/>
          <ac:picMkLst>
            <pc:docMk/>
            <pc:sldMk cId="1289253816" sldId="298"/>
            <ac:picMk id="153" creationId="{1C23970C-AF31-5540-B745-10680595DBD1}"/>
          </ac:picMkLst>
        </pc:picChg>
        <pc:picChg chg="add del mod">
          <ac:chgData name="Yann HALLOUARD" userId="984563d2-d638-4a78-a253-b89c0ce09a89" providerId="ADAL" clId="{CAC6DDEF-2570-9A46-8D7C-45F1B8702F08}" dt="2020-11-13T17:20:28.286" v="471" actId="478"/>
          <ac:picMkLst>
            <pc:docMk/>
            <pc:sldMk cId="1289253816" sldId="298"/>
            <ac:picMk id="154" creationId="{DC5C0B42-5069-184C-A96A-39CFAC10E087}"/>
          </ac:picMkLst>
        </pc:picChg>
        <pc:picChg chg="add del mod">
          <ac:chgData name="Yann HALLOUARD" userId="984563d2-d638-4a78-a253-b89c0ce09a89" providerId="ADAL" clId="{CAC6DDEF-2570-9A46-8D7C-45F1B8702F08}" dt="2020-11-13T17:20:23.754" v="469" actId="478"/>
          <ac:picMkLst>
            <pc:docMk/>
            <pc:sldMk cId="1289253816" sldId="298"/>
            <ac:picMk id="155" creationId="{A69B2E0C-9F4D-D14C-ACAD-E9C1711AF3A4}"/>
          </ac:picMkLst>
        </pc:picChg>
        <pc:picChg chg="add mod">
          <ac:chgData name="Yann HALLOUARD" userId="984563d2-d638-4a78-a253-b89c0ce09a89" providerId="ADAL" clId="{CAC6DDEF-2570-9A46-8D7C-45F1B8702F08}" dt="2020-11-13T17:20:24.199" v="470"/>
          <ac:picMkLst>
            <pc:docMk/>
            <pc:sldMk cId="1289253816" sldId="298"/>
            <ac:picMk id="156" creationId="{63DAE4A3-23F8-3F44-89FD-36234957C596}"/>
          </ac:picMkLst>
        </pc:picChg>
        <pc:cxnChg chg="add del mod">
          <ac:chgData name="Yann HALLOUARD" userId="984563d2-d638-4a78-a253-b89c0ce09a89" providerId="ADAL" clId="{CAC6DDEF-2570-9A46-8D7C-45F1B8702F08}" dt="2020-11-13T17:20:13.335" v="467" actId="478"/>
          <ac:cxnSpMkLst>
            <pc:docMk/>
            <pc:sldMk cId="1289253816" sldId="298"/>
            <ac:cxnSpMk id="32" creationId="{0705FC04-B18E-7041-B0C7-D493A8839899}"/>
          </ac:cxnSpMkLst>
        </pc:cxnChg>
        <pc:cxnChg chg="add del mod">
          <ac:chgData name="Yann HALLOUARD" userId="984563d2-d638-4a78-a253-b89c0ce09a89" providerId="ADAL" clId="{CAC6DDEF-2570-9A46-8D7C-45F1B8702F08}" dt="2020-11-13T17:20:13.335" v="467" actId="478"/>
          <ac:cxnSpMkLst>
            <pc:docMk/>
            <pc:sldMk cId="1289253816" sldId="298"/>
            <ac:cxnSpMk id="33" creationId="{37882270-7A36-0442-B1A7-B81DB3C23109}"/>
          </ac:cxnSpMkLst>
        </pc:cxnChg>
        <pc:cxnChg chg="add del mod">
          <ac:chgData name="Yann HALLOUARD" userId="984563d2-d638-4a78-a253-b89c0ce09a89" providerId="ADAL" clId="{CAC6DDEF-2570-9A46-8D7C-45F1B8702F08}" dt="2020-11-13T17:20:13.335" v="467" actId="478"/>
          <ac:cxnSpMkLst>
            <pc:docMk/>
            <pc:sldMk cId="1289253816" sldId="298"/>
            <ac:cxnSpMk id="34" creationId="{63B56376-DE22-BD40-99CC-018930DF760D}"/>
          </ac:cxnSpMkLst>
        </pc:cxnChg>
        <pc:cxnChg chg="add del mod">
          <ac:chgData name="Yann HALLOUARD" userId="984563d2-d638-4a78-a253-b89c0ce09a89" providerId="ADAL" clId="{CAC6DDEF-2570-9A46-8D7C-45F1B8702F08}" dt="2020-11-13T17:20:13.335" v="467" actId="478"/>
          <ac:cxnSpMkLst>
            <pc:docMk/>
            <pc:sldMk cId="1289253816" sldId="298"/>
            <ac:cxnSpMk id="35" creationId="{2A0B2BBE-C398-5D4A-8FF4-7FC28499F3CC}"/>
          </ac:cxnSpMkLst>
        </pc:cxnChg>
        <pc:cxnChg chg="add del mod">
          <ac:chgData name="Yann HALLOUARD" userId="984563d2-d638-4a78-a253-b89c0ce09a89" providerId="ADAL" clId="{CAC6DDEF-2570-9A46-8D7C-45F1B8702F08}" dt="2020-11-13T17:20:13.335" v="467" actId="478"/>
          <ac:cxnSpMkLst>
            <pc:docMk/>
            <pc:sldMk cId="1289253816" sldId="298"/>
            <ac:cxnSpMk id="36" creationId="{798B0B18-3275-FD48-91C1-7B1245764E83}"/>
          </ac:cxnSpMkLst>
        </pc:cxnChg>
        <pc:cxnChg chg="add del mod">
          <ac:chgData name="Yann HALLOUARD" userId="984563d2-d638-4a78-a253-b89c0ce09a89" providerId="ADAL" clId="{CAC6DDEF-2570-9A46-8D7C-45F1B8702F08}" dt="2020-11-13T17:20:13.335" v="467" actId="478"/>
          <ac:cxnSpMkLst>
            <pc:docMk/>
            <pc:sldMk cId="1289253816" sldId="298"/>
            <ac:cxnSpMk id="37" creationId="{FAD7893A-CFD3-9743-8EDC-CD1A4438DABB}"/>
          </ac:cxnSpMkLst>
        </pc:cxnChg>
        <pc:cxnChg chg="add del mod">
          <ac:chgData name="Yann HALLOUARD" userId="984563d2-d638-4a78-a253-b89c0ce09a89" providerId="ADAL" clId="{CAC6DDEF-2570-9A46-8D7C-45F1B8702F08}" dt="2020-11-13T17:20:13.335" v="467" actId="478"/>
          <ac:cxnSpMkLst>
            <pc:docMk/>
            <pc:sldMk cId="1289253816" sldId="298"/>
            <ac:cxnSpMk id="38" creationId="{6257BFA0-D989-0045-9135-55FCEDE5BA39}"/>
          </ac:cxnSpMkLst>
        </pc:cxnChg>
        <pc:cxnChg chg="add del mod">
          <ac:chgData name="Yann HALLOUARD" userId="984563d2-d638-4a78-a253-b89c0ce09a89" providerId="ADAL" clId="{CAC6DDEF-2570-9A46-8D7C-45F1B8702F08}" dt="2020-11-13T17:20:13.335" v="467" actId="478"/>
          <ac:cxnSpMkLst>
            <pc:docMk/>
            <pc:sldMk cId="1289253816" sldId="298"/>
            <ac:cxnSpMk id="39" creationId="{51DB39A8-94D1-CA41-A1BB-B329556C88A4}"/>
          </ac:cxnSpMkLst>
        </pc:cxnChg>
        <pc:cxnChg chg="add del mod">
          <ac:chgData name="Yann HALLOUARD" userId="984563d2-d638-4a78-a253-b89c0ce09a89" providerId="ADAL" clId="{CAC6DDEF-2570-9A46-8D7C-45F1B8702F08}" dt="2020-11-13T17:20:13.335" v="467" actId="478"/>
          <ac:cxnSpMkLst>
            <pc:docMk/>
            <pc:sldMk cId="1289253816" sldId="298"/>
            <ac:cxnSpMk id="40" creationId="{3F18B602-13DF-CC44-9F60-E60017C8B58F}"/>
          </ac:cxnSpMkLst>
        </pc:cxnChg>
        <pc:cxnChg chg="add del mod">
          <ac:chgData name="Yann HALLOUARD" userId="984563d2-d638-4a78-a253-b89c0ce09a89" providerId="ADAL" clId="{CAC6DDEF-2570-9A46-8D7C-45F1B8702F08}" dt="2020-11-13T17:20:13.335" v="467" actId="478"/>
          <ac:cxnSpMkLst>
            <pc:docMk/>
            <pc:sldMk cId="1289253816" sldId="298"/>
            <ac:cxnSpMk id="41" creationId="{B506073B-046C-7743-93F8-247BFD49A28F}"/>
          </ac:cxnSpMkLst>
        </pc:cxnChg>
        <pc:cxnChg chg="add del mod">
          <ac:chgData name="Yann HALLOUARD" userId="984563d2-d638-4a78-a253-b89c0ce09a89" providerId="ADAL" clId="{CAC6DDEF-2570-9A46-8D7C-45F1B8702F08}" dt="2020-11-13T17:20:13.335" v="467" actId="478"/>
          <ac:cxnSpMkLst>
            <pc:docMk/>
            <pc:sldMk cId="1289253816" sldId="298"/>
            <ac:cxnSpMk id="49" creationId="{58BCFFAF-CD9C-E147-B791-335AF260C3E8}"/>
          </ac:cxnSpMkLst>
        </pc:cxnChg>
        <pc:cxnChg chg="add del mod">
          <ac:chgData name="Yann HALLOUARD" userId="984563d2-d638-4a78-a253-b89c0ce09a89" providerId="ADAL" clId="{CAC6DDEF-2570-9A46-8D7C-45F1B8702F08}" dt="2020-11-13T17:20:13.335" v="467" actId="478"/>
          <ac:cxnSpMkLst>
            <pc:docMk/>
            <pc:sldMk cId="1289253816" sldId="298"/>
            <ac:cxnSpMk id="50" creationId="{4DE0554B-0661-024A-AADC-9A80BCEA945D}"/>
          </ac:cxnSpMkLst>
        </pc:cxnChg>
        <pc:cxnChg chg="add del mod">
          <ac:chgData name="Yann HALLOUARD" userId="984563d2-d638-4a78-a253-b89c0ce09a89" providerId="ADAL" clId="{CAC6DDEF-2570-9A46-8D7C-45F1B8702F08}" dt="2020-11-13T17:20:13.335" v="467" actId="478"/>
          <ac:cxnSpMkLst>
            <pc:docMk/>
            <pc:sldMk cId="1289253816" sldId="298"/>
            <ac:cxnSpMk id="51" creationId="{E387CE93-C8A9-4A41-A039-3507051B7446}"/>
          </ac:cxnSpMkLst>
        </pc:cxnChg>
        <pc:cxnChg chg="add del mod">
          <ac:chgData name="Yann HALLOUARD" userId="984563d2-d638-4a78-a253-b89c0ce09a89" providerId="ADAL" clId="{CAC6DDEF-2570-9A46-8D7C-45F1B8702F08}" dt="2020-11-13T13:34:36.433" v="27" actId="21"/>
          <ac:cxnSpMkLst>
            <pc:docMk/>
            <pc:sldMk cId="1289253816" sldId="298"/>
            <ac:cxnSpMk id="80" creationId="{0948C252-F2F5-D145-87E7-3836D7CF17E6}"/>
          </ac:cxnSpMkLst>
        </pc:cxnChg>
        <pc:cxnChg chg="add del mod">
          <ac:chgData name="Yann HALLOUARD" userId="984563d2-d638-4a78-a253-b89c0ce09a89" providerId="ADAL" clId="{CAC6DDEF-2570-9A46-8D7C-45F1B8702F08}" dt="2020-11-13T13:34:36.433" v="27" actId="21"/>
          <ac:cxnSpMkLst>
            <pc:docMk/>
            <pc:sldMk cId="1289253816" sldId="298"/>
            <ac:cxnSpMk id="81" creationId="{04F3EECD-5696-DB46-86EF-D06B3994BB86}"/>
          </ac:cxnSpMkLst>
        </pc:cxnChg>
        <pc:cxnChg chg="add del mod">
          <ac:chgData name="Yann HALLOUARD" userId="984563d2-d638-4a78-a253-b89c0ce09a89" providerId="ADAL" clId="{CAC6DDEF-2570-9A46-8D7C-45F1B8702F08}" dt="2020-11-13T13:34:36.433" v="27" actId="21"/>
          <ac:cxnSpMkLst>
            <pc:docMk/>
            <pc:sldMk cId="1289253816" sldId="298"/>
            <ac:cxnSpMk id="82" creationId="{ABC0DD17-60BF-8949-88FB-5689A25D4680}"/>
          </ac:cxnSpMkLst>
        </pc:cxnChg>
        <pc:cxnChg chg="add del mod">
          <ac:chgData name="Yann HALLOUARD" userId="984563d2-d638-4a78-a253-b89c0ce09a89" providerId="ADAL" clId="{CAC6DDEF-2570-9A46-8D7C-45F1B8702F08}" dt="2020-11-13T13:34:36.433" v="27" actId="21"/>
          <ac:cxnSpMkLst>
            <pc:docMk/>
            <pc:sldMk cId="1289253816" sldId="298"/>
            <ac:cxnSpMk id="83" creationId="{4FD6A509-87F3-CF44-BE97-AACEC26D7D83}"/>
          </ac:cxnSpMkLst>
        </pc:cxnChg>
        <pc:cxnChg chg="add del mod">
          <ac:chgData name="Yann HALLOUARD" userId="984563d2-d638-4a78-a253-b89c0ce09a89" providerId="ADAL" clId="{CAC6DDEF-2570-9A46-8D7C-45F1B8702F08}" dt="2020-11-13T13:34:36.433" v="27" actId="21"/>
          <ac:cxnSpMkLst>
            <pc:docMk/>
            <pc:sldMk cId="1289253816" sldId="298"/>
            <ac:cxnSpMk id="84" creationId="{C73DBC0A-50E1-914E-AA45-2C0CC8D2B55E}"/>
          </ac:cxnSpMkLst>
        </pc:cxnChg>
        <pc:cxnChg chg="add del mod">
          <ac:chgData name="Yann HALLOUARD" userId="984563d2-d638-4a78-a253-b89c0ce09a89" providerId="ADAL" clId="{CAC6DDEF-2570-9A46-8D7C-45F1B8702F08}" dt="2020-11-13T13:34:36.433" v="27" actId="21"/>
          <ac:cxnSpMkLst>
            <pc:docMk/>
            <pc:sldMk cId="1289253816" sldId="298"/>
            <ac:cxnSpMk id="85" creationId="{6B4975EC-EBD3-1F43-8003-20B490E78DF9}"/>
          </ac:cxnSpMkLst>
        </pc:cxnChg>
        <pc:cxnChg chg="add del mod">
          <ac:chgData name="Yann HALLOUARD" userId="984563d2-d638-4a78-a253-b89c0ce09a89" providerId="ADAL" clId="{CAC6DDEF-2570-9A46-8D7C-45F1B8702F08}" dt="2020-11-13T13:34:36.433" v="27" actId="21"/>
          <ac:cxnSpMkLst>
            <pc:docMk/>
            <pc:sldMk cId="1289253816" sldId="298"/>
            <ac:cxnSpMk id="86" creationId="{51940A8B-D2A0-6941-A1CF-B0B4BECB37A1}"/>
          </ac:cxnSpMkLst>
        </pc:cxnChg>
        <pc:cxnChg chg="add del mod">
          <ac:chgData name="Yann HALLOUARD" userId="984563d2-d638-4a78-a253-b89c0ce09a89" providerId="ADAL" clId="{CAC6DDEF-2570-9A46-8D7C-45F1B8702F08}" dt="2020-11-13T13:34:36.433" v="27" actId="21"/>
          <ac:cxnSpMkLst>
            <pc:docMk/>
            <pc:sldMk cId="1289253816" sldId="298"/>
            <ac:cxnSpMk id="87" creationId="{3499ACF4-0943-6447-B643-B26CD296340D}"/>
          </ac:cxnSpMkLst>
        </pc:cxnChg>
        <pc:cxnChg chg="add del mod">
          <ac:chgData name="Yann HALLOUARD" userId="984563d2-d638-4a78-a253-b89c0ce09a89" providerId="ADAL" clId="{CAC6DDEF-2570-9A46-8D7C-45F1B8702F08}" dt="2020-11-13T13:34:36.433" v="27" actId="21"/>
          <ac:cxnSpMkLst>
            <pc:docMk/>
            <pc:sldMk cId="1289253816" sldId="298"/>
            <ac:cxnSpMk id="88" creationId="{17B14599-F3C1-0E43-811F-58A6D364B18A}"/>
          </ac:cxnSpMkLst>
        </pc:cxnChg>
        <pc:cxnChg chg="add del mod">
          <ac:chgData name="Yann HALLOUARD" userId="984563d2-d638-4a78-a253-b89c0ce09a89" providerId="ADAL" clId="{CAC6DDEF-2570-9A46-8D7C-45F1B8702F08}" dt="2020-11-13T13:34:36.433" v="27" actId="21"/>
          <ac:cxnSpMkLst>
            <pc:docMk/>
            <pc:sldMk cId="1289253816" sldId="298"/>
            <ac:cxnSpMk id="89" creationId="{88989A7C-4954-2243-9392-A2F6548EA1CE}"/>
          </ac:cxnSpMkLst>
        </pc:cxnChg>
        <pc:cxnChg chg="add del mod">
          <ac:chgData name="Yann HALLOUARD" userId="984563d2-d638-4a78-a253-b89c0ce09a89" providerId="ADAL" clId="{CAC6DDEF-2570-9A46-8D7C-45F1B8702F08}" dt="2020-11-13T13:34:36.433" v="27" actId="21"/>
          <ac:cxnSpMkLst>
            <pc:docMk/>
            <pc:sldMk cId="1289253816" sldId="298"/>
            <ac:cxnSpMk id="99" creationId="{581B17E6-E748-E841-BC59-94DE42758BF5}"/>
          </ac:cxnSpMkLst>
        </pc:cxnChg>
        <pc:cxnChg chg="add del mod">
          <ac:chgData name="Yann HALLOUARD" userId="984563d2-d638-4a78-a253-b89c0ce09a89" providerId="ADAL" clId="{CAC6DDEF-2570-9A46-8D7C-45F1B8702F08}" dt="2020-11-13T13:34:36.433" v="27" actId="21"/>
          <ac:cxnSpMkLst>
            <pc:docMk/>
            <pc:sldMk cId="1289253816" sldId="298"/>
            <ac:cxnSpMk id="100" creationId="{AFF81815-2261-3B42-B962-37AFF1800CB8}"/>
          </ac:cxnSpMkLst>
        </pc:cxnChg>
        <pc:cxnChg chg="add del mod">
          <ac:chgData name="Yann HALLOUARD" userId="984563d2-d638-4a78-a253-b89c0ce09a89" providerId="ADAL" clId="{CAC6DDEF-2570-9A46-8D7C-45F1B8702F08}" dt="2020-11-13T13:34:36.433" v="27" actId="21"/>
          <ac:cxnSpMkLst>
            <pc:docMk/>
            <pc:sldMk cId="1289253816" sldId="298"/>
            <ac:cxnSpMk id="103" creationId="{7D5291AF-415E-5349-85C1-ABF49A1865D3}"/>
          </ac:cxnSpMkLst>
        </pc:cxnChg>
        <pc:cxnChg chg="add mod">
          <ac:chgData name="Yann HALLOUARD" userId="984563d2-d638-4a78-a253-b89c0ce09a89" providerId="ADAL" clId="{CAC6DDEF-2570-9A46-8D7C-45F1B8702F08}" dt="2020-11-13T17:20:14.133" v="468"/>
          <ac:cxnSpMkLst>
            <pc:docMk/>
            <pc:sldMk cId="1289253816" sldId="298"/>
            <ac:cxnSpMk id="131" creationId="{94AE8EE1-A243-6E41-B4E6-EBC1B2E5A881}"/>
          </ac:cxnSpMkLst>
        </pc:cxnChg>
        <pc:cxnChg chg="add mod">
          <ac:chgData name="Yann HALLOUARD" userId="984563d2-d638-4a78-a253-b89c0ce09a89" providerId="ADAL" clId="{CAC6DDEF-2570-9A46-8D7C-45F1B8702F08}" dt="2020-11-13T17:20:14.133" v="468"/>
          <ac:cxnSpMkLst>
            <pc:docMk/>
            <pc:sldMk cId="1289253816" sldId="298"/>
            <ac:cxnSpMk id="139" creationId="{9F22FA0C-743D-8E47-BC80-9E400A5D309A}"/>
          </ac:cxnSpMkLst>
        </pc:cxnChg>
        <pc:cxnChg chg="add mod">
          <ac:chgData name="Yann HALLOUARD" userId="984563d2-d638-4a78-a253-b89c0ce09a89" providerId="ADAL" clId="{CAC6DDEF-2570-9A46-8D7C-45F1B8702F08}" dt="2020-11-13T17:20:14.133" v="468"/>
          <ac:cxnSpMkLst>
            <pc:docMk/>
            <pc:sldMk cId="1289253816" sldId="298"/>
            <ac:cxnSpMk id="140" creationId="{D8A14D3C-5160-CC47-BE9A-6E4E32030BBF}"/>
          </ac:cxnSpMkLst>
        </pc:cxnChg>
        <pc:cxnChg chg="add mod">
          <ac:chgData name="Yann HALLOUARD" userId="984563d2-d638-4a78-a253-b89c0ce09a89" providerId="ADAL" clId="{CAC6DDEF-2570-9A46-8D7C-45F1B8702F08}" dt="2020-11-13T17:20:14.133" v="468"/>
          <ac:cxnSpMkLst>
            <pc:docMk/>
            <pc:sldMk cId="1289253816" sldId="298"/>
            <ac:cxnSpMk id="141" creationId="{6EF6C810-5EB1-C549-8CDB-0F73F819C731}"/>
          </ac:cxnSpMkLst>
        </pc:cxnChg>
        <pc:cxnChg chg="add mod">
          <ac:chgData name="Yann HALLOUARD" userId="984563d2-d638-4a78-a253-b89c0ce09a89" providerId="ADAL" clId="{CAC6DDEF-2570-9A46-8D7C-45F1B8702F08}" dt="2020-11-13T17:20:14.133" v="468"/>
          <ac:cxnSpMkLst>
            <pc:docMk/>
            <pc:sldMk cId="1289253816" sldId="298"/>
            <ac:cxnSpMk id="142" creationId="{A250ED27-348E-B04A-BD06-545D56B952E1}"/>
          </ac:cxnSpMkLst>
        </pc:cxnChg>
        <pc:cxnChg chg="add mod">
          <ac:chgData name="Yann HALLOUARD" userId="984563d2-d638-4a78-a253-b89c0ce09a89" providerId="ADAL" clId="{CAC6DDEF-2570-9A46-8D7C-45F1B8702F08}" dt="2020-11-13T17:20:14.133" v="468"/>
          <ac:cxnSpMkLst>
            <pc:docMk/>
            <pc:sldMk cId="1289253816" sldId="298"/>
            <ac:cxnSpMk id="143" creationId="{DD9915B1-C9D0-304C-9922-03DF57AF32CA}"/>
          </ac:cxnSpMkLst>
        </pc:cxnChg>
        <pc:cxnChg chg="add mod">
          <ac:chgData name="Yann HALLOUARD" userId="984563d2-d638-4a78-a253-b89c0ce09a89" providerId="ADAL" clId="{CAC6DDEF-2570-9A46-8D7C-45F1B8702F08}" dt="2020-11-13T17:20:14.133" v="468"/>
          <ac:cxnSpMkLst>
            <pc:docMk/>
            <pc:sldMk cId="1289253816" sldId="298"/>
            <ac:cxnSpMk id="144" creationId="{6D5A3475-3EF3-D843-9C25-FC3F8DD059B8}"/>
          </ac:cxnSpMkLst>
        </pc:cxnChg>
        <pc:cxnChg chg="add mod">
          <ac:chgData name="Yann HALLOUARD" userId="984563d2-d638-4a78-a253-b89c0ce09a89" providerId="ADAL" clId="{CAC6DDEF-2570-9A46-8D7C-45F1B8702F08}" dt="2020-11-13T17:20:14.133" v="468"/>
          <ac:cxnSpMkLst>
            <pc:docMk/>
            <pc:sldMk cId="1289253816" sldId="298"/>
            <ac:cxnSpMk id="145" creationId="{93744705-0427-4B4C-826A-3DF32F1AB4E4}"/>
          </ac:cxnSpMkLst>
        </pc:cxnChg>
        <pc:cxnChg chg="add mod">
          <ac:chgData name="Yann HALLOUARD" userId="984563d2-d638-4a78-a253-b89c0ce09a89" providerId="ADAL" clId="{CAC6DDEF-2570-9A46-8D7C-45F1B8702F08}" dt="2020-11-13T17:20:14.133" v="468"/>
          <ac:cxnSpMkLst>
            <pc:docMk/>
            <pc:sldMk cId="1289253816" sldId="298"/>
            <ac:cxnSpMk id="146" creationId="{42EB861B-9583-F140-9530-86DF55D8A656}"/>
          </ac:cxnSpMkLst>
        </pc:cxnChg>
        <pc:cxnChg chg="add mod">
          <ac:chgData name="Yann HALLOUARD" userId="984563d2-d638-4a78-a253-b89c0ce09a89" providerId="ADAL" clId="{CAC6DDEF-2570-9A46-8D7C-45F1B8702F08}" dt="2020-11-13T17:20:14.133" v="468"/>
          <ac:cxnSpMkLst>
            <pc:docMk/>
            <pc:sldMk cId="1289253816" sldId="298"/>
            <ac:cxnSpMk id="147" creationId="{240C3003-129E-774A-963C-95EA7216B292}"/>
          </ac:cxnSpMkLst>
        </pc:cxnChg>
        <pc:cxnChg chg="add mod">
          <ac:chgData name="Yann HALLOUARD" userId="984563d2-d638-4a78-a253-b89c0ce09a89" providerId="ADAL" clId="{CAC6DDEF-2570-9A46-8D7C-45F1B8702F08}" dt="2020-11-13T17:20:14.133" v="468"/>
          <ac:cxnSpMkLst>
            <pc:docMk/>
            <pc:sldMk cId="1289253816" sldId="298"/>
            <ac:cxnSpMk id="148" creationId="{C6277337-A5B7-DF41-B6A9-1E52428C18C4}"/>
          </ac:cxnSpMkLst>
        </pc:cxnChg>
        <pc:cxnChg chg="add mod">
          <ac:chgData name="Yann HALLOUARD" userId="984563d2-d638-4a78-a253-b89c0ce09a89" providerId="ADAL" clId="{CAC6DDEF-2570-9A46-8D7C-45F1B8702F08}" dt="2020-11-13T17:20:14.133" v="468"/>
          <ac:cxnSpMkLst>
            <pc:docMk/>
            <pc:sldMk cId="1289253816" sldId="298"/>
            <ac:cxnSpMk id="149" creationId="{33A58487-0CFD-7740-84C6-40C4E7BC655B}"/>
          </ac:cxnSpMkLst>
        </pc:cxnChg>
        <pc:cxnChg chg="add mod">
          <ac:chgData name="Yann HALLOUARD" userId="984563d2-d638-4a78-a253-b89c0ce09a89" providerId="ADAL" clId="{CAC6DDEF-2570-9A46-8D7C-45F1B8702F08}" dt="2020-11-13T17:20:14.133" v="468"/>
          <ac:cxnSpMkLst>
            <pc:docMk/>
            <pc:sldMk cId="1289253816" sldId="298"/>
            <ac:cxnSpMk id="150" creationId="{C22F1EC0-1ACD-3D41-864F-0D40F03562AE}"/>
          </ac:cxnSpMkLst>
        </pc:cxnChg>
      </pc:sldChg>
      <pc:sldChg chg="addSp delSp modSp add del mod">
        <pc:chgData name="Yann HALLOUARD" userId="984563d2-d638-4a78-a253-b89c0ce09a89" providerId="ADAL" clId="{CAC6DDEF-2570-9A46-8D7C-45F1B8702F08}" dt="2020-11-13T17:19:59.146" v="466" actId="2696"/>
        <pc:sldMkLst>
          <pc:docMk/>
          <pc:sldMk cId="2289069105" sldId="299"/>
        </pc:sldMkLst>
        <pc:spChg chg="del mod">
          <ac:chgData name="Yann HALLOUARD" userId="984563d2-d638-4a78-a253-b89c0ce09a89" providerId="ADAL" clId="{CAC6DDEF-2570-9A46-8D7C-45F1B8702F08}" dt="2020-11-13T13:33:25.134" v="22" actId="478"/>
          <ac:spMkLst>
            <pc:docMk/>
            <pc:sldMk cId="2289069105" sldId="299"/>
            <ac:spMk id="5" creationId="{3127C6D4-949D-B647-BADF-DC9FFEA3EF45}"/>
          </ac:spMkLst>
        </pc:spChg>
        <pc:spChg chg="add del mod">
          <ac:chgData name="Yann HALLOUARD" userId="984563d2-d638-4a78-a253-b89c0ce09a89" providerId="ADAL" clId="{CAC6DDEF-2570-9A46-8D7C-45F1B8702F08}" dt="2020-11-13T13:33:29.321" v="24" actId="478"/>
          <ac:spMkLst>
            <pc:docMk/>
            <pc:sldMk cId="2289069105" sldId="299"/>
            <ac:spMk id="8" creationId="{3CC210D3-3F03-0747-B7B5-6A0BD33EE094}"/>
          </ac:spMkLst>
        </pc:spChg>
        <pc:spChg chg="add mod">
          <ac:chgData name="Yann HALLOUARD" userId="984563d2-d638-4a78-a253-b89c0ce09a89" providerId="ADAL" clId="{CAC6DDEF-2570-9A46-8D7C-45F1B8702F08}" dt="2020-11-13T13:34:38.824" v="28"/>
          <ac:spMkLst>
            <pc:docMk/>
            <pc:sldMk cId="2289069105" sldId="299"/>
            <ac:spMk id="10" creationId="{E7939CAD-8A7E-704C-B790-60FC413CA975}"/>
          </ac:spMkLst>
        </pc:spChg>
        <pc:spChg chg="add mod">
          <ac:chgData name="Yann HALLOUARD" userId="984563d2-d638-4a78-a253-b89c0ce09a89" providerId="ADAL" clId="{CAC6DDEF-2570-9A46-8D7C-45F1B8702F08}" dt="2020-11-13T13:34:38.824" v="28"/>
          <ac:spMkLst>
            <pc:docMk/>
            <pc:sldMk cId="2289069105" sldId="299"/>
            <ac:spMk id="11" creationId="{B3F1B733-0002-D041-A139-D8C7D756B232}"/>
          </ac:spMkLst>
        </pc:spChg>
        <pc:spChg chg="add mod">
          <ac:chgData name="Yann HALLOUARD" userId="984563d2-d638-4a78-a253-b89c0ce09a89" providerId="ADAL" clId="{CAC6DDEF-2570-9A46-8D7C-45F1B8702F08}" dt="2020-11-13T13:34:38.824" v="28"/>
          <ac:spMkLst>
            <pc:docMk/>
            <pc:sldMk cId="2289069105" sldId="299"/>
            <ac:spMk id="12" creationId="{86B29FB2-28B5-9840-8361-9B41ED5BB982}"/>
          </ac:spMkLst>
        </pc:spChg>
        <pc:spChg chg="add mod">
          <ac:chgData name="Yann HALLOUARD" userId="984563d2-d638-4a78-a253-b89c0ce09a89" providerId="ADAL" clId="{CAC6DDEF-2570-9A46-8D7C-45F1B8702F08}" dt="2020-11-13T13:34:38.824" v="28"/>
          <ac:spMkLst>
            <pc:docMk/>
            <pc:sldMk cId="2289069105" sldId="299"/>
            <ac:spMk id="27" creationId="{737FD864-7F6D-3E47-BA79-40298A531A7E}"/>
          </ac:spMkLst>
        </pc:spChg>
        <pc:spChg chg="add mod">
          <ac:chgData name="Yann HALLOUARD" userId="984563d2-d638-4a78-a253-b89c0ce09a89" providerId="ADAL" clId="{CAC6DDEF-2570-9A46-8D7C-45F1B8702F08}" dt="2020-11-13T13:34:38.824" v="28"/>
          <ac:spMkLst>
            <pc:docMk/>
            <pc:sldMk cId="2289069105" sldId="299"/>
            <ac:spMk id="28" creationId="{247362DE-7475-3A48-B4B0-DD1429B7902D}"/>
          </ac:spMkLst>
        </pc:spChg>
        <pc:spChg chg="add mod">
          <ac:chgData name="Yann HALLOUARD" userId="984563d2-d638-4a78-a253-b89c0ce09a89" providerId="ADAL" clId="{CAC6DDEF-2570-9A46-8D7C-45F1B8702F08}" dt="2020-11-13T13:34:38.824" v="28"/>
          <ac:spMkLst>
            <pc:docMk/>
            <pc:sldMk cId="2289069105" sldId="299"/>
            <ac:spMk id="29" creationId="{F02A5CB9-80A0-7549-BEC4-7BE9BA916849}"/>
          </ac:spMkLst>
        </pc:spChg>
        <pc:spChg chg="add mod">
          <ac:chgData name="Yann HALLOUARD" userId="984563d2-d638-4a78-a253-b89c0ce09a89" providerId="ADAL" clId="{CAC6DDEF-2570-9A46-8D7C-45F1B8702F08}" dt="2020-11-13T13:34:38.824" v="28"/>
          <ac:spMkLst>
            <pc:docMk/>
            <pc:sldMk cId="2289069105" sldId="299"/>
            <ac:spMk id="30" creationId="{2CD4C4AA-EB03-EE44-AF0D-75619D1BE9D4}"/>
          </ac:spMkLst>
        </pc:spChg>
        <pc:spChg chg="add mod">
          <ac:chgData name="Yann HALLOUARD" userId="984563d2-d638-4a78-a253-b89c0ce09a89" providerId="ADAL" clId="{CAC6DDEF-2570-9A46-8D7C-45F1B8702F08}" dt="2020-11-13T13:34:38.824" v="28"/>
          <ac:spMkLst>
            <pc:docMk/>
            <pc:sldMk cId="2289069105" sldId="299"/>
            <ac:spMk id="31" creationId="{59DDC21C-8E08-704E-A57B-8B364A794C51}"/>
          </ac:spMkLst>
        </pc:spChg>
        <pc:spChg chg="add mod">
          <ac:chgData name="Yann HALLOUARD" userId="984563d2-d638-4a78-a253-b89c0ce09a89" providerId="ADAL" clId="{CAC6DDEF-2570-9A46-8D7C-45F1B8702F08}" dt="2020-11-13T13:34:38.824" v="28"/>
          <ac:spMkLst>
            <pc:docMk/>
            <pc:sldMk cId="2289069105" sldId="299"/>
            <ac:spMk id="32" creationId="{2350C861-C298-A343-9384-937054AD3BB0}"/>
          </ac:spMkLst>
        </pc:spChg>
        <pc:spChg chg="add mod">
          <ac:chgData name="Yann HALLOUARD" userId="984563d2-d638-4a78-a253-b89c0ce09a89" providerId="ADAL" clId="{CAC6DDEF-2570-9A46-8D7C-45F1B8702F08}" dt="2020-11-13T13:34:38.824" v="28"/>
          <ac:spMkLst>
            <pc:docMk/>
            <pc:sldMk cId="2289069105" sldId="299"/>
            <ac:spMk id="33" creationId="{F03BD89E-115C-FF48-9AC5-E3D6DA068184}"/>
          </ac:spMkLst>
        </pc:spChg>
        <pc:spChg chg="add mod">
          <ac:chgData name="Yann HALLOUARD" userId="984563d2-d638-4a78-a253-b89c0ce09a89" providerId="ADAL" clId="{CAC6DDEF-2570-9A46-8D7C-45F1B8702F08}" dt="2020-11-13T13:34:38.824" v="28"/>
          <ac:spMkLst>
            <pc:docMk/>
            <pc:sldMk cId="2289069105" sldId="299"/>
            <ac:spMk id="34" creationId="{E718C183-03B2-ED48-A018-E19893B830BB}"/>
          </ac:spMkLst>
        </pc:spChg>
        <pc:spChg chg="add mod">
          <ac:chgData name="Yann HALLOUARD" userId="984563d2-d638-4a78-a253-b89c0ce09a89" providerId="ADAL" clId="{CAC6DDEF-2570-9A46-8D7C-45F1B8702F08}" dt="2020-11-13T13:34:38.824" v="28"/>
          <ac:spMkLst>
            <pc:docMk/>
            <pc:sldMk cId="2289069105" sldId="299"/>
            <ac:spMk id="45" creationId="{BDF100BA-9D79-FF47-9EE1-7DDD20246669}"/>
          </ac:spMkLst>
        </pc:spChg>
        <pc:spChg chg="add mod">
          <ac:chgData name="Yann HALLOUARD" userId="984563d2-d638-4a78-a253-b89c0ce09a89" providerId="ADAL" clId="{CAC6DDEF-2570-9A46-8D7C-45F1B8702F08}" dt="2020-11-13T13:34:38.824" v="28"/>
          <ac:spMkLst>
            <pc:docMk/>
            <pc:sldMk cId="2289069105" sldId="299"/>
            <ac:spMk id="48" creationId="{3F339210-3E1C-E94D-964A-FD9FD04399FD}"/>
          </ac:spMkLst>
        </pc:spChg>
        <pc:spChg chg="add mod">
          <ac:chgData name="Yann HALLOUARD" userId="984563d2-d638-4a78-a253-b89c0ce09a89" providerId="ADAL" clId="{CAC6DDEF-2570-9A46-8D7C-45F1B8702F08}" dt="2020-11-13T13:34:38.824" v="28"/>
          <ac:spMkLst>
            <pc:docMk/>
            <pc:sldMk cId="2289069105" sldId="299"/>
            <ac:spMk id="53" creationId="{D428213C-1A40-C846-9298-356C39550C20}"/>
          </ac:spMkLst>
        </pc:spChg>
        <pc:grpChg chg="add mod">
          <ac:chgData name="Yann HALLOUARD" userId="984563d2-d638-4a78-a253-b89c0ce09a89" providerId="ADAL" clId="{CAC6DDEF-2570-9A46-8D7C-45F1B8702F08}" dt="2020-11-13T13:34:38.824" v="28"/>
          <ac:grpSpMkLst>
            <pc:docMk/>
            <pc:sldMk cId="2289069105" sldId="299"/>
            <ac:grpSpMk id="15" creationId="{5C04B2A9-C8B1-0B43-A654-E489A14D34FF}"/>
          </ac:grpSpMkLst>
        </pc:grpChg>
        <pc:grpChg chg="add mod">
          <ac:chgData name="Yann HALLOUARD" userId="984563d2-d638-4a78-a253-b89c0ce09a89" providerId="ADAL" clId="{CAC6DDEF-2570-9A46-8D7C-45F1B8702F08}" dt="2020-11-13T13:34:38.824" v="28"/>
          <ac:grpSpMkLst>
            <pc:docMk/>
            <pc:sldMk cId="2289069105" sldId="299"/>
            <ac:grpSpMk id="18" creationId="{AA9E3086-0890-E844-AEBB-C514B56EDA11}"/>
          </ac:grpSpMkLst>
        </pc:grpChg>
        <pc:grpChg chg="add mod">
          <ac:chgData name="Yann HALLOUARD" userId="984563d2-d638-4a78-a253-b89c0ce09a89" providerId="ADAL" clId="{CAC6DDEF-2570-9A46-8D7C-45F1B8702F08}" dt="2020-11-13T13:34:38.824" v="28"/>
          <ac:grpSpMkLst>
            <pc:docMk/>
            <pc:sldMk cId="2289069105" sldId="299"/>
            <ac:grpSpMk id="49" creationId="{5630A5E2-FC12-8F45-9AB5-58FC962E9770}"/>
          </ac:grpSpMkLst>
        </pc:grpChg>
        <pc:graphicFrameChg chg="add mod">
          <ac:chgData name="Yann HALLOUARD" userId="984563d2-d638-4a78-a253-b89c0ce09a89" providerId="ADAL" clId="{CAC6DDEF-2570-9A46-8D7C-45F1B8702F08}" dt="2020-11-13T13:34:38.824" v="28"/>
          <ac:graphicFrameMkLst>
            <pc:docMk/>
            <pc:sldMk cId="2289069105" sldId="299"/>
            <ac:graphicFrameMk id="9" creationId="{393621F2-0989-5C45-A62C-8E5FCE770BA9}"/>
          </ac:graphicFrameMkLst>
        </pc:graphicFrameChg>
        <pc:picChg chg="del">
          <ac:chgData name="Yann HALLOUARD" userId="984563d2-d638-4a78-a253-b89c0ce09a89" providerId="ADAL" clId="{CAC6DDEF-2570-9A46-8D7C-45F1B8702F08}" dt="2020-11-13T13:33:26.971" v="23" actId="478"/>
          <ac:picMkLst>
            <pc:docMk/>
            <pc:sldMk cId="2289069105" sldId="299"/>
            <ac:picMk id="6" creationId="{7C9D28E1-9501-F94D-BF46-877D88EDCB4F}"/>
          </ac:picMkLst>
        </pc:picChg>
        <pc:picChg chg="add mod">
          <ac:chgData name="Yann HALLOUARD" userId="984563d2-d638-4a78-a253-b89c0ce09a89" providerId="ADAL" clId="{CAC6DDEF-2570-9A46-8D7C-45F1B8702F08}" dt="2020-11-13T13:34:38.824" v="28"/>
          <ac:picMkLst>
            <pc:docMk/>
            <pc:sldMk cId="2289069105" sldId="299"/>
            <ac:picMk id="13" creationId="{3E3F5788-F64A-8D43-8728-711C103B2736}"/>
          </ac:picMkLst>
        </pc:picChg>
        <pc:picChg chg="add mod">
          <ac:chgData name="Yann HALLOUARD" userId="984563d2-d638-4a78-a253-b89c0ce09a89" providerId="ADAL" clId="{CAC6DDEF-2570-9A46-8D7C-45F1B8702F08}" dt="2020-11-13T13:34:38.824" v="28"/>
          <ac:picMkLst>
            <pc:docMk/>
            <pc:sldMk cId="2289069105" sldId="299"/>
            <ac:picMk id="14" creationId="{240568E8-6B9A-5344-9DA8-EFECCBE02E16}"/>
          </ac:picMkLst>
        </pc:picChg>
        <pc:picChg chg="mod">
          <ac:chgData name="Yann HALLOUARD" userId="984563d2-d638-4a78-a253-b89c0ce09a89" providerId="ADAL" clId="{CAC6DDEF-2570-9A46-8D7C-45F1B8702F08}" dt="2020-11-13T13:34:38.824" v="28"/>
          <ac:picMkLst>
            <pc:docMk/>
            <pc:sldMk cId="2289069105" sldId="299"/>
            <ac:picMk id="16" creationId="{1BDA3935-8F94-1A4C-B91E-E30016AFF8AA}"/>
          </ac:picMkLst>
        </pc:picChg>
        <pc:picChg chg="mod">
          <ac:chgData name="Yann HALLOUARD" userId="984563d2-d638-4a78-a253-b89c0ce09a89" providerId="ADAL" clId="{CAC6DDEF-2570-9A46-8D7C-45F1B8702F08}" dt="2020-11-13T13:34:38.824" v="28"/>
          <ac:picMkLst>
            <pc:docMk/>
            <pc:sldMk cId="2289069105" sldId="299"/>
            <ac:picMk id="17" creationId="{3C205D97-622F-C94C-A269-14863C87FB42}"/>
          </ac:picMkLst>
        </pc:picChg>
        <pc:picChg chg="mod">
          <ac:chgData name="Yann HALLOUARD" userId="984563d2-d638-4a78-a253-b89c0ce09a89" providerId="ADAL" clId="{CAC6DDEF-2570-9A46-8D7C-45F1B8702F08}" dt="2020-11-13T13:34:38.824" v="28"/>
          <ac:picMkLst>
            <pc:docMk/>
            <pc:sldMk cId="2289069105" sldId="299"/>
            <ac:picMk id="19" creationId="{6026EB37-B993-BB43-B299-5D812CC97737}"/>
          </ac:picMkLst>
        </pc:picChg>
        <pc:picChg chg="mod">
          <ac:chgData name="Yann HALLOUARD" userId="984563d2-d638-4a78-a253-b89c0ce09a89" providerId="ADAL" clId="{CAC6DDEF-2570-9A46-8D7C-45F1B8702F08}" dt="2020-11-13T13:34:38.824" v="28"/>
          <ac:picMkLst>
            <pc:docMk/>
            <pc:sldMk cId="2289069105" sldId="299"/>
            <ac:picMk id="20" creationId="{DC9DFCC0-C503-994E-9A57-18BE14CAB5C2}"/>
          </ac:picMkLst>
        </pc:picChg>
        <pc:picChg chg="add mod">
          <ac:chgData name="Yann HALLOUARD" userId="984563d2-d638-4a78-a253-b89c0ce09a89" providerId="ADAL" clId="{CAC6DDEF-2570-9A46-8D7C-45F1B8702F08}" dt="2020-11-13T13:34:38.824" v="28"/>
          <ac:picMkLst>
            <pc:docMk/>
            <pc:sldMk cId="2289069105" sldId="299"/>
            <ac:picMk id="21" creationId="{E210788D-D5F4-E944-8AA2-CBE8704FED6C}"/>
          </ac:picMkLst>
        </pc:picChg>
        <pc:picChg chg="add mod">
          <ac:chgData name="Yann HALLOUARD" userId="984563d2-d638-4a78-a253-b89c0ce09a89" providerId="ADAL" clId="{CAC6DDEF-2570-9A46-8D7C-45F1B8702F08}" dt="2020-11-13T13:34:38.824" v="28"/>
          <ac:picMkLst>
            <pc:docMk/>
            <pc:sldMk cId="2289069105" sldId="299"/>
            <ac:picMk id="22" creationId="{C933D7B7-8200-8245-9120-FA556B98002F}"/>
          </ac:picMkLst>
        </pc:picChg>
        <pc:picChg chg="add mod">
          <ac:chgData name="Yann HALLOUARD" userId="984563d2-d638-4a78-a253-b89c0ce09a89" providerId="ADAL" clId="{CAC6DDEF-2570-9A46-8D7C-45F1B8702F08}" dt="2020-11-13T13:34:38.824" v="28"/>
          <ac:picMkLst>
            <pc:docMk/>
            <pc:sldMk cId="2289069105" sldId="299"/>
            <ac:picMk id="23" creationId="{D4805917-2E4D-EF49-B2A5-5032132E3A28}"/>
          </ac:picMkLst>
        </pc:picChg>
        <pc:picChg chg="add mod">
          <ac:chgData name="Yann HALLOUARD" userId="984563d2-d638-4a78-a253-b89c0ce09a89" providerId="ADAL" clId="{CAC6DDEF-2570-9A46-8D7C-45F1B8702F08}" dt="2020-11-13T13:34:38.824" v="28"/>
          <ac:picMkLst>
            <pc:docMk/>
            <pc:sldMk cId="2289069105" sldId="299"/>
            <ac:picMk id="24" creationId="{242D9F3F-AEF1-CE4C-85F5-1B1F01423ED6}"/>
          </ac:picMkLst>
        </pc:picChg>
        <pc:picChg chg="add mod">
          <ac:chgData name="Yann HALLOUARD" userId="984563d2-d638-4a78-a253-b89c0ce09a89" providerId="ADAL" clId="{CAC6DDEF-2570-9A46-8D7C-45F1B8702F08}" dt="2020-11-13T13:34:38.824" v="28"/>
          <ac:picMkLst>
            <pc:docMk/>
            <pc:sldMk cId="2289069105" sldId="299"/>
            <ac:picMk id="25" creationId="{4A43A579-E6CE-B54E-8E41-C347BAA637F5}"/>
          </ac:picMkLst>
        </pc:picChg>
        <pc:picChg chg="add mod">
          <ac:chgData name="Yann HALLOUARD" userId="984563d2-d638-4a78-a253-b89c0ce09a89" providerId="ADAL" clId="{CAC6DDEF-2570-9A46-8D7C-45F1B8702F08}" dt="2020-11-13T13:34:38.824" v="28"/>
          <ac:picMkLst>
            <pc:docMk/>
            <pc:sldMk cId="2289069105" sldId="299"/>
            <ac:picMk id="26" creationId="{2C4BD154-47FF-6341-9FCF-36C94403F615}"/>
          </ac:picMkLst>
        </pc:picChg>
        <pc:picChg chg="add mod">
          <ac:chgData name="Yann HALLOUARD" userId="984563d2-d638-4a78-a253-b89c0ce09a89" providerId="ADAL" clId="{CAC6DDEF-2570-9A46-8D7C-45F1B8702F08}" dt="2020-11-13T17:18:40.996" v="438" actId="1076"/>
          <ac:picMkLst>
            <pc:docMk/>
            <pc:sldMk cId="2289069105" sldId="299"/>
            <ac:picMk id="46" creationId="{9928768C-255E-FD4D-A01F-B1D1104C9DC8}"/>
          </ac:picMkLst>
        </pc:picChg>
        <pc:picChg chg="add mod">
          <ac:chgData name="Yann HALLOUARD" userId="984563d2-d638-4a78-a253-b89c0ce09a89" providerId="ADAL" clId="{CAC6DDEF-2570-9A46-8D7C-45F1B8702F08}" dt="2020-11-13T13:34:38.824" v="28"/>
          <ac:picMkLst>
            <pc:docMk/>
            <pc:sldMk cId="2289069105" sldId="299"/>
            <ac:picMk id="47" creationId="{13E78600-A31A-9943-AE85-C560EFAFD044}"/>
          </ac:picMkLst>
        </pc:picChg>
        <pc:picChg chg="mod">
          <ac:chgData name="Yann HALLOUARD" userId="984563d2-d638-4a78-a253-b89c0ce09a89" providerId="ADAL" clId="{CAC6DDEF-2570-9A46-8D7C-45F1B8702F08}" dt="2020-11-13T13:34:38.824" v="28"/>
          <ac:picMkLst>
            <pc:docMk/>
            <pc:sldMk cId="2289069105" sldId="299"/>
            <ac:picMk id="50" creationId="{6877B582-DCC8-924A-A699-5175844E6A89}"/>
          </ac:picMkLst>
        </pc:picChg>
        <pc:picChg chg="mod">
          <ac:chgData name="Yann HALLOUARD" userId="984563d2-d638-4a78-a253-b89c0ce09a89" providerId="ADAL" clId="{CAC6DDEF-2570-9A46-8D7C-45F1B8702F08}" dt="2020-11-13T13:34:38.824" v="28"/>
          <ac:picMkLst>
            <pc:docMk/>
            <pc:sldMk cId="2289069105" sldId="299"/>
            <ac:picMk id="51" creationId="{47A9D694-B948-DB4D-973C-2F133BF849E0}"/>
          </ac:picMkLst>
        </pc:picChg>
        <pc:picChg chg="add mod">
          <ac:chgData name="Yann HALLOUARD" userId="984563d2-d638-4a78-a253-b89c0ce09a89" providerId="ADAL" clId="{CAC6DDEF-2570-9A46-8D7C-45F1B8702F08}" dt="2020-11-13T13:34:38.824" v="28"/>
          <ac:picMkLst>
            <pc:docMk/>
            <pc:sldMk cId="2289069105" sldId="299"/>
            <ac:picMk id="52" creationId="{D9008347-D8E7-0F45-96D2-5B1A79656E21}"/>
          </ac:picMkLst>
        </pc:picChg>
        <pc:picChg chg="add mod">
          <ac:chgData name="Yann HALLOUARD" userId="984563d2-d638-4a78-a253-b89c0ce09a89" providerId="ADAL" clId="{CAC6DDEF-2570-9A46-8D7C-45F1B8702F08}" dt="2020-11-13T13:34:38.824" v="28"/>
          <ac:picMkLst>
            <pc:docMk/>
            <pc:sldMk cId="2289069105" sldId="299"/>
            <ac:picMk id="56" creationId="{AD8A806B-821B-7544-A356-0079CD21C3EC}"/>
          </ac:picMkLst>
        </pc:picChg>
        <pc:picChg chg="add mod">
          <ac:chgData name="Yann HALLOUARD" userId="984563d2-d638-4a78-a253-b89c0ce09a89" providerId="ADAL" clId="{CAC6DDEF-2570-9A46-8D7C-45F1B8702F08}" dt="2020-11-13T13:34:38.824" v="28"/>
          <ac:picMkLst>
            <pc:docMk/>
            <pc:sldMk cId="2289069105" sldId="299"/>
            <ac:picMk id="57" creationId="{AB238CD1-ED01-EA44-82A3-A154832093EA}"/>
          </ac:picMkLst>
        </pc:picChg>
        <pc:picChg chg="add mod">
          <ac:chgData name="Yann HALLOUARD" userId="984563d2-d638-4a78-a253-b89c0ce09a89" providerId="ADAL" clId="{CAC6DDEF-2570-9A46-8D7C-45F1B8702F08}" dt="2020-11-13T13:34:38.824" v="28"/>
          <ac:picMkLst>
            <pc:docMk/>
            <pc:sldMk cId="2289069105" sldId="299"/>
            <ac:picMk id="59" creationId="{8CA9A921-6C55-DC4C-AC07-50C9495C5A17}"/>
          </ac:picMkLst>
        </pc:picChg>
        <pc:cxnChg chg="add mod">
          <ac:chgData name="Yann HALLOUARD" userId="984563d2-d638-4a78-a253-b89c0ce09a89" providerId="ADAL" clId="{CAC6DDEF-2570-9A46-8D7C-45F1B8702F08}" dt="2020-11-13T13:34:38.824" v="28"/>
          <ac:cxnSpMkLst>
            <pc:docMk/>
            <pc:sldMk cId="2289069105" sldId="299"/>
            <ac:cxnSpMk id="35" creationId="{4DF0FB7E-8189-1A49-9325-21BC9381BD13}"/>
          </ac:cxnSpMkLst>
        </pc:cxnChg>
        <pc:cxnChg chg="add mod">
          <ac:chgData name="Yann HALLOUARD" userId="984563d2-d638-4a78-a253-b89c0ce09a89" providerId="ADAL" clId="{CAC6DDEF-2570-9A46-8D7C-45F1B8702F08}" dt="2020-11-13T13:34:38.824" v="28"/>
          <ac:cxnSpMkLst>
            <pc:docMk/>
            <pc:sldMk cId="2289069105" sldId="299"/>
            <ac:cxnSpMk id="36" creationId="{5A878CE0-7006-7741-BA64-1182FDE807AC}"/>
          </ac:cxnSpMkLst>
        </pc:cxnChg>
        <pc:cxnChg chg="add mod">
          <ac:chgData name="Yann HALLOUARD" userId="984563d2-d638-4a78-a253-b89c0ce09a89" providerId="ADAL" clId="{CAC6DDEF-2570-9A46-8D7C-45F1B8702F08}" dt="2020-11-13T13:34:38.824" v="28"/>
          <ac:cxnSpMkLst>
            <pc:docMk/>
            <pc:sldMk cId="2289069105" sldId="299"/>
            <ac:cxnSpMk id="37" creationId="{F745DB15-6B99-6149-9B0C-C35A05F74CB2}"/>
          </ac:cxnSpMkLst>
        </pc:cxnChg>
        <pc:cxnChg chg="add mod">
          <ac:chgData name="Yann HALLOUARD" userId="984563d2-d638-4a78-a253-b89c0ce09a89" providerId="ADAL" clId="{CAC6DDEF-2570-9A46-8D7C-45F1B8702F08}" dt="2020-11-13T13:34:38.824" v="28"/>
          <ac:cxnSpMkLst>
            <pc:docMk/>
            <pc:sldMk cId="2289069105" sldId="299"/>
            <ac:cxnSpMk id="38" creationId="{649F1A7C-A5B7-174E-8F04-6EA936D6A874}"/>
          </ac:cxnSpMkLst>
        </pc:cxnChg>
        <pc:cxnChg chg="add mod">
          <ac:chgData name="Yann HALLOUARD" userId="984563d2-d638-4a78-a253-b89c0ce09a89" providerId="ADAL" clId="{CAC6DDEF-2570-9A46-8D7C-45F1B8702F08}" dt="2020-11-13T13:34:38.824" v="28"/>
          <ac:cxnSpMkLst>
            <pc:docMk/>
            <pc:sldMk cId="2289069105" sldId="299"/>
            <ac:cxnSpMk id="39" creationId="{C5DF5DD1-3A6D-904C-9480-A4392D91BF87}"/>
          </ac:cxnSpMkLst>
        </pc:cxnChg>
        <pc:cxnChg chg="add mod">
          <ac:chgData name="Yann HALLOUARD" userId="984563d2-d638-4a78-a253-b89c0ce09a89" providerId="ADAL" clId="{CAC6DDEF-2570-9A46-8D7C-45F1B8702F08}" dt="2020-11-13T13:34:38.824" v="28"/>
          <ac:cxnSpMkLst>
            <pc:docMk/>
            <pc:sldMk cId="2289069105" sldId="299"/>
            <ac:cxnSpMk id="40" creationId="{357BF0B6-C6FE-8D4A-A359-3A4C8A7D1D11}"/>
          </ac:cxnSpMkLst>
        </pc:cxnChg>
        <pc:cxnChg chg="add mod">
          <ac:chgData name="Yann HALLOUARD" userId="984563d2-d638-4a78-a253-b89c0ce09a89" providerId="ADAL" clId="{CAC6DDEF-2570-9A46-8D7C-45F1B8702F08}" dt="2020-11-13T13:34:38.824" v="28"/>
          <ac:cxnSpMkLst>
            <pc:docMk/>
            <pc:sldMk cId="2289069105" sldId="299"/>
            <ac:cxnSpMk id="41" creationId="{96E834A5-5AD1-8D46-8A1E-2A0D543A179F}"/>
          </ac:cxnSpMkLst>
        </pc:cxnChg>
        <pc:cxnChg chg="add mod">
          <ac:chgData name="Yann HALLOUARD" userId="984563d2-d638-4a78-a253-b89c0ce09a89" providerId="ADAL" clId="{CAC6DDEF-2570-9A46-8D7C-45F1B8702F08}" dt="2020-11-13T13:34:38.824" v="28"/>
          <ac:cxnSpMkLst>
            <pc:docMk/>
            <pc:sldMk cId="2289069105" sldId="299"/>
            <ac:cxnSpMk id="42" creationId="{EA91F005-557F-0A45-9B10-DE232DB906B1}"/>
          </ac:cxnSpMkLst>
        </pc:cxnChg>
        <pc:cxnChg chg="add mod">
          <ac:chgData name="Yann HALLOUARD" userId="984563d2-d638-4a78-a253-b89c0ce09a89" providerId="ADAL" clId="{CAC6DDEF-2570-9A46-8D7C-45F1B8702F08}" dt="2020-11-13T13:34:38.824" v="28"/>
          <ac:cxnSpMkLst>
            <pc:docMk/>
            <pc:sldMk cId="2289069105" sldId="299"/>
            <ac:cxnSpMk id="43" creationId="{0A52315B-D884-7B4E-87B1-4020E4882F44}"/>
          </ac:cxnSpMkLst>
        </pc:cxnChg>
        <pc:cxnChg chg="add mod">
          <ac:chgData name="Yann HALLOUARD" userId="984563d2-d638-4a78-a253-b89c0ce09a89" providerId="ADAL" clId="{CAC6DDEF-2570-9A46-8D7C-45F1B8702F08}" dt="2020-11-13T13:34:38.824" v="28"/>
          <ac:cxnSpMkLst>
            <pc:docMk/>
            <pc:sldMk cId="2289069105" sldId="299"/>
            <ac:cxnSpMk id="44" creationId="{747D6A5A-47D1-794D-BBBA-B0FEB67E08FE}"/>
          </ac:cxnSpMkLst>
        </pc:cxnChg>
        <pc:cxnChg chg="add mod">
          <ac:chgData name="Yann HALLOUARD" userId="984563d2-d638-4a78-a253-b89c0ce09a89" providerId="ADAL" clId="{CAC6DDEF-2570-9A46-8D7C-45F1B8702F08}" dt="2020-11-13T13:34:38.824" v="28"/>
          <ac:cxnSpMkLst>
            <pc:docMk/>
            <pc:sldMk cId="2289069105" sldId="299"/>
            <ac:cxnSpMk id="54" creationId="{C29223A4-B02D-1840-AC24-6D844FFBB089}"/>
          </ac:cxnSpMkLst>
        </pc:cxnChg>
        <pc:cxnChg chg="add mod">
          <ac:chgData name="Yann HALLOUARD" userId="984563d2-d638-4a78-a253-b89c0ce09a89" providerId="ADAL" clId="{CAC6DDEF-2570-9A46-8D7C-45F1B8702F08}" dt="2020-11-13T13:34:38.824" v="28"/>
          <ac:cxnSpMkLst>
            <pc:docMk/>
            <pc:sldMk cId="2289069105" sldId="299"/>
            <ac:cxnSpMk id="55" creationId="{5CA5BC48-D551-9044-B73C-D5B94A679E5C}"/>
          </ac:cxnSpMkLst>
        </pc:cxnChg>
        <pc:cxnChg chg="add mod">
          <ac:chgData name="Yann HALLOUARD" userId="984563d2-d638-4a78-a253-b89c0ce09a89" providerId="ADAL" clId="{CAC6DDEF-2570-9A46-8D7C-45F1B8702F08}" dt="2020-11-13T13:34:38.824" v="28"/>
          <ac:cxnSpMkLst>
            <pc:docMk/>
            <pc:sldMk cId="2289069105" sldId="299"/>
            <ac:cxnSpMk id="58" creationId="{3681E2D4-6331-A04A-90FE-295C574CDC25}"/>
          </ac:cxnSpMkLst>
        </pc:cxnChg>
      </pc:sldChg>
      <pc:sldChg chg="addSp delSp modSp add del mod">
        <pc:chgData name="Yann HALLOUARD" userId="984563d2-d638-4a78-a253-b89c0ce09a89" providerId="ADAL" clId="{CAC6DDEF-2570-9A46-8D7C-45F1B8702F08}" dt="2020-11-13T17:26:10.621" v="583" actId="2696"/>
        <pc:sldMkLst>
          <pc:docMk/>
          <pc:sldMk cId="2596827719" sldId="300"/>
        </pc:sldMkLst>
        <pc:spChg chg="del">
          <ac:chgData name="Yann HALLOUARD" userId="984563d2-d638-4a78-a253-b89c0ce09a89" providerId="ADAL" clId="{CAC6DDEF-2570-9A46-8D7C-45F1B8702F08}" dt="2020-11-13T13:35:18.286" v="33" actId="478"/>
          <ac:spMkLst>
            <pc:docMk/>
            <pc:sldMk cId="2596827719" sldId="300"/>
            <ac:spMk id="10" creationId="{E7939CAD-8A7E-704C-B790-60FC413CA975}"/>
          </ac:spMkLst>
        </pc:spChg>
        <pc:spChg chg="del">
          <ac:chgData name="Yann HALLOUARD" userId="984563d2-d638-4a78-a253-b89c0ce09a89" providerId="ADAL" clId="{CAC6DDEF-2570-9A46-8D7C-45F1B8702F08}" dt="2020-11-13T13:35:18.286" v="33" actId="478"/>
          <ac:spMkLst>
            <pc:docMk/>
            <pc:sldMk cId="2596827719" sldId="300"/>
            <ac:spMk id="11" creationId="{B3F1B733-0002-D041-A139-D8C7D756B232}"/>
          </ac:spMkLst>
        </pc:spChg>
        <pc:spChg chg="del">
          <ac:chgData name="Yann HALLOUARD" userId="984563d2-d638-4a78-a253-b89c0ce09a89" providerId="ADAL" clId="{CAC6DDEF-2570-9A46-8D7C-45F1B8702F08}" dt="2020-11-13T13:35:18.286" v="33" actId="478"/>
          <ac:spMkLst>
            <pc:docMk/>
            <pc:sldMk cId="2596827719" sldId="300"/>
            <ac:spMk id="12" creationId="{86B29FB2-28B5-9840-8361-9B41ED5BB982}"/>
          </ac:spMkLst>
        </pc:spChg>
        <pc:spChg chg="del">
          <ac:chgData name="Yann HALLOUARD" userId="984563d2-d638-4a78-a253-b89c0ce09a89" providerId="ADAL" clId="{CAC6DDEF-2570-9A46-8D7C-45F1B8702F08}" dt="2020-11-13T13:35:18.286" v="33" actId="478"/>
          <ac:spMkLst>
            <pc:docMk/>
            <pc:sldMk cId="2596827719" sldId="300"/>
            <ac:spMk id="27" creationId="{737FD864-7F6D-3E47-BA79-40298A531A7E}"/>
          </ac:spMkLst>
        </pc:spChg>
        <pc:spChg chg="del">
          <ac:chgData name="Yann HALLOUARD" userId="984563d2-d638-4a78-a253-b89c0ce09a89" providerId="ADAL" clId="{CAC6DDEF-2570-9A46-8D7C-45F1B8702F08}" dt="2020-11-13T13:35:18.286" v="33" actId="478"/>
          <ac:spMkLst>
            <pc:docMk/>
            <pc:sldMk cId="2596827719" sldId="300"/>
            <ac:spMk id="28" creationId="{247362DE-7475-3A48-B4B0-DD1429B7902D}"/>
          </ac:spMkLst>
        </pc:spChg>
        <pc:spChg chg="del">
          <ac:chgData name="Yann HALLOUARD" userId="984563d2-d638-4a78-a253-b89c0ce09a89" providerId="ADAL" clId="{CAC6DDEF-2570-9A46-8D7C-45F1B8702F08}" dt="2020-11-13T13:35:18.286" v="33" actId="478"/>
          <ac:spMkLst>
            <pc:docMk/>
            <pc:sldMk cId="2596827719" sldId="300"/>
            <ac:spMk id="29" creationId="{F02A5CB9-80A0-7549-BEC4-7BE9BA916849}"/>
          </ac:spMkLst>
        </pc:spChg>
        <pc:spChg chg="del">
          <ac:chgData name="Yann HALLOUARD" userId="984563d2-d638-4a78-a253-b89c0ce09a89" providerId="ADAL" clId="{CAC6DDEF-2570-9A46-8D7C-45F1B8702F08}" dt="2020-11-13T13:35:18.286" v="33" actId="478"/>
          <ac:spMkLst>
            <pc:docMk/>
            <pc:sldMk cId="2596827719" sldId="300"/>
            <ac:spMk id="30" creationId="{2CD4C4AA-EB03-EE44-AF0D-75619D1BE9D4}"/>
          </ac:spMkLst>
        </pc:spChg>
        <pc:spChg chg="del">
          <ac:chgData name="Yann HALLOUARD" userId="984563d2-d638-4a78-a253-b89c0ce09a89" providerId="ADAL" clId="{CAC6DDEF-2570-9A46-8D7C-45F1B8702F08}" dt="2020-11-13T13:35:18.286" v="33" actId="478"/>
          <ac:spMkLst>
            <pc:docMk/>
            <pc:sldMk cId="2596827719" sldId="300"/>
            <ac:spMk id="31" creationId="{59DDC21C-8E08-704E-A57B-8B364A794C51}"/>
          </ac:spMkLst>
        </pc:spChg>
        <pc:spChg chg="del">
          <ac:chgData name="Yann HALLOUARD" userId="984563d2-d638-4a78-a253-b89c0ce09a89" providerId="ADAL" clId="{CAC6DDEF-2570-9A46-8D7C-45F1B8702F08}" dt="2020-11-13T13:35:18.286" v="33" actId="478"/>
          <ac:spMkLst>
            <pc:docMk/>
            <pc:sldMk cId="2596827719" sldId="300"/>
            <ac:spMk id="32" creationId="{2350C861-C298-A343-9384-937054AD3BB0}"/>
          </ac:spMkLst>
        </pc:spChg>
        <pc:spChg chg="del">
          <ac:chgData name="Yann HALLOUARD" userId="984563d2-d638-4a78-a253-b89c0ce09a89" providerId="ADAL" clId="{CAC6DDEF-2570-9A46-8D7C-45F1B8702F08}" dt="2020-11-13T13:35:18.286" v="33" actId="478"/>
          <ac:spMkLst>
            <pc:docMk/>
            <pc:sldMk cId="2596827719" sldId="300"/>
            <ac:spMk id="33" creationId="{F03BD89E-115C-FF48-9AC5-E3D6DA068184}"/>
          </ac:spMkLst>
        </pc:spChg>
        <pc:spChg chg="del">
          <ac:chgData name="Yann HALLOUARD" userId="984563d2-d638-4a78-a253-b89c0ce09a89" providerId="ADAL" clId="{CAC6DDEF-2570-9A46-8D7C-45F1B8702F08}" dt="2020-11-13T13:35:18.286" v="33" actId="478"/>
          <ac:spMkLst>
            <pc:docMk/>
            <pc:sldMk cId="2596827719" sldId="300"/>
            <ac:spMk id="34" creationId="{E718C183-03B2-ED48-A018-E19893B830BB}"/>
          </ac:spMkLst>
        </pc:spChg>
        <pc:spChg chg="del">
          <ac:chgData name="Yann HALLOUARD" userId="984563d2-d638-4a78-a253-b89c0ce09a89" providerId="ADAL" clId="{CAC6DDEF-2570-9A46-8D7C-45F1B8702F08}" dt="2020-11-13T13:35:18.286" v="33" actId="478"/>
          <ac:spMkLst>
            <pc:docMk/>
            <pc:sldMk cId="2596827719" sldId="300"/>
            <ac:spMk id="45" creationId="{BDF100BA-9D79-FF47-9EE1-7DDD20246669}"/>
          </ac:spMkLst>
        </pc:spChg>
        <pc:spChg chg="del">
          <ac:chgData name="Yann HALLOUARD" userId="984563d2-d638-4a78-a253-b89c0ce09a89" providerId="ADAL" clId="{CAC6DDEF-2570-9A46-8D7C-45F1B8702F08}" dt="2020-11-13T13:35:18.286" v="33" actId="478"/>
          <ac:spMkLst>
            <pc:docMk/>
            <pc:sldMk cId="2596827719" sldId="300"/>
            <ac:spMk id="48" creationId="{3F339210-3E1C-E94D-964A-FD9FD04399FD}"/>
          </ac:spMkLst>
        </pc:spChg>
        <pc:spChg chg="del">
          <ac:chgData name="Yann HALLOUARD" userId="984563d2-d638-4a78-a253-b89c0ce09a89" providerId="ADAL" clId="{CAC6DDEF-2570-9A46-8D7C-45F1B8702F08}" dt="2020-11-13T13:35:18.286" v="33" actId="478"/>
          <ac:spMkLst>
            <pc:docMk/>
            <pc:sldMk cId="2596827719" sldId="300"/>
            <ac:spMk id="53" creationId="{D428213C-1A40-C846-9298-356C39550C20}"/>
          </ac:spMkLst>
        </pc:spChg>
        <pc:spChg chg="add del mod">
          <ac:chgData name="Yann HALLOUARD" userId="984563d2-d638-4a78-a253-b89c0ce09a89" providerId="ADAL" clId="{CAC6DDEF-2570-9A46-8D7C-45F1B8702F08}" dt="2020-11-13T13:35:14.861" v="32" actId="21"/>
          <ac:spMkLst>
            <pc:docMk/>
            <pc:sldMk cId="2596827719" sldId="300"/>
            <ac:spMk id="61" creationId="{444344FD-3334-F649-AEF4-31D8874AED15}"/>
          </ac:spMkLst>
        </pc:spChg>
        <pc:spChg chg="add del mod">
          <ac:chgData name="Yann HALLOUARD" userId="984563d2-d638-4a78-a253-b89c0ce09a89" providerId="ADAL" clId="{CAC6DDEF-2570-9A46-8D7C-45F1B8702F08}" dt="2020-11-13T13:35:14.861" v="32" actId="21"/>
          <ac:spMkLst>
            <pc:docMk/>
            <pc:sldMk cId="2596827719" sldId="300"/>
            <ac:spMk id="62" creationId="{A4082AD6-E633-3545-8A30-AAC0E2306ED6}"/>
          </ac:spMkLst>
        </pc:spChg>
        <pc:spChg chg="add del mod">
          <ac:chgData name="Yann HALLOUARD" userId="984563d2-d638-4a78-a253-b89c0ce09a89" providerId="ADAL" clId="{CAC6DDEF-2570-9A46-8D7C-45F1B8702F08}" dt="2020-11-13T13:35:14.861" v="32" actId="21"/>
          <ac:spMkLst>
            <pc:docMk/>
            <pc:sldMk cId="2596827719" sldId="300"/>
            <ac:spMk id="63" creationId="{744F94DD-FF61-A44C-880D-B2333AF3F51D}"/>
          </ac:spMkLst>
        </pc:spChg>
        <pc:spChg chg="add del mod">
          <ac:chgData name="Yann HALLOUARD" userId="984563d2-d638-4a78-a253-b89c0ce09a89" providerId="ADAL" clId="{CAC6DDEF-2570-9A46-8D7C-45F1B8702F08}" dt="2020-11-13T13:35:14.861" v="32" actId="21"/>
          <ac:spMkLst>
            <pc:docMk/>
            <pc:sldMk cId="2596827719" sldId="300"/>
            <ac:spMk id="76" creationId="{9374AE30-02E4-5F4E-99E9-F9649B554267}"/>
          </ac:spMkLst>
        </pc:spChg>
        <pc:spChg chg="add del mod">
          <ac:chgData name="Yann HALLOUARD" userId="984563d2-d638-4a78-a253-b89c0ce09a89" providerId="ADAL" clId="{CAC6DDEF-2570-9A46-8D7C-45F1B8702F08}" dt="2020-11-13T13:35:14.861" v="32" actId="21"/>
          <ac:spMkLst>
            <pc:docMk/>
            <pc:sldMk cId="2596827719" sldId="300"/>
            <ac:spMk id="77" creationId="{B178678B-E8A1-7E4D-9BEB-758BE2BD3990}"/>
          </ac:spMkLst>
        </pc:spChg>
        <pc:spChg chg="add del mod">
          <ac:chgData name="Yann HALLOUARD" userId="984563d2-d638-4a78-a253-b89c0ce09a89" providerId="ADAL" clId="{CAC6DDEF-2570-9A46-8D7C-45F1B8702F08}" dt="2020-11-13T13:35:14.861" v="32" actId="21"/>
          <ac:spMkLst>
            <pc:docMk/>
            <pc:sldMk cId="2596827719" sldId="300"/>
            <ac:spMk id="78" creationId="{E9FCD895-DD03-0146-9539-A282A8107FAC}"/>
          </ac:spMkLst>
        </pc:spChg>
        <pc:spChg chg="add del mod">
          <ac:chgData name="Yann HALLOUARD" userId="984563d2-d638-4a78-a253-b89c0ce09a89" providerId="ADAL" clId="{CAC6DDEF-2570-9A46-8D7C-45F1B8702F08}" dt="2020-11-13T13:35:14.861" v="32" actId="21"/>
          <ac:spMkLst>
            <pc:docMk/>
            <pc:sldMk cId="2596827719" sldId="300"/>
            <ac:spMk id="79" creationId="{200DB741-9B87-514B-A701-8245488B7266}"/>
          </ac:spMkLst>
        </pc:spChg>
        <pc:spChg chg="add del mod">
          <ac:chgData name="Yann HALLOUARD" userId="984563d2-d638-4a78-a253-b89c0ce09a89" providerId="ADAL" clId="{CAC6DDEF-2570-9A46-8D7C-45F1B8702F08}" dt="2020-11-13T13:35:14.861" v="32" actId="21"/>
          <ac:spMkLst>
            <pc:docMk/>
            <pc:sldMk cId="2596827719" sldId="300"/>
            <ac:spMk id="80" creationId="{81F6099F-C35C-7347-A4B4-9FCA27B105AD}"/>
          </ac:spMkLst>
        </pc:spChg>
        <pc:spChg chg="add del mod">
          <ac:chgData name="Yann HALLOUARD" userId="984563d2-d638-4a78-a253-b89c0ce09a89" providerId="ADAL" clId="{CAC6DDEF-2570-9A46-8D7C-45F1B8702F08}" dt="2020-11-13T13:35:14.861" v="32" actId="21"/>
          <ac:spMkLst>
            <pc:docMk/>
            <pc:sldMk cId="2596827719" sldId="300"/>
            <ac:spMk id="81" creationId="{5707EF18-8269-D947-8D4A-12922D576521}"/>
          </ac:spMkLst>
        </pc:spChg>
        <pc:spChg chg="add del mod">
          <ac:chgData name="Yann HALLOUARD" userId="984563d2-d638-4a78-a253-b89c0ce09a89" providerId="ADAL" clId="{CAC6DDEF-2570-9A46-8D7C-45F1B8702F08}" dt="2020-11-13T13:35:14.861" v="32" actId="21"/>
          <ac:spMkLst>
            <pc:docMk/>
            <pc:sldMk cId="2596827719" sldId="300"/>
            <ac:spMk id="92" creationId="{1C347A11-EC55-134F-9642-E0221C1A00CF}"/>
          </ac:spMkLst>
        </pc:spChg>
        <pc:spChg chg="add del mod">
          <ac:chgData name="Yann HALLOUARD" userId="984563d2-d638-4a78-a253-b89c0ce09a89" providerId="ADAL" clId="{CAC6DDEF-2570-9A46-8D7C-45F1B8702F08}" dt="2020-11-13T17:16:28.184" v="393" actId="478"/>
          <ac:spMkLst>
            <pc:docMk/>
            <pc:sldMk cId="2596827719" sldId="300"/>
            <ac:spMk id="94" creationId="{07452CD8-2828-E443-8396-005EBCA20D8E}"/>
          </ac:spMkLst>
        </pc:spChg>
        <pc:spChg chg="add del mod">
          <ac:chgData name="Yann HALLOUARD" userId="984563d2-d638-4a78-a253-b89c0ce09a89" providerId="ADAL" clId="{CAC6DDEF-2570-9A46-8D7C-45F1B8702F08}" dt="2020-11-13T17:16:28.184" v="393" actId="478"/>
          <ac:spMkLst>
            <pc:docMk/>
            <pc:sldMk cId="2596827719" sldId="300"/>
            <ac:spMk id="95" creationId="{AFD4D1DC-DEDE-B747-B8CF-BE68104F4D78}"/>
          </ac:spMkLst>
        </pc:spChg>
        <pc:spChg chg="add del mod">
          <ac:chgData name="Yann HALLOUARD" userId="984563d2-d638-4a78-a253-b89c0ce09a89" providerId="ADAL" clId="{CAC6DDEF-2570-9A46-8D7C-45F1B8702F08}" dt="2020-11-13T17:16:28.184" v="393" actId="478"/>
          <ac:spMkLst>
            <pc:docMk/>
            <pc:sldMk cId="2596827719" sldId="300"/>
            <ac:spMk id="96" creationId="{61E64E2D-100A-D24A-B274-2C4736BE3DA5}"/>
          </ac:spMkLst>
        </pc:spChg>
        <pc:spChg chg="add del mod">
          <ac:chgData name="Yann HALLOUARD" userId="984563d2-d638-4a78-a253-b89c0ce09a89" providerId="ADAL" clId="{CAC6DDEF-2570-9A46-8D7C-45F1B8702F08}" dt="2020-11-13T17:16:28.184" v="393" actId="478"/>
          <ac:spMkLst>
            <pc:docMk/>
            <pc:sldMk cId="2596827719" sldId="300"/>
            <ac:spMk id="109" creationId="{48A616DA-324F-B24A-897E-290A26EE9BF2}"/>
          </ac:spMkLst>
        </pc:spChg>
        <pc:spChg chg="add del mod">
          <ac:chgData name="Yann HALLOUARD" userId="984563d2-d638-4a78-a253-b89c0ce09a89" providerId="ADAL" clId="{CAC6DDEF-2570-9A46-8D7C-45F1B8702F08}" dt="2020-11-13T17:16:28.184" v="393" actId="478"/>
          <ac:spMkLst>
            <pc:docMk/>
            <pc:sldMk cId="2596827719" sldId="300"/>
            <ac:spMk id="110" creationId="{CCA1F906-EA4D-C645-B4AB-3540F17B4CA7}"/>
          </ac:spMkLst>
        </pc:spChg>
        <pc:spChg chg="add del mod">
          <ac:chgData name="Yann HALLOUARD" userId="984563d2-d638-4a78-a253-b89c0ce09a89" providerId="ADAL" clId="{CAC6DDEF-2570-9A46-8D7C-45F1B8702F08}" dt="2020-11-13T17:16:28.184" v="393" actId="478"/>
          <ac:spMkLst>
            <pc:docMk/>
            <pc:sldMk cId="2596827719" sldId="300"/>
            <ac:spMk id="111" creationId="{9DA3BC8D-BB1A-C445-8062-16EA03B50416}"/>
          </ac:spMkLst>
        </pc:spChg>
        <pc:spChg chg="add del mod">
          <ac:chgData name="Yann HALLOUARD" userId="984563d2-d638-4a78-a253-b89c0ce09a89" providerId="ADAL" clId="{CAC6DDEF-2570-9A46-8D7C-45F1B8702F08}" dt="2020-11-13T17:16:28.184" v="393" actId="478"/>
          <ac:spMkLst>
            <pc:docMk/>
            <pc:sldMk cId="2596827719" sldId="300"/>
            <ac:spMk id="112" creationId="{BBD30E30-BEB2-A545-B896-E5F910D1FEB1}"/>
          </ac:spMkLst>
        </pc:spChg>
        <pc:spChg chg="add del mod">
          <ac:chgData name="Yann HALLOUARD" userId="984563d2-d638-4a78-a253-b89c0ce09a89" providerId="ADAL" clId="{CAC6DDEF-2570-9A46-8D7C-45F1B8702F08}" dt="2020-11-13T17:16:28.184" v="393" actId="478"/>
          <ac:spMkLst>
            <pc:docMk/>
            <pc:sldMk cId="2596827719" sldId="300"/>
            <ac:spMk id="113" creationId="{BF12BE50-6810-654B-A023-CFA4DB1B64DF}"/>
          </ac:spMkLst>
        </pc:spChg>
        <pc:spChg chg="add del mod">
          <ac:chgData name="Yann HALLOUARD" userId="984563d2-d638-4a78-a253-b89c0ce09a89" providerId="ADAL" clId="{CAC6DDEF-2570-9A46-8D7C-45F1B8702F08}" dt="2020-11-13T17:16:28.184" v="393" actId="478"/>
          <ac:spMkLst>
            <pc:docMk/>
            <pc:sldMk cId="2596827719" sldId="300"/>
            <ac:spMk id="114" creationId="{03F13C00-4A42-A34B-AF2F-A98AFFFD50AD}"/>
          </ac:spMkLst>
        </pc:spChg>
        <pc:spChg chg="add del mod">
          <ac:chgData name="Yann HALLOUARD" userId="984563d2-d638-4a78-a253-b89c0ce09a89" providerId="ADAL" clId="{CAC6DDEF-2570-9A46-8D7C-45F1B8702F08}" dt="2020-11-13T17:16:28.184" v="393" actId="478"/>
          <ac:spMkLst>
            <pc:docMk/>
            <pc:sldMk cId="2596827719" sldId="300"/>
            <ac:spMk id="125" creationId="{95C7A945-6A8F-4449-AB07-713537F234AD}"/>
          </ac:spMkLst>
        </pc:spChg>
        <pc:spChg chg="add del mod">
          <ac:chgData name="Yann HALLOUARD" userId="984563d2-d638-4a78-a253-b89c0ce09a89" providerId="ADAL" clId="{CAC6DDEF-2570-9A46-8D7C-45F1B8702F08}" dt="2020-11-13T13:37:27.501" v="46"/>
          <ac:spMkLst>
            <pc:docMk/>
            <pc:sldMk cId="2596827719" sldId="300"/>
            <ac:spMk id="127" creationId="{F77655A3-94A6-E04B-97CF-52ECD8E760D7}"/>
          </ac:spMkLst>
        </pc:spChg>
        <pc:spChg chg="add del mod">
          <ac:chgData name="Yann HALLOUARD" userId="984563d2-d638-4a78-a253-b89c0ce09a89" providerId="ADAL" clId="{CAC6DDEF-2570-9A46-8D7C-45F1B8702F08}" dt="2020-11-13T13:37:27.501" v="46"/>
          <ac:spMkLst>
            <pc:docMk/>
            <pc:sldMk cId="2596827719" sldId="300"/>
            <ac:spMk id="128" creationId="{EED930F8-3522-D547-93BE-F404D9EFE7A2}"/>
          </ac:spMkLst>
        </pc:spChg>
        <pc:spChg chg="add del mod">
          <ac:chgData name="Yann HALLOUARD" userId="984563d2-d638-4a78-a253-b89c0ce09a89" providerId="ADAL" clId="{CAC6DDEF-2570-9A46-8D7C-45F1B8702F08}" dt="2020-11-13T13:37:27.501" v="46"/>
          <ac:spMkLst>
            <pc:docMk/>
            <pc:sldMk cId="2596827719" sldId="300"/>
            <ac:spMk id="129" creationId="{5E43E20A-0C3D-6B4B-BF39-2B3311656B29}"/>
          </ac:spMkLst>
        </pc:spChg>
        <pc:spChg chg="add del mod">
          <ac:chgData name="Yann HALLOUARD" userId="984563d2-d638-4a78-a253-b89c0ce09a89" providerId="ADAL" clId="{CAC6DDEF-2570-9A46-8D7C-45F1B8702F08}" dt="2020-11-13T13:37:27.501" v="46"/>
          <ac:spMkLst>
            <pc:docMk/>
            <pc:sldMk cId="2596827719" sldId="300"/>
            <ac:spMk id="144" creationId="{BEE2465D-8DDA-9D40-8B01-EDB4003CD329}"/>
          </ac:spMkLst>
        </pc:spChg>
        <pc:spChg chg="add del mod">
          <ac:chgData name="Yann HALLOUARD" userId="984563d2-d638-4a78-a253-b89c0ce09a89" providerId="ADAL" clId="{CAC6DDEF-2570-9A46-8D7C-45F1B8702F08}" dt="2020-11-13T13:37:27.501" v="46"/>
          <ac:spMkLst>
            <pc:docMk/>
            <pc:sldMk cId="2596827719" sldId="300"/>
            <ac:spMk id="145" creationId="{20644D80-E799-A04E-AAB7-418D7ECB3A61}"/>
          </ac:spMkLst>
        </pc:spChg>
        <pc:spChg chg="add del mod">
          <ac:chgData name="Yann HALLOUARD" userId="984563d2-d638-4a78-a253-b89c0ce09a89" providerId="ADAL" clId="{CAC6DDEF-2570-9A46-8D7C-45F1B8702F08}" dt="2020-11-13T13:37:27.501" v="46"/>
          <ac:spMkLst>
            <pc:docMk/>
            <pc:sldMk cId="2596827719" sldId="300"/>
            <ac:spMk id="146" creationId="{ABAD0CD5-C044-B245-8E95-2940A78A02F5}"/>
          </ac:spMkLst>
        </pc:spChg>
        <pc:spChg chg="add del mod">
          <ac:chgData name="Yann HALLOUARD" userId="984563d2-d638-4a78-a253-b89c0ce09a89" providerId="ADAL" clId="{CAC6DDEF-2570-9A46-8D7C-45F1B8702F08}" dt="2020-11-13T13:37:27.501" v="46"/>
          <ac:spMkLst>
            <pc:docMk/>
            <pc:sldMk cId="2596827719" sldId="300"/>
            <ac:spMk id="147" creationId="{7561A401-217A-6E4F-9E48-107D34C36EAD}"/>
          </ac:spMkLst>
        </pc:spChg>
        <pc:spChg chg="add del mod">
          <ac:chgData name="Yann HALLOUARD" userId="984563d2-d638-4a78-a253-b89c0ce09a89" providerId="ADAL" clId="{CAC6DDEF-2570-9A46-8D7C-45F1B8702F08}" dt="2020-11-13T13:37:27.501" v="46"/>
          <ac:spMkLst>
            <pc:docMk/>
            <pc:sldMk cId="2596827719" sldId="300"/>
            <ac:spMk id="148" creationId="{1446821A-E442-B447-A1A8-F112BE678B1A}"/>
          </ac:spMkLst>
        </pc:spChg>
        <pc:spChg chg="add del mod">
          <ac:chgData name="Yann HALLOUARD" userId="984563d2-d638-4a78-a253-b89c0ce09a89" providerId="ADAL" clId="{CAC6DDEF-2570-9A46-8D7C-45F1B8702F08}" dt="2020-11-13T13:37:27.501" v="46"/>
          <ac:spMkLst>
            <pc:docMk/>
            <pc:sldMk cId="2596827719" sldId="300"/>
            <ac:spMk id="149" creationId="{4A9FAF38-7EB7-C64F-AA68-B072EC5F02BD}"/>
          </ac:spMkLst>
        </pc:spChg>
        <pc:spChg chg="add del mod">
          <ac:chgData name="Yann HALLOUARD" userId="984563d2-d638-4a78-a253-b89c0ce09a89" providerId="ADAL" clId="{CAC6DDEF-2570-9A46-8D7C-45F1B8702F08}" dt="2020-11-13T13:37:27.501" v="46"/>
          <ac:spMkLst>
            <pc:docMk/>
            <pc:sldMk cId="2596827719" sldId="300"/>
            <ac:spMk id="150" creationId="{2435F608-331E-1F46-B728-DB427EDC8F57}"/>
          </ac:spMkLst>
        </pc:spChg>
        <pc:spChg chg="add del mod">
          <ac:chgData name="Yann HALLOUARD" userId="984563d2-d638-4a78-a253-b89c0ce09a89" providerId="ADAL" clId="{CAC6DDEF-2570-9A46-8D7C-45F1B8702F08}" dt="2020-11-13T13:37:27.501" v="46"/>
          <ac:spMkLst>
            <pc:docMk/>
            <pc:sldMk cId="2596827719" sldId="300"/>
            <ac:spMk id="151" creationId="{D6E7D65E-7D9F-B445-A68B-83ECB9B9C822}"/>
          </ac:spMkLst>
        </pc:spChg>
        <pc:spChg chg="add del mod">
          <ac:chgData name="Yann HALLOUARD" userId="984563d2-d638-4a78-a253-b89c0ce09a89" providerId="ADAL" clId="{CAC6DDEF-2570-9A46-8D7C-45F1B8702F08}" dt="2020-11-13T13:37:27.501" v="46"/>
          <ac:spMkLst>
            <pc:docMk/>
            <pc:sldMk cId="2596827719" sldId="300"/>
            <ac:spMk id="162" creationId="{755C9E91-568A-2047-AAED-1A1494C0568D}"/>
          </ac:spMkLst>
        </pc:spChg>
        <pc:spChg chg="add del mod">
          <ac:chgData name="Yann HALLOUARD" userId="984563d2-d638-4a78-a253-b89c0ce09a89" providerId="ADAL" clId="{CAC6DDEF-2570-9A46-8D7C-45F1B8702F08}" dt="2020-11-13T13:37:27.501" v="46"/>
          <ac:spMkLst>
            <pc:docMk/>
            <pc:sldMk cId="2596827719" sldId="300"/>
            <ac:spMk id="167" creationId="{5A8232EC-4E82-2440-95D6-813954CD190A}"/>
          </ac:spMkLst>
        </pc:spChg>
        <pc:spChg chg="add del mod">
          <ac:chgData name="Yann HALLOUARD" userId="984563d2-d638-4a78-a253-b89c0ce09a89" providerId="ADAL" clId="{CAC6DDEF-2570-9A46-8D7C-45F1B8702F08}" dt="2020-11-13T13:37:27.501" v="46"/>
          <ac:spMkLst>
            <pc:docMk/>
            <pc:sldMk cId="2596827719" sldId="300"/>
            <ac:spMk id="168" creationId="{DC1AE07D-10A8-8D43-ABAC-0D1A0C76E850}"/>
          </ac:spMkLst>
        </pc:spChg>
        <pc:spChg chg="add del mod">
          <ac:chgData name="Yann HALLOUARD" userId="984563d2-d638-4a78-a253-b89c0ce09a89" providerId="ADAL" clId="{CAC6DDEF-2570-9A46-8D7C-45F1B8702F08}" dt="2020-11-13T13:37:33.032" v="49" actId="21"/>
          <ac:spMkLst>
            <pc:docMk/>
            <pc:sldMk cId="2596827719" sldId="300"/>
            <ac:spMk id="174" creationId="{65C94F5A-B6C8-7C44-8F9C-7FEB69700E50}"/>
          </ac:spMkLst>
        </pc:spChg>
        <pc:spChg chg="add del mod">
          <ac:chgData name="Yann HALLOUARD" userId="984563d2-d638-4a78-a253-b89c0ce09a89" providerId="ADAL" clId="{CAC6DDEF-2570-9A46-8D7C-45F1B8702F08}" dt="2020-11-13T13:37:33.032" v="49" actId="21"/>
          <ac:spMkLst>
            <pc:docMk/>
            <pc:sldMk cId="2596827719" sldId="300"/>
            <ac:spMk id="175" creationId="{56B11A57-A21F-9544-AB86-9C731FF9A1A4}"/>
          </ac:spMkLst>
        </pc:spChg>
        <pc:spChg chg="add del mod">
          <ac:chgData name="Yann HALLOUARD" userId="984563d2-d638-4a78-a253-b89c0ce09a89" providerId="ADAL" clId="{CAC6DDEF-2570-9A46-8D7C-45F1B8702F08}" dt="2020-11-13T13:37:33.032" v="49" actId="21"/>
          <ac:spMkLst>
            <pc:docMk/>
            <pc:sldMk cId="2596827719" sldId="300"/>
            <ac:spMk id="176" creationId="{F0ECCAAA-21A4-594D-A170-5BE0ABD0CE3C}"/>
          </ac:spMkLst>
        </pc:spChg>
        <pc:spChg chg="add del mod">
          <ac:chgData name="Yann HALLOUARD" userId="984563d2-d638-4a78-a253-b89c0ce09a89" providerId="ADAL" clId="{CAC6DDEF-2570-9A46-8D7C-45F1B8702F08}" dt="2020-11-13T13:37:33.032" v="49" actId="21"/>
          <ac:spMkLst>
            <pc:docMk/>
            <pc:sldMk cId="2596827719" sldId="300"/>
            <ac:spMk id="191" creationId="{0ACF86C6-99F8-3B4F-ADEA-48FDB08275F1}"/>
          </ac:spMkLst>
        </pc:spChg>
        <pc:spChg chg="add del mod">
          <ac:chgData name="Yann HALLOUARD" userId="984563d2-d638-4a78-a253-b89c0ce09a89" providerId="ADAL" clId="{CAC6DDEF-2570-9A46-8D7C-45F1B8702F08}" dt="2020-11-13T13:37:33.032" v="49" actId="21"/>
          <ac:spMkLst>
            <pc:docMk/>
            <pc:sldMk cId="2596827719" sldId="300"/>
            <ac:spMk id="192" creationId="{EBF31DE7-5490-DB49-ACCC-C602EF51F0C3}"/>
          </ac:spMkLst>
        </pc:spChg>
        <pc:spChg chg="add del mod">
          <ac:chgData name="Yann HALLOUARD" userId="984563d2-d638-4a78-a253-b89c0ce09a89" providerId="ADAL" clId="{CAC6DDEF-2570-9A46-8D7C-45F1B8702F08}" dt="2020-11-13T13:37:33.032" v="49" actId="21"/>
          <ac:spMkLst>
            <pc:docMk/>
            <pc:sldMk cId="2596827719" sldId="300"/>
            <ac:spMk id="193" creationId="{F4ACE8B6-60C5-2143-A754-89359DC10725}"/>
          </ac:spMkLst>
        </pc:spChg>
        <pc:spChg chg="add del mod">
          <ac:chgData name="Yann HALLOUARD" userId="984563d2-d638-4a78-a253-b89c0ce09a89" providerId="ADAL" clId="{CAC6DDEF-2570-9A46-8D7C-45F1B8702F08}" dt="2020-11-13T13:37:33.032" v="49" actId="21"/>
          <ac:spMkLst>
            <pc:docMk/>
            <pc:sldMk cId="2596827719" sldId="300"/>
            <ac:spMk id="194" creationId="{164D2C7C-E50C-2843-AB5B-E2F61765EDEF}"/>
          </ac:spMkLst>
        </pc:spChg>
        <pc:spChg chg="add del mod">
          <ac:chgData name="Yann HALLOUARD" userId="984563d2-d638-4a78-a253-b89c0ce09a89" providerId="ADAL" clId="{CAC6DDEF-2570-9A46-8D7C-45F1B8702F08}" dt="2020-11-13T13:37:33.032" v="49" actId="21"/>
          <ac:spMkLst>
            <pc:docMk/>
            <pc:sldMk cId="2596827719" sldId="300"/>
            <ac:spMk id="195" creationId="{26805738-BEDA-4C49-BB4F-1885407D4AFA}"/>
          </ac:spMkLst>
        </pc:spChg>
        <pc:spChg chg="add del mod">
          <ac:chgData name="Yann HALLOUARD" userId="984563d2-d638-4a78-a253-b89c0ce09a89" providerId="ADAL" clId="{CAC6DDEF-2570-9A46-8D7C-45F1B8702F08}" dt="2020-11-13T13:37:33.032" v="49" actId="21"/>
          <ac:spMkLst>
            <pc:docMk/>
            <pc:sldMk cId="2596827719" sldId="300"/>
            <ac:spMk id="196" creationId="{17499659-3183-C34D-A4A6-E3DF1E9C2D95}"/>
          </ac:spMkLst>
        </pc:spChg>
        <pc:spChg chg="add del mod">
          <ac:chgData name="Yann HALLOUARD" userId="984563d2-d638-4a78-a253-b89c0ce09a89" providerId="ADAL" clId="{CAC6DDEF-2570-9A46-8D7C-45F1B8702F08}" dt="2020-11-13T13:37:33.032" v="49" actId="21"/>
          <ac:spMkLst>
            <pc:docMk/>
            <pc:sldMk cId="2596827719" sldId="300"/>
            <ac:spMk id="197" creationId="{322DC035-B4B4-E645-A511-CEDCC06F30D6}"/>
          </ac:spMkLst>
        </pc:spChg>
        <pc:spChg chg="add del mod">
          <ac:chgData name="Yann HALLOUARD" userId="984563d2-d638-4a78-a253-b89c0ce09a89" providerId="ADAL" clId="{CAC6DDEF-2570-9A46-8D7C-45F1B8702F08}" dt="2020-11-13T13:37:33.032" v="49" actId="21"/>
          <ac:spMkLst>
            <pc:docMk/>
            <pc:sldMk cId="2596827719" sldId="300"/>
            <ac:spMk id="198" creationId="{AC42AC73-6775-1841-9D90-8D24DCE594B0}"/>
          </ac:spMkLst>
        </pc:spChg>
        <pc:spChg chg="add del mod">
          <ac:chgData name="Yann HALLOUARD" userId="984563d2-d638-4a78-a253-b89c0ce09a89" providerId="ADAL" clId="{CAC6DDEF-2570-9A46-8D7C-45F1B8702F08}" dt="2020-11-13T13:37:33.032" v="49" actId="21"/>
          <ac:spMkLst>
            <pc:docMk/>
            <pc:sldMk cId="2596827719" sldId="300"/>
            <ac:spMk id="209" creationId="{70F4C512-8C8E-9F41-A8A4-7036492379FE}"/>
          </ac:spMkLst>
        </pc:spChg>
        <pc:spChg chg="add del mod">
          <ac:chgData name="Yann HALLOUARD" userId="984563d2-d638-4a78-a253-b89c0ce09a89" providerId="ADAL" clId="{CAC6DDEF-2570-9A46-8D7C-45F1B8702F08}" dt="2020-11-13T13:37:33.032" v="49" actId="21"/>
          <ac:spMkLst>
            <pc:docMk/>
            <pc:sldMk cId="2596827719" sldId="300"/>
            <ac:spMk id="214" creationId="{4E9B50B8-76C0-AE41-B06D-85CDD206B5AA}"/>
          </ac:spMkLst>
        </pc:spChg>
        <pc:spChg chg="add del mod">
          <ac:chgData name="Yann HALLOUARD" userId="984563d2-d638-4a78-a253-b89c0ce09a89" providerId="ADAL" clId="{CAC6DDEF-2570-9A46-8D7C-45F1B8702F08}" dt="2020-11-13T13:37:33.032" v="49" actId="21"/>
          <ac:spMkLst>
            <pc:docMk/>
            <pc:sldMk cId="2596827719" sldId="300"/>
            <ac:spMk id="215" creationId="{51886267-C4E0-F344-99A1-B1153BCF248C}"/>
          </ac:spMkLst>
        </pc:spChg>
        <pc:spChg chg="add mod">
          <ac:chgData name="Yann HALLOUARD" userId="984563d2-d638-4a78-a253-b89c0ce09a89" providerId="ADAL" clId="{CAC6DDEF-2570-9A46-8D7C-45F1B8702F08}" dt="2020-11-13T14:51:58.697" v="304" actId="20577"/>
          <ac:spMkLst>
            <pc:docMk/>
            <pc:sldMk cId="2596827719" sldId="300"/>
            <ac:spMk id="220" creationId="{73264CC7-72E5-F44D-833B-EB1856CC5B5B}"/>
          </ac:spMkLst>
        </pc:spChg>
        <pc:spChg chg="add mod">
          <ac:chgData name="Yann HALLOUARD" userId="984563d2-d638-4a78-a253-b89c0ce09a89" providerId="ADAL" clId="{CAC6DDEF-2570-9A46-8D7C-45F1B8702F08}" dt="2020-11-13T17:16:29.301" v="394"/>
          <ac:spMkLst>
            <pc:docMk/>
            <pc:sldMk cId="2596827719" sldId="300"/>
            <ac:spMk id="221" creationId="{11DB4737-CB88-2A4F-9835-E19F22925E56}"/>
          </ac:spMkLst>
        </pc:spChg>
        <pc:spChg chg="add mod">
          <ac:chgData name="Yann HALLOUARD" userId="984563d2-d638-4a78-a253-b89c0ce09a89" providerId="ADAL" clId="{CAC6DDEF-2570-9A46-8D7C-45F1B8702F08}" dt="2020-11-13T17:16:29.301" v="394"/>
          <ac:spMkLst>
            <pc:docMk/>
            <pc:sldMk cId="2596827719" sldId="300"/>
            <ac:spMk id="222" creationId="{0E2AB0CC-C113-2748-98C3-26FC58E00F71}"/>
          </ac:spMkLst>
        </pc:spChg>
        <pc:spChg chg="add mod">
          <ac:chgData name="Yann HALLOUARD" userId="984563d2-d638-4a78-a253-b89c0ce09a89" providerId="ADAL" clId="{CAC6DDEF-2570-9A46-8D7C-45F1B8702F08}" dt="2020-11-13T17:16:29.301" v="394"/>
          <ac:spMkLst>
            <pc:docMk/>
            <pc:sldMk cId="2596827719" sldId="300"/>
            <ac:spMk id="223" creationId="{ADBB8126-A022-EC4E-A6DE-BEDF5AE507D6}"/>
          </ac:spMkLst>
        </pc:spChg>
        <pc:spChg chg="add mod">
          <ac:chgData name="Yann HALLOUARD" userId="984563d2-d638-4a78-a253-b89c0ce09a89" providerId="ADAL" clId="{CAC6DDEF-2570-9A46-8D7C-45F1B8702F08}" dt="2020-11-13T17:16:29.301" v="394"/>
          <ac:spMkLst>
            <pc:docMk/>
            <pc:sldMk cId="2596827719" sldId="300"/>
            <ac:spMk id="238" creationId="{39E4C557-10B9-BA44-84C0-EDA6A5417673}"/>
          </ac:spMkLst>
        </pc:spChg>
        <pc:spChg chg="add mod">
          <ac:chgData name="Yann HALLOUARD" userId="984563d2-d638-4a78-a253-b89c0ce09a89" providerId="ADAL" clId="{CAC6DDEF-2570-9A46-8D7C-45F1B8702F08}" dt="2020-11-13T17:16:29.301" v="394"/>
          <ac:spMkLst>
            <pc:docMk/>
            <pc:sldMk cId="2596827719" sldId="300"/>
            <ac:spMk id="239" creationId="{EBB0C7D2-1C8F-CA4F-8E78-29A2B4050D14}"/>
          </ac:spMkLst>
        </pc:spChg>
        <pc:spChg chg="add mod">
          <ac:chgData name="Yann HALLOUARD" userId="984563d2-d638-4a78-a253-b89c0ce09a89" providerId="ADAL" clId="{CAC6DDEF-2570-9A46-8D7C-45F1B8702F08}" dt="2020-11-13T17:17:01.773" v="419" actId="20577"/>
          <ac:spMkLst>
            <pc:docMk/>
            <pc:sldMk cId="2596827719" sldId="300"/>
            <ac:spMk id="240" creationId="{7071445D-4DA5-3645-B83B-D1E2740C02F8}"/>
          </ac:spMkLst>
        </pc:spChg>
        <pc:spChg chg="add mod">
          <ac:chgData name="Yann HALLOUARD" userId="984563d2-d638-4a78-a253-b89c0ce09a89" providerId="ADAL" clId="{CAC6DDEF-2570-9A46-8D7C-45F1B8702F08}" dt="2020-11-13T17:16:29.301" v="394"/>
          <ac:spMkLst>
            <pc:docMk/>
            <pc:sldMk cId="2596827719" sldId="300"/>
            <ac:spMk id="241" creationId="{4B572690-AE77-2840-924D-245BD6C56341}"/>
          </ac:spMkLst>
        </pc:spChg>
        <pc:spChg chg="add mod">
          <ac:chgData name="Yann HALLOUARD" userId="984563d2-d638-4a78-a253-b89c0ce09a89" providerId="ADAL" clId="{CAC6DDEF-2570-9A46-8D7C-45F1B8702F08}" dt="2020-11-13T17:16:29.301" v="394"/>
          <ac:spMkLst>
            <pc:docMk/>
            <pc:sldMk cId="2596827719" sldId="300"/>
            <ac:spMk id="242" creationId="{E9B9871A-FFA5-C74B-B8D3-4E3B1D1D4C0B}"/>
          </ac:spMkLst>
        </pc:spChg>
        <pc:spChg chg="add del mod">
          <ac:chgData name="Yann HALLOUARD" userId="984563d2-d638-4a78-a253-b89c0ce09a89" providerId="ADAL" clId="{CAC6DDEF-2570-9A46-8D7C-45F1B8702F08}" dt="2020-11-13T17:16:42.302" v="406" actId="478"/>
          <ac:spMkLst>
            <pc:docMk/>
            <pc:sldMk cId="2596827719" sldId="300"/>
            <ac:spMk id="243" creationId="{C78E93BF-30A1-7549-9EE4-21224717C774}"/>
          </ac:spMkLst>
        </pc:spChg>
        <pc:spChg chg="add del mod">
          <ac:chgData name="Yann HALLOUARD" userId="984563d2-d638-4a78-a253-b89c0ce09a89" providerId="ADAL" clId="{CAC6DDEF-2570-9A46-8D7C-45F1B8702F08}" dt="2020-11-13T17:17:20.097" v="421" actId="478"/>
          <ac:spMkLst>
            <pc:docMk/>
            <pc:sldMk cId="2596827719" sldId="300"/>
            <ac:spMk id="244" creationId="{A4374CE5-4AE7-274F-9031-94DEDBF26397}"/>
          </ac:spMkLst>
        </pc:spChg>
        <pc:spChg chg="add del mod">
          <ac:chgData name="Yann HALLOUARD" userId="984563d2-d638-4a78-a253-b89c0ce09a89" providerId="ADAL" clId="{CAC6DDEF-2570-9A46-8D7C-45F1B8702F08}" dt="2020-11-13T17:16:45.372" v="409" actId="478"/>
          <ac:spMkLst>
            <pc:docMk/>
            <pc:sldMk cId="2596827719" sldId="300"/>
            <ac:spMk id="245" creationId="{57018D31-8E84-6B46-9DC7-3A02275E9090}"/>
          </ac:spMkLst>
        </pc:spChg>
        <pc:spChg chg="add mod">
          <ac:chgData name="Yann HALLOUARD" userId="984563d2-d638-4a78-a253-b89c0ce09a89" providerId="ADAL" clId="{CAC6DDEF-2570-9A46-8D7C-45F1B8702F08}" dt="2020-11-13T17:16:36.313" v="403" actId="20577"/>
          <ac:spMkLst>
            <pc:docMk/>
            <pc:sldMk cId="2596827719" sldId="300"/>
            <ac:spMk id="247" creationId="{A536EB53-F111-2742-A399-0FED7F34944C}"/>
          </ac:spMkLst>
        </pc:spChg>
        <pc:spChg chg="add del mod">
          <ac:chgData name="Yann HALLOUARD" userId="984563d2-d638-4a78-a253-b89c0ce09a89" providerId="ADAL" clId="{CAC6DDEF-2570-9A46-8D7C-45F1B8702F08}" dt="2020-11-13T17:16:52.632" v="413" actId="478"/>
          <ac:spMkLst>
            <pc:docMk/>
            <pc:sldMk cId="2596827719" sldId="300"/>
            <ac:spMk id="252" creationId="{EFEAC1C3-F5B9-7441-B805-58903F58C262}"/>
          </ac:spMkLst>
        </pc:spChg>
        <pc:spChg chg="add del mod">
          <ac:chgData name="Yann HALLOUARD" userId="984563d2-d638-4a78-a253-b89c0ce09a89" providerId="ADAL" clId="{CAC6DDEF-2570-9A46-8D7C-45F1B8702F08}" dt="2020-11-13T17:16:55.684" v="415" actId="478"/>
          <ac:spMkLst>
            <pc:docMk/>
            <pc:sldMk cId="2596827719" sldId="300"/>
            <ac:spMk id="253" creationId="{44253C69-914F-FE41-870F-D79842489A7F}"/>
          </ac:spMkLst>
        </pc:spChg>
        <pc:spChg chg="add del mod">
          <ac:chgData name="Yann HALLOUARD" userId="984563d2-d638-4a78-a253-b89c0ce09a89" providerId="ADAL" clId="{CAC6DDEF-2570-9A46-8D7C-45F1B8702F08}" dt="2020-11-13T17:18:08.131" v="435" actId="21"/>
          <ac:spMkLst>
            <pc:docMk/>
            <pc:sldMk cId="2596827719" sldId="300"/>
            <ac:spMk id="267" creationId="{58B103CD-DFEE-2A4A-A0A0-F3B7221C1891}"/>
          </ac:spMkLst>
        </pc:spChg>
        <pc:spChg chg="add del mod">
          <ac:chgData name="Yann HALLOUARD" userId="984563d2-d638-4a78-a253-b89c0ce09a89" providerId="ADAL" clId="{CAC6DDEF-2570-9A46-8D7C-45F1B8702F08}" dt="2020-11-13T17:18:10.639" v="436" actId="478"/>
          <ac:spMkLst>
            <pc:docMk/>
            <pc:sldMk cId="2596827719" sldId="300"/>
            <ac:spMk id="268" creationId="{4BF0FD84-73FB-0B45-83E9-2BED89612736}"/>
          </ac:spMkLst>
        </pc:spChg>
        <pc:spChg chg="add mod">
          <ac:chgData name="Yann HALLOUARD" userId="984563d2-d638-4a78-a253-b89c0ce09a89" providerId="ADAL" clId="{CAC6DDEF-2570-9A46-8D7C-45F1B8702F08}" dt="2020-11-13T17:18:11.059" v="437"/>
          <ac:spMkLst>
            <pc:docMk/>
            <pc:sldMk cId="2596827719" sldId="300"/>
            <ac:spMk id="269" creationId="{45DB9D0B-68A3-CB47-B2AB-3EC945064283}"/>
          </ac:spMkLst>
        </pc:spChg>
        <pc:spChg chg="add mod">
          <ac:chgData name="Yann HALLOUARD" userId="984563d2-d638-4a78-a253-b89c0ce09a89" providerId="ADAL" clId="{CAC6DDEF-2570-9A46-8D7C-45F1B8702F08}" dt="2020-11-13T17:20:44.124" v="473"/>
          <ac:spMkLst>
            <pc:docMk/>
            <pc:sldMk cId="2596827719" sldId="300"/>
            <ac:spMk id="270" creationId="{8B02FDCA-7118-1040-A5D6-B8A5304622C9}"/>
          </ac:spMkLst>
        </pc:spChg>
        <pc:grpChg chg="del">
          <ac:chgData name="Yann HALLOUARD" userId="984563d2-d638-4a78-a253-b89c0ce09a89" providerId="ADAL" clId="{CAC6DDEF-2570-9A46-8D7C-45F1B8702F08}" dt="2020-11-13T13:35:18.286" v="33" actId="478"/>
          <ac:grpSpMkLst>
            <pc:docMk/>
            <pc:sldMk cId="2596827719" sldId="300"/>
            <ac:grpSpMk id="15" creationId="{5C04B2A9-C8B1-0B43-A654-E489A14D34FF}"/>
          </ac:grpSpMkLst>
        </pc:grpChg>
        <pc:grpChg chg="del">
          <ac:chgData name="Yann HALLOUARD" userId="984563d2-d638-4a78-a253-b89c0ce09a89" providerId="ADAL" clId="{CAC6DDEF-2570-9A46-8D7C-45F1B8702F08}" dt="2020-11-13T13:35:18.286" v="33" actId="478"/>
          <ac:grpSpMkLst>
            <pc:docMk/>
            <pc:sldMk cId="2596827719" sldId="300"/>
            <ac:grpSpMk id="18" creationId="{AA9E3086-0890-E844-AEBB-C514B56EDA11}"/>
          </ac:grpSpMkLst>
        </pc:grpChg>
        <pc:grpChg chg="del">
          <ac:chgData name="Yann HALLOUARD" userId="984563d2-d638-4a78-a253-b89c0ce09a89" providerId="ADAL" clId="{CAC6DDEF-2570-9A46-8D7C-45F1B8702F08}" dt="2020-11-13T13:35:18.286" v="33" actId="478"/>
          <ac:grpSpMkLst>
            <pc:docMk/>
            <pc:sldMk cId="2596827719" sldId="300"/>
            <ac:grpSpMk id="49" creationId="{5630A5E2-FC12-8F45-9AB5-58FC962E9770}"/>
          </ac:grpSpMkLst>
        </pc:grpChg>
        <pc:grpChg chg="add del mod">
          <ac:chgData name="Yann HALLOUARD" userId="984563d2-d638-4a78-a253-b89c0ce09a89" providerId="ADAL" clId="{CAC6DDEF-2570-9A46-8D7C-45F1B8702F08}" dt="2020-11-13T13:35:14.861" v="32" actId="21"/>
          <ac:grpSpMkLst>
            <pc:docMk/>
            <pc:sldMk cId="2596827719" sldId="300"/>
            <ac:grpSpMk id="66" creationId="{2F6857EE-442A-1B4E-A80C-4102F8980A44}"/>
          </ac:grpSpMkLst>
        </pc:grpChg>
        <pc:grpChg chg="add del mod">
          <ac:chgData name="Yann HALLOUARD" userId="984563d2-d638-4a78-a253-b89c0ce09a89" providerId="ADAL" clId="{CAC6DDEF-2570-9A46-8D7C-45F1B8702F08}" dt="2020-11-13T13:35:14.861" v="32" actId="21"/>
          <ac:grpSpMkLst>
            <pc:docMk/>
            <pc:sldMk cId="2596827719" sldId="300"/>
            <ac:grpSpMk id="69" creationId="{53C3F055-2B6B-BE4A-9E24-C4B82BB0BA89}"/>
          </ac:grpSpMkLst>
        </pc:grpChg>
        <pc:grpChg chg="add del mod">
          <ac:chgData name="Yann HALLOUARD" userId="984563d2-d638-4a78-a253-b89c0ce09a89" providerId="ADAL" clId="{CAC6DDEF-2570-9A46-8D7C-45F1B8702F08}" dt="2020-11-13T17:16:28.184" v="393" actId="478"/>
          <ac:grpSpMkLst>
            <pc:docMk/>
            <pc:sldMk cId="2596827719" sldId="300"/>
            <ac:grpSpMk id="99" creationId="{D4BC1B99-C231-484F-AE1D-77DCFAA7688E}"/>
          </ac:grpSpMkLst>
        </pc:grpChg>
        <pc:grpChg chg="add del mod">
          <ac:chgData name="Yann HALLOUARD" userId="984563d2-d638-4a78-a253-b89c0ce09a89" providerId="ADAL" clId="{CAC6DDEF-2570-9A46-8D7C-45F1B8702F08}" dt="2020-11-13T17:16:28.184" v="393" actId="478"/>
          <ac:grpSpMkLst>
            <pc:docMk/>
            <pc:sldMk cId="2596827719" sldId="300"/>
            <ac:grpSpMk id="102" creationId="{B2F6432A-877D-5848-864B-3F3CA67ACD80}"/>
          </ac:grpSpMkLst>
        </pc:grpChg>
        <pc:grpChg chg="add del mod">
          <ac:chgData name="Yann HALLOUARD" userId="984563d2-d638-4a78-a253-b89c0ce09a89" providerId="ADAL" clId="{CAC6DDEF-2570-9A46-8D7C-45F1B8702F08}" dt="2020-11-13T13:37:27.501" v="46"/>
          <ac:grpSpMkLst>
            <pc:docMk/>
            <pc:sldMk cId="2596827719" sldId="300"/>
            <ac:grpSpMk id="132" creationId="{5E95F577-5FF8-B14C-9192-28C4B50B0185}"/>
          </ac:grpSpMkLst>
        </pc:grpChg>
        <pc:grpChg chg="add del mod">
          <ac:chgData name="Yann HALLOUARD" userId="984563d2-d638-4a78-a253-b89c0ce09a89" providerId="ADAL" clId="{CAC6DDEF-2570-9A46-8D7C-45F1B8702F08}" dt="2020-11-13T13:37:27.501" v="46"/>
          <ac:grpSpMkLst>
            <pc:docMk/>
            <pc:sldMk cId="2596827719" sldId="300"/>
            <ac:grpSpMk id="135" creationId="{FD705159-3709-9148-AFC4-89D3C04CA4CD}"/>
          </ac:grpSpMkLst>
        </pc:grpChg>
        <pc:grpChg chg="add del mod">
          <ac:chgData name="Yann HALLOUARD" userId="984563d2-d638-4a78-a253-b89c0ce09a89" providerId="ADAL" clId="{CAC6DDEF-2570-9A46-8D7C-45F1B8702F08}" dt="2020-11-13T13:37:27.501" v="46"/>
          <ac:grpSpMkLst>
            <pc:docMk/>
            <pc:sldMk cId="2596827719" sldId="300"/>
            <ac:grpSpMk id="163" creationId="{87CE52CE-2C93-EC4E-A18F-5DB406D0CBAB}"/>
          </ac:grpSpMkLst>
        </pc:grpChg>
        <pc:grpChg chg="add del mod">
          <ac:chgData name="Yann HALLOUARD" userId="984563d2-d638-4a78-a253-b89c0ce09a89" providerId="ADAL" clId="{CAC6DDEF-2570-9A46-8D7C-45F1B8702F08}" dt="2020-11-13T13:37:33.032" v="49" actId="21"/>
          <ac:grpSpMkLst>
            <pc:docMk/>
            <pc:sldMk cId="2596827719" sldId="300"/>
            <ac:grpSpMk id="179" creationId="{F95AA1E2-7EF3-EB4B-909B-B07EB321967E}"/>
          </ac:grpSpMkLst>
        </pc:grpChg>
        <pc:grpChg chg="add del mod">
          <ac:chgData name="Yann HALLOUARD" userId="984563d2-d638-4a78-a253-b89c0ce09a89" providerId="ADAL" clId="{CAC6DDEF-2570-9A46-8D7C-45F1B8702F08}" dt="2020-11-13T13:37:33.032" v="49" actId="21"/>
          <ac:grpSpMkLst>
            <pc:docMk/>
            <pc:sldMk cId="2596827719" sldId="300"/>
            <ac:grpSpMk id="182" creationId="{FC8BAECE-BF15-A848-BED5-1601CF968F19}"/>
          </ac:grpSpMkLst>
        </pc:grpChg>
        <pc:grpChg chg="add del mod">
          <ac:chgData name="Yann HALLOUARD" userId="984563d2-d638-4a78-a253-b89c0ce09a89" providerId="ADAL" clId="{CAC6DDEF-2570-9A46-8D7C-45F1B8702F08}" dt="2020-11-13T13:37:33.032" v="49" actId="21"/>
          <ac:grpSpMkLst>
            <pc:docMk/>
            <pc:sldMk cId="2596827719" sldId="300"/>
            <ac:grpSpMk id="210" creationId="{9DA309CE-08B5-0A45-97DD-07A6B4A1E207}"/>
          </ac:grpSpMkLst>
        </pc:grpChg>
        <pc:grpChg chg="add mod">
          <ac:chgData name="Yann HALLOUARD" userId="984563d2-d638-4a78-a253-b89c0ce09a89" providerId="ADAL" clId="{CAC6DDEF-2570-9A46-8D7C-45F1B8702F08}" dt="2020-11-13T17:16:29.301" v="394"/>
          <ac:grpSpMkLst>
            <pc:docMk/>
            <pc:sldMk cId="2596827719" sldId="300"/>
            <ac:grpSpMk id="226" creationId="{34EF64DF-3950-5D43-AF2D-FC00C8EE69A7}"/>
          </ac:grpSpMkLst>
        </pc:grpChg>
        <pc:grpChg chg="add mod">
          <ac:chgData name="Yann HALLOUARD" userId="984563d2-d638-4a78-a253-b89c0ce09a89" providerId="ADAL" clId="{CAC6DDEF-2570-9A46-8D7C-45F1B8702F08}" dt="2020-11-13T17:16:29.301" v="394"/>
          <ac:grpSpMkLst>
            <pc:docMk/>
            <pc:sldMk cId="2596827719" sldId="300"/>
            <ac:grpSpMk id="229" creationId="{B9BCCA94-422C-604A-B3CA-8A80D731CBBA}"/>
          </ac:grpSpMkLst>
        </pc:grpChg>
        <pc:grpChg chg="add del mod">
          <ac:chgData name="Yann HALLOUARD" userId="984563d2-d638-4a78-a253-b89c0ce09a89" providerId="ADAL" clId="{CAC6DDEF-2570-9A46-8D7C-45F1B8702F08}" dt="2020-11-13T17:16:51.388" v="412" actId="478"/>
          <ac:grpSpMkLst>
            <pc:docMk/>
            <pc:sldMk cId="2596827719" sldId="300"/>
            <ac:grpSpMk id="248" creationId="{7D141D10-141A-1543-A837-6885DD42D9D5}"/>
          </ac:grpSpMkLst>
        </pc:grpChg>
        <pc:graphicFrameChg chg="del">
          <ac:chgData name="Yann HALLOUARD" userId="984563d2-d638-4a78-a253-b89c0ce09a89" providerId="ADAL" clId="{CAC6DDEF-2570-9A46-8D7C-45F1B8702F08}" dt="2020-11-13T13:35:18.286" v="33" actId="478"/>
          <ac:graphicFrameMkLst>
            <pc:docMk/>
            <pc:sldMk cId="2596827719" sldId="300"/>
            <ac:graphicFrameMk id="9" creationId="{393621F2-0989-5C45-A62C-8E5FCE770BA9}"/>
          </ac:graphicFrameMkLst>
        </pc:graphicFrameChg>
        <pc:graphicFrameChg chg="add del mod">
          <ac:chgData name="Yann HALLOUARD" userId="984563d2-d638-4a78-a253-b89c0ce09a89" providerId="ADAL" clId="{CAC6DDEF-2570-9A46-8D7C-45F1B8702F08}" dt="2020-11-13T13:35:14.861" v="32" actId="21"/>
          <ac:graphicFrameMkLst>
            <pc:docMk/>
            <pc:sldMk cId="2596827719" sldId="300"/>
            <ac:graphicFrameMk id="60" creationId="{F84AC65E-CE71-0F46-A65E-B94FB67693FC}"/>
          </ac:graphicFrameMkLst>
        </pc:graphicFrameChg>
        <pc:graphicFrameChg chg="add mod">
          <ac:chgData name="Yann HALLOUARD" userId="984563d2-d638-4a78-a253-b89c0ce09a89" providerId="ADAL" clId="{CAC6DDEF-2570-9A46-8D7C-45F1B8702F08}" dt="2020-11-13T13:35:19.117" v="34"/>
          <ac:graphicFrameMkLst>
            <pc:docMk/>
            <pc:sldMk cId="2596827719" sldId="300"/>
            <ac:graphicFrameMk id="93" creationId="{77216F3A-0AF1-D54B-B438-C39F1660B25E}"/>
          </ac:graphicFrameMkLst>
        </pc:graphicFrameChg>
        <pc:graphicFrameChg chg="add del mod">
          <ac:chgData name="Yann HALLOUARD" userId="984563d2-d638-4a78-a253-b89c0ce09a89" providerId="ADAL" clId="{CAC6DDEF-2570-9A46-8D7C-45F1B8702F08}" dt="2020-11-13T13:37:27.501" v="46"/>
          <ac:graphicFrameMkLst>
            <pc:docMk/>
            <pc:sldMk cId="2596827719" sldId="300"/>
            <ac:graphicFrameMk id="126" creationId="{9DD7389D-6024-8A4E-9B35-CCF66BEACF07}"/>
          </ac:graphicFrameMkLst>
        </pc:graphicFrameChg>
        <pc:graphicFrameChg chg="add del mod">
          <ac:chgData name="Yann HALLOUARD" userId="984563d2-d638-4a78-a253-b89c0ce09a89" providerId="ADAL" clId="{CAC6DDEF-2570-9A46-8D7C-45F1B8702F08}" dt="2020-11-13T13:37:33.032" v="49" actId="21"/>
          <ac:graphicFrameMkLst>
            <pc:docMk/>
            <pc:sldMk cId="2596827719" sldId="300"/>
            <ac:graphicFrameMk id="173" creationId="{9A570F5C-8084-5F48-8E94-B0BECC3A4391}"/>
          </ac:graphicFrameMkLst>
        </pc:graphicFrameChg>
        <pc:picChg chg="del">
          <ac:chgData name="Yann HALLOUARD" userId="984563d2-d638-4a78-a253-b89c0ce09a89" providerId="ADAL" clId="{CAC6DDEF-2570-9A46-8D7C-45F1B8702F08}" dt="2020-11-13T13:35:18.286" v="33" actId="478"/>
          <ac:picMkLst>
            <pc:docMk/>
            <pc:sldMk cId="2596827719" sldId="300"/>
            <ac:picMk id="13" creationId="{3E3F5788-F64A-8D43-8728-711C103B2736}"/>
          </ac:picMkLst>
        </pc:picChg>
        <pc:picChg chg="del">
          <ac:chgData name="Yann HALLOUARD" userId="984563d2-d638-4a78-a253-b89c0ce09a89" providerId="ADAL" clId="{CAC6DDEF-2570-9A46-8D7C-45F1B8702F08}" dt="2020-11-13T13:35:18.286" v="33" actId="478"/>
          <ac:picMkLst>
            <pc:docMk/>
            <pc:sldMk cId="2596827719" sldId="300"/>
            <ac:picMk id="14" creationId="{240568E8-6B9A-5344-9DA8-EFECCBE02E16}"/>
          </ac:picMkLst>
        </pc:picChg>
        <pc:picChg chg="del">
          <ac:chgData name="Yann HALLOUARD" userId="984563d2-d638-4a78-a253-b89c0ce09a89" providerId="ADAL" clId="{CAC6DDEF-2570-9A46-8D7C-45F1B8702F08}" dt="2020-11-13T13:35:18.286" v="33" actId="478"/>
          <ac:picMkLst>
            <pc:docMk/>
            <pc:sldMk cId="2596827719" sldId="300"/>
            <ac:picMk id="21" creationId="{E210788D-D5F4-E944-8AA2-CBE8704FED6C}"/>
          </ac:picMkLst>
        </pc:picChg>
        <pc:picChg chg="del">
          <ac:chgData name="Yann HALLOUARD" userId="984563d2-d638-4a78-a253-b89c0ce09a89" providerId="ADAL" clId="{CAC6DDEF-2570-9A46-8D7C-45F1B8702F08}" dt="2020-11-13T13:35:18.286" v="33" actId="478"/>
          <ac:picMkLst>
            <pc:docMk/>
            <pc:sldMk cId="2596827719" sldId="300"/>
            <ac:picMk id="22" creationId="{C933D7B7-8200-8245-9120-FA556B98002F}"/>
          </ac:picMkLst>
        </pc:picChg>
        <pc:picChg chg="del">
          <ac:chgData name="Yann HALLOUARD" userId="984563d2-d638-4a78-a253-b89c0ce09a89" providerId="ADAL" clId="{CAC6DDEF-2570-9A46-8D7C-45F1B8702F08}" dt="2020-11-13T13:35:18.286" v="33" actId="478"/>
          <ac:picMkLst>
            <pc:docMk/>
            <pc:sldMk cId="2596827719" sldId="300"/>
            <ac:picMk id="23" creationId="{D4805917-2E4D-EF49-B2A5-5032132E3A28}"/>
          </ac:picMkLst>
        </pc:picChg>
        <pc:picChg chg="del">
          <ac:chgData name="Yann HALLOUARD" userId="984563d2-d638-4a78-a253-b89c0ce09a89" providerId="ADAL" clId="{CAC6DDEF-2570-9A46-8D7C-45F1B8702F08}" dt="2020-11-13T13:35:18.286" v="33" actId="478"/>
          <ac:picMkLst>
            <pc:docMk/>
            <pc:sldMk cId="2596827719" sldId="300"/>
            <ac:picMk id="24" creationId="{242D9F3F-AEF1-CE4C-85F5-1B1F01423ED6}"/>
          </ac:picMkLst>
        </pc:picChg>
        <pc:picChg chg="del">
          <ac:chgData name="Yann HALLOUARD" userId="984563d2-d638-4a78-a253-b89c0ce09a89" providerId="ADAL" clId="{CAC6DDEF-2570-9A46-8D7C-45F1B8702F08}" dt="2020-11-13T13:35:18.286" v="33" actId="478"/>
          <ac:picMkLst>
            <pc:docMk/>
            <pc:sldMk cId="2596827719" sldId="300"/>
            <ac:picMk id="25" creationId="{4A43A579-E6CE-B54E-8E41-C347BAA637F5}"/>
          </ac:picMkLst>
        </pc:picChg>
        <pc:picChg chg="del">
          <ac:chgData name="Yann HALLOUARD" userId="984563d2-d638-4a78-a253-b89c0ce09a89" providerId="ADAL" clId="{CAC6DDEF-2570-9A46-8D7C-45F1B8702F08}" dt="2020-11-13T13:35:18.286" v="33" actId="478"/>
          <ac:picMkLst>
            <pc:docMk/>
            <pc:sldMk cId="2596827719" sldId="300"/>
            <ac:picMk id="26" creationId="{2C4BD154-47FF-6341-9FCF-36C94403F615}"/>
          </ac:picMkLst>
        </pc:picChg>
        <pc:picChg chg="del">
          <ac:chgData name="Yann HALLOUARD" userId="984563d2-d638-4a78-a253-b89c0ce09a89" providerId="ADAL" clId="{CAC6DDEF-2570-9A46-8D7C-45F1B8702F08}" dt="2020-11-13T13:35:18.286" v="33" actId="478"/>
          <ac:picMkLst>
            <pc:docMk/>
            <pc:sldMk cId="2596827719" sldId="300"/>
            <ac:picMk id="46" creationId="{9928768C-255E-FD4D-A01F-B1D1104C9DC8}"/>
          </ac:picMkLst>
        </pc:picChg>
        <pc:picChg chg="del">
          <ac:chgData name="Yann HALLOUARD" userId="984563d2-d638-4a78-a253-b89c0ce09a89" providerId="ADAL" clId="{CAC6DDEF-2570-9A46-8D7C-45F1B8702F08}" dt="2020-11-13T13:35:18.286" v="33" actId="478"/>
          <ac:picMkLst>
            <pc:docMk/>
            <pc:sldMk cId="2596827719" sldId="300"/>
            <ac:picMk id="47" creationId="{13E78600-A31A-9943-AE85-C560EFAFD044}"/>
          </ac:picMkLst>
        </pc:picChg>
        <pc:picChg chg="del">
          <ac:chgData name="Yann HALLOUARD" userId="984563d2-d638-4a78-a253-b89c0ce09a89" providerId="ADAL" clId="{CAC6DDEF-2570-9A46-8D7C-45F1B8702F08}" dt="2020-11-13T13:35:18.286" v="33" actId="478"/>
          <ac:picMkLst>
            <pc:docMk/>
            <pc:sldMk cId="2596827719" sldId="300"/>
            <ac:picMk id="52" creationId="{D9008347-D8E7-0F45-96D2-5B1A79656E21}"/>
          </ac:picMkLst>
        </pc:picChg>
        <pc:picChg chg="del">
          <ac:chgData name="Yann HALLOUARD" userId="984563d2-d638-4a78-a253-b89c0ce09a89" providerId="ADAL" clId="{CAC6DDEF-2570-9A46-8D7C-45F1B8702F08}" dt="2020-11-13T13:35:18.286" v="33" actId="478"/>
          <ac:picMkLst>
            <pc:docMk/>
            <pc:sldMk cId="2596827719" sldId="300"/>
            <ac:picMk id="56" creationId="{AD8A806B-821B-7544-A356-0079CD21C3EC}"/>
          </ac:picMkLst>
        </pc:picChg>
        <pc:picChg chg="del">
          <ac:chgData name="Yann HALLOUARD" userId="984563d2-d638-4a78-a253-b89c0ce09a89" providerId="ADAL" clId="{CAC6DDEF-2570-9A46-8D7C-45F1B8702F08}" dt="2020-11-13T13:35:18.286" v="33" actId="478"/>
          <ac:picMkLst>
            <pc:docMk/>
            <pc:sldMk cId="2596827719" sldId="300"/>
            <ac:picMk id="57" creationId="{AB238CD1-ED01-EA44-82A3-A154832093EA}"/>
          </ac:picMkLst>
        </pc:picChg>
        <pc:picChg chg="del">
          <ac:chgData name="Yann HALLOUARD" userId="984563d2-d638-4a78-a253-b89c0ce09a89" providerId="ADAL" clId="{CAC6DDEF-2570-9A46-8D7C-45F1B8702F08}" dt="2020-11-13T13:35:18.286" v="33" actId="478"/>
          <ac:picMkLst>
            <pc:docMk/>
            <pc:sldMk cId="2596827719" sldId="300"/>
            <ac:picMk id="59" creationId="{8CA9A921-6C55-DC4C-AC07-50C9495C5A17}"/>
          </ac:picMkLst>
        </pc:picChg>
        <pc:picChg chg="add del mod">
          <ac:chgData name="Yann HALLOUARD" userId="984563d2-d638-4a78-a253-b89c0ce09a89" providerId="ADAL" clId="{CAC6DDEF-2570-9A46-8D7C-45F1B8702F08}" dt="2020-11-13T13:35:14.861" v="32" actId="21"/>
          <ac:picMkLst>
            <pc:docMk/>
            <pc:sldMk cId="2596827719" sldId="300"/>
            <ac:picMk id="64" creationId="{CDAF795D-B00E-F54F-B1CB-FC9CE2E1AA6A}"/>
          </ac:picMkLst>
        </pc:picChg>
        <pc:picChg chg="add del mod">
          <ac:chgData name="Yann HALLOUARD" userId="984563d2-d638-4a78-a253-b89c0ce09a89" providerId="ADAL" clId="{CAC6DDEF-2570-9A46-8D7C-45F1B8702F08}" dt="2020-11-13T13:35:14.861" v="32" actId="21"/>
          <ac:picMkLst>
            <pc:docMk/>
            <pc:sldMk cId="2596827719" sldId="300"/>
            <ac:picMk id="65" creationId="{6F070887-F962-F547-90A0-F9560F559325}"/>
          </ac:picMkLst>
        </pc:picChg>
        <pc:picChg chg="mod">
          <ac:chgData name="Yann HALLOUARD" userId="984563d2-d638-4a78-a253-b89c0ce09a89" providerId="ADAL" clId="{CAC6DDEF-2570-9A46-8D7C-45F1B8702F08}" dt="2020-11-13T13:35:06.898" v="30"/>
          <ac:picMkLst>
            <pc:docMk/>
            <pc:sldMk cId="2596827719" sldId="300"/>
            <ac:picMk id="67" creationId="{344FCA48-8837-C440-9D11-1C41E0524C6A}"/>
          </ac:picMkLst>
        </pc:picChg>
        <pc:picChg chg="mod">
          <ac:chgData name="Yann HALLOUARD" userId="984563d2-d638-4a78-a253-b89c0ce09a89" providerId="ADAL" clId="{CAC6DDEF-2570-9A46-8D7C-45F1B8702F08}" dt="2020-11-13T13:35:06.898" v="30"/>
          <ac:picMkLst>
            <pc:docMk/>
            <pc:sldMk cId="2596827719" sldId="300"/>
            <ac:picMk id="68" creationId="{8A011584-6971-5F4A-8175-544E39CABBB5}"/>
          </ac:picMkLst>
        </pc:picChg>
        <pc:picChg chg="mod">
          <ac:chgData name="Yann HALLOUARD" userId="984563d2-d638-4a78-a253-b89c0ce09a89" providerId="ADAL" clId="{CAC6DDEF-2570-9A46-8D7C-45F1B8702F08}" dt="2020-11-13T13:35:06.898" v="30"/>
          <ac:picMkLst>
            <pc:docMk/>
            <pc:sldMk cId="2596827719" sldId="300"/>
            <ac:picMk id="70" creationId="{F731D4D2-6F84-8C45-AA77-87D6FBFAA0DE}"/>
          </ac:picMkLst>
        </pc:picChg>
        <pc:picChg chg="mod">
          <ac:chgData name="Yann HALLOUARD" userId="984563d2-d638-4a78-a253-b89c0ce09a89" providerId="ADAL" clId="{CAC6DDEF-2570-9A46-8D7C-45F1B8702F08}" dt="2020-11-13T13:35:06.898" v="30"/>
          <ac:picMkLst>
            <pc:docMk/>
            <pc:sldMk cId="2596827719" sldId="300"/>
            <ac:picMk id="71" creationId="{4AC0081E-EADA-B04C-9881-CC77E7770C8A}"/>
          </ac:picMkLst>
        </pc:picChg>
        <pc:picChg chg="add del mod">
          <ac:chgData name="Yann HALLOUARD" userId="984563d2-d638-4a78-a253-b89c0ce09a89" providerId="ADAL" clId="{CAC6DDEF-2570-9A46-8D7C-45F1B8702F08}" dt="2020-11-13T13:35:14.861" v="32" actId="21"/>
          <ac:picMkLst>
            <pc:docMk/>
            <pc:sldMk cId="2596827719" sldId="300"/>
            <ac:picMk id="72" creationId="{F88760D8-731A-7E4E-B200-8C92F12AE1D6}"/>
          </ac:picMkLst>
        </pc:picChg>
        <pc:picChg chg="add del mod">
          <ac:chgData name="Yann HALLOUARD" userId="984563d2-d638-4a78-a253-b89c0ce09a89" providerId="ADAL" clId="{CAC6DDEF-2570-9A46-8D7C-45F1B8702F08}" dt="2020-11-13T13:35:14.861" v="32" actId="21"/>
          <ac:picMkLst>
            <pc:docMk/>
            <pc:sldMk cId="2596827719" sldId="300"/>
            <ac:picMk id="73" creationId="{F1FBD831-508D-3448-8913-D6E4D4E7EC3B}"/>
          </ac:picMkLst>
        </pc:picChg>
        <pc:picChg chg="add del mod">
          <ac:chgData name="Yann HALLOUARD" userId="984563d2-d638-4a78-a253-b89c0ce09a89" providerId="ADAL" clId="{CAC6DDEF-2570-9A46-8D7C-45F1B8702F08}" dt="2020-11-13T13:35:14.861" v="32" actId="21"/>
          <ac:picMkLst>
            <pc:docMk/>
            <pc:sldMk cId="2596827719" sldId="300"/>
            <ac:picMk id="74" creationId="{7175F3BE-DD41-0E46-8769-777E1E1FDE62}"/>
          </ac:picMkLst>
        </pc:picChg>
        <pc:picChg chg="add del mod">
          <ac:chgData name="Yann HALLOUARD" userId="984563d2-d638-4a78-a253-b89c0ce09a89" providerId="ADAL" clId="{CAC6DDEF-2570-9A46-8D7C-45F1B8702F08}" dt="2020-11-13T13:35:14.861" v="32" actId="21"/>
          <ac:picMkLst>
            <pc:docMk/>
            <pc:sldMk cId="2596827719" sldId="300"/>
            <ac:picMk id="75" creationId="{79A32B8C-2E60-8343-981C-F408FAFE6D34}"/>
          </ac:picMkLst>
        </pc:picChg>
        <pc:picChg chg="add del mod">
          <ac:chgData name="Yann HALLOUARD" userId="984563d2-d638-4a78-a253-b89c0ce09a89" providerId="ADAL" clId="{CAC6DDEF-2570-9A46-8D7C-45F1B8702F08}" dt="2020-11-13T13:35:14.861" v="32" actId="21"/>
          <ac:picMkLst>
            <pc:docMk/>
            <pc:sldMk cId="2596827719" sldId="300"/>
            <ac:picMk id="91" creationId="{602FD20D-19A6-7C4F-B4B6-A0C7D88B993C}"/>
          </ac:picMkLst>
        </pc:picChg>
        <pc:picChg chg="add del mod">
          <ac:chgData name="Yann HALLOUARD" userId="984563d2-d638-4a78-a253-b89c0ce09a89" providerId="ADAL" clId="{CAC6DDEF-2570-9A46-8D7C-45F1B8702F08}" dt="2020-11-13T17:16:28.184" v="393" actId="478"/>
          <ac:picMkLst>
            <pc:docMk/>
            <pc:sldMk cId="2596827719" sldId="300"/>
            <ac:picMk id="97" creationId="{A5E9FCB0-4864-B745-A2A8-7AB82450C9F4}"/>
          </ac:picMkLst>
        </pc:picChg>
        <pc:picChg chg="add del mod">
          <ac:chgData name="Yann HALLOUARD" userId="984563d2-d638-4a78-a253-b89c0ce09a89" providerId="ADAL" clId="{CAC6DDEF-2570-9A46-8D7C-45F1B8702F08}" dt="2020-11-13T17:16:28.184" v="393" actId="478"/>
          <ac:picMkLst>
            <pc:docMk/>
            <pc:sldMk cId="2596827719" sldId="300"/>
            <ac:picMk id="98" creationId="{FDF2FFFF-B6A1-D748-BA91-4C3112BDA4AD}"/>
          </ac:picMkLst>
        </pc:picChg>
        <pc:picChg chg="mod">
          <ac:chgData name="Yann HALLOUARD" userId="984563d2-d638-4a78-a253-b89c0ce09a89" providerId="ADAL" clId="{CAC6DDEF-2570-9A46-8D7C-45F1B8702F08}" dt="2020-11-13T13:35:19.117" v="34"/>
          <ac:picMkLst>
            <pc:docMk/>
            <pc:sldMk cId="2596827719" sldId="300"/>
            <ac:picMk id="100" creationId="{3A33EEBE-635B-354C-8F02-83D9461CA1D0}"/>
          </ac:picMkLst>
        </pc:picChg>
        <pc:picChg chg="mod">
          <ac:chgData name="Yann HALLOUARD" userId="984563d2-d638-4a78-a253-b89c0ce09a89" providerId="ADAL" clId="{CAC6DDEF-2570-9A46-8D7C-45F1B8702F08}" dt="2020-11-13T13:35:19.117" v="34"/>
          <ac:picMkLst>
            <pc:docMk/>
            <pc:sldMk cId="2596827719" sldId="300"/>
            <ac:picMk id="101" creationId="{729D0209-DD3D-3B48-ACD6-669BE3FFA25D}"/>
          </ac:picMkLst>
        </pc:picChg>
        <pc:picChg chg="mod">
          <ac:chgData name="Yann HALLOUARD" userId="984563d2-d638-4a78-a253-b89c0ce09a89" providerId="ADAL" clId="{CAC6DDEF-2570-9A46-8D7C-45F1B8702F08}" dt="2020-11-13T13:35:19.117" v="34"/>
          <ac:picMkLst>
            <pc:docMk/>
            <pc:sldMk cId="2596827719" sldId="300"/>
            <ac:picMk id="103" creationId="{53EA8171-5F16-5146-8EAB-10D75414291D}"/>
          </ac:picMkLst>
        </pc:picChg>
        <pc:picChg chg="mod">
          <ac:chgData name="Yann HALLOUARD" userId="984563d2-d638-4a78-a253-b89c0ce09a89" providerId="ADAL" clId="{CAC6DDEF-2570-9A46-8D7C-45F1B8702F08}" dt="2020-11-13T13:35:19.117" v="34"/>
          <ac:picMkLst>
            <pc:docMk/>
            <pc:sldMk cId="2596827719" sldId="300"/>
            <ac:picMk id="104" creationId="{C940F7D1-F648-DD43-B616-DE80CF82DF4D}"/>
          </ac:picMkLst>
        </pc:picChg>
        <pc:picChg chg="add del mod">
          <ac:chgData name="Yann HALLOUARD" userId="984563d2-d638-4a78-a253-b89c0ce09a89" providerId="ADAL" clId="{CAC6DDEF-2570-9A46-8D7C-45F1B8702F08}" dt="2020-11-13T17:16:28.184" v="393" actId="478"/>
          <ac:picMkLst>
            <pc:docMk/>
            <pc:sldMk cId="2596827719" sldId="300"/>
            <ac:picMk id="105" creationId="{0EEC9FCD-10DB-D54C-BDE7-B2401E484051}"/>
          </ac:picMkLst>
        </pc:picChg>
        <pc:picChg chg="add del mod">
          <ac:chgData name="Yann HALLOUARD" userId="984563d2-d638-4a78-a253-b89c0ce09a89" providerId="ADAL" clId="{CAC6DDEF-2570-9A46-8D7C-45F1B8702F08}" dt="2020-11-13T17:16:28.184" v="393" actId="478"/>
          <ac:picMkLst>
            <pc:docMk/>
            <pc:sldMk cId="2596827719" sldId="300"/>
            <ac:picMk id="106" creationId="{44BA2EC7-2AFC-3F44-9390-DDC12A5A552E}"/>
          </ac:picMkLst>
        </pc:picChg>
        <pc:picChg chg="add del mod">
          <ac:chgData name="Yann HALLOUARD" userId="984563d2-d638-4a78-a253-b89c0ce09a89" providerId="ADAL" clId="{CAC6DDEF-2570-9A46-8D7C-45F1B8702F08}" dt="2020-11-13T17:16:28.184" v="393" actId="478"/>
          <ac:picMkLst>
            <pc:docMk/>
            <pc:sldMk cId="2596827719" sldId="300"/>
            <ac:picMk id="107" creationId="{8914051C-F2B4-114C-AB1C-A4743185DAF1}"/>
          </ac:picMkLst>
        </pc:picChg>
        <pc:picChg chg="add del mod">
          <ac:chgData name="Yann HALLOUARD" userId="984563d2-d638-4a78-a253-b89c0ce09a89" providerId="ADAL" clId="{CAC6DDEF-2570-9A46-8D7C-45F1B8702F08}" dt="2020-11-13T17:16:28.184" v="393" actId="478"/>
          <ac:picMkLst>
            <pc:docMk/>
            <pc:sldMk cId="2596827719" sldId="300"/>
            <ac:picMk id="108" creationId="{6C99BB02-7728-DD4A-A154-F05A3CE0766E}"/>
          </ac:picMkLst>
        </pc:picChg>
        <pc:picChg chg="add del mod">
          <ac:chgData name="Yann HALLOUARD" userId="984563d2-d638-4a78-a253-b89c0ce09a89" providerId="ADAL" clId="{CAC6DDEF-2570-9A46-8D7C-45F1B8702F08}" dt="2020-11-13T17:16:28.184" v="393" actId="478"/>
          <ac:picMkLst>
            <pc:docMk/>
            <pc:sldMk cId="2596827719" sldId="300"/>
            <ac:picMk id="124" creationId="{C99365EE-0B5C-4042-88F6-3F4256BE099C}"/>
          </ac:picMkLst>
        </pc:picChg>
        <pc:picChg chg="add del mod">
          <ac:chgData name="Yann HALLOUARD" userId="984563d2-d638-4a78-a253-b89c0ce09a89" providerId="ADAL" clId="{CAC6DDEF-2570-9A46-8D7C-45F1B8702F08}" dt="2020-11-13T13:37:27.501" v="46"/>
          <ac:picMkLst>
            <pc:docMk/>
            <pc:sldMk cId="2596827719" sldId="300"/>
            <ac:picMk id="130" creationId="{711E16C7-57CA-8845-AD39-FB5FAE3AD1E0}"/>
          </ac:picMkLst>
        </pc:picChg>
        <pc:picChg chg="add del mod">
          <ac:chgData name="Yann HALLOUARD" userId="984563d2-d638-4a78-a253-b89c0ce09a89" providerId="ADAL" clId="{CAC6DDEF-2570-9A46-8D7C-45F1B8702F08}" dt="2020-11-13T13:37:27.501" v="46"/>
          <ac:picMkLst>
            <pc:docMk/>
            <pc:sldMk cId="2596827719" sldId="300"/>
            <ac:picMk id="131" creationId="{41954137-7AE5-F844-B741-14EC17665996}"/>
          </ac:picMkLst>
        </pc:picChg>
        <pc:picChg chg="mod">
          <ac:chgData name="Yann HALLOUARD" userId="984563d2-d638-4a78-a253-b89c0ce09a89" providerId="ADAL" clId="{CAC6DDEF-2570-9A46-8D7C-45F1B8702F08}" dt="2020-11-13T13:37:24.265" v="45"/>
          <ac:picMkLst>
            <pc:docMk/>
            <pc:sldMk cId="2596827719" sldId="300"/>
            <ac:picMk id="133" creationId="{011AC97F-2F05-D24C-BFF0-B57B83BADCFF}"/>
          </ac:picMkLst>
        </pc:picChg>
        <pc:picChg chg="mod">
          <ac:chgData name="Yann HALLOUARD" userId="984563d2-d638-4a78-a253-b89c0ce09a89" providerId="ADAL" clId="{CAC6DDEF-2570-9A46-8D7C-45F1B8702F08}" dt="2020-11-13T13:37:24.265" v="45"/>
          <ac:picMkLst>
            <pc:docMk/>
            <pc:sldMk cId="2596827719" sldId="300"/>
            <ac:picMk id="134" creationId="{16CDE208-E608-B44A-AF90-4B1D87B0CB0E}"/>
          </ac:picMkLst>
        </pc:picChg>
        <pc:picChg chg="mod">
          <ac:chgData name="Yann HALLOUARD" userId="984563d2-d638-4a78-a253-b89c0ce09a89" providerId="ADAL" clId="{CAC6DDEF-2570-9A46-8D7C-45F1B8702F08}" dt="2020-11-13T13:37:24.265" v="45"/>
          <ac:picMkLst>
            <pc:docMk/>
            <pc:sldMk cId="2596827719" sldId="300"/>
            <ac:picMk id="136" creationId="{52FD74F1-D237-F245-B570-FDF758FB6955}"/>
          </ac:picMkLst>
        </pc:picChg>
        <pc:picChg chg="mod">
          <ac:chgData name="Yann HALLOUARD" userId="984563d2-d638-4a78-a253-b89c0ce09a89" providerId="ADAL" clId="{CAC6DDEF-2570-9A46-8D7C-45F1B8702F08}" dt="2020-11-13T13:37:24.265" v="45"/>
          <ac:picMkLst>
            <pc:docMk/>
            <pc:sldMk cId="2596827719" sldId="300"/>
            <ac:picMk id="137" creationId="{7E3F0D1F-18D4-CB42-9FCC-B57AF6B1A24F}"/>
          </ac:picMkLst>
        </pc:picChg>
        <pc:picChg chg="add del mod">
          <ac:chgData name="Yann HALLOUARD" userId="984563d2-d638-4a78-a253-b89c0ce09a89" providerId="ADAL" clId="{CAC6DDEF-2570-9A46-8D7C-45F1B8702F08}" dt="2020-11-13T13:37:27.501" v="46"/>
          <ac:picMkLst>
            <pc:docMk/>
            <pc:sldMk cId="2596827719" sldId="300"/>
            <ac:picMk id="138" creationId="{2952A562-5764-224A-996F-FB767DDF3C6C}"/>
          </ac:picMkLst>
        </pc:picChg>
        <pc:picChg chg="add del mod">
          <ac:chgData name="Yann HALLOUARD" userId="984563d2-d638-4a78-a253-b89c0ce09a89" providerId="ADAL" clId="{CAC6DDEF-2570-9A46-8D7C-45F1B8702F08}" dt="2020-11-13T13:37:27.501" v="46"/>
          <ac:picMkLst>
            <pc:docMk/>
            <pc:sldMk cId="2596827719" sldId="300"/>
            <ac:picMk id="139" creationId="{945BBDA5-7D6A-D243-BF3A-E0D265FD17E2}"/>
          </ac:picMkLst>
        </pc:picChg>
        <pc:picChg chg="add del mod">
          <ac:chgData name="Yann HALLOUARD" userId="984563d2-d638-4a78-a253-b89c0ce09a89" providerId="ADAL" clId="{CAC6DDEF-2570-9A46-8D7C-45F1B8702F08}" dt="2020-11-13T13:37:27.501" v="46"/>
          <ac:picMkLst>
            <pc:docMk/>
            <pc:sldMk cId="2596827719" sldId="300"/>
            <ac:picMk id="140" creationId="{3D9610BF-E69F-0349-B7BA-1AA3E7B15422}"/>
          </ac:picMkLst>
        </pc:picChg>
        <pc:picChg chg="add del mod">
          <ac:chgData name="Yann HALLOUARD" userId="984563d2-d638-4a78-a253-b89c0ce09a89" providerId="ADAL" clId="{CAC6DDEF-2570-9A46-8D7C-45F1B8702F08}" dt="2020-11-13T13:37:27.501" v="46"/>
          <ac:picMkLst>
            <pc:docMk/>
            <pc:sldMk cId="2596827719" sldId="300"/>
            <ac:picMk id="141" creationId="{AEEC570E-E597-4040-8AA4-7FB73CAB7D80}"/>
          </ac:picMkLst>
        </pc:picChg>
        <pc:picChg chg="add del mod">
          <ac:chgData name="Yann HALLOUARD" userId="984563d2-d638-4a78-a253-b89c0ce09a89" providerId="ADAL" clId="{CAC6DDEF-2570-9A46-8D7C-45F1B8702F08}" dt="2020-11-13T13:37:27.501" v="46"/>
          <ac:picMkLst>
            <pc:docMk/>
            <pc:sldMk cId="2596827719" sldId="300"/>
            <ac:picMk id="142" creationId="{00A1B95E-B889-7843-AEEA-D433F604286E}"/>
          </ac:picMkLst>
        </pc:picChg>
        <pc:picChg chg="add del mod">
          <ac:chgData name="Yann HALLOUARD" userId="984563d2-d638-4a78-a253-b89c0ce09a89" providerId="ADAL" clId="{CAC6DDEF-2570-9A46-8D7C-45F1B8702F08}" dt="2020-11-13T13:37:27.501" v="46"/>
          <ac:picMkLst>
            <pc:docMk/>
            <pc:sldMk cId="2596827719" sldId="300"/>
            <ac:picMk id="143" creationId="{0D7758DC-7565-0441-A53C-7C25311010A0}"/>
          </ac:picMkLst>
        </pc:picChg>
        <pc:picChg chg="mod">
          <ac:chgData name="Yann HALLOUARD" userId="984563d2-d638-4a78-a253-b89c0ce09a89" providerId="ADAL" clId="{CAC6DDEF-2570-9A46-8D7C-45F1B8702F08}" dt="2020-11-13T13:37:24.265" v="45"/>
          <ac:picMkLst>
            <pc:docMk/>
            <pc:sldMk cId="2596827719" sldId="300"/>
            <ac:picMk id="164" creationId="{B3011496-9A11-684E-AD79-1A656002389E}"/>
          </ac:picMkLst>
        </pc:picChg>
        <pc:picChg chg="mod">
          <ac:chgData name="Yann HALLOUARD" userId="984563d2-d638-4a78-a253-b89c0ce09a89" providerId="ADAL" clId="{CAC6DDEF-2570-9A46-8D7C-45F1B8702F08}" dt="2020-11-13T13:37:24.265" v="45"/>
          <ac:picMkLst>
            <pc:docMk/>
            <pc:sldMk cId="2596827719" sldId="300"/>
            <ac:picMk id="165" creationId="{D03B3D4D-2430-F248-84E2-305D49EC26F1}"/>
          </ac:picMkLst>
        </pc:picChg>
        <pc:picChg chg="add del mod">
          <ac:chgData name="Yann HALLOUARD" userId="984563d2-d638-4a78-a253-b89c0ce09a89" providerId="ADAL" clId="{CAC6DDEF-2570-9A46-8D7C-45F1B8702F08}" dt="2020-11-13T13:37:27.501" v="46"/>
          <ac:picMkLst>
            <pc:docMk/>
            <pc:sldMk cId="2596827719" sldId="300"/>
            <ac:picMk id="166" creationId="{6B2419C2-F36B-1B41-90E1-4B026C214AD8}"/>
          </ac:picMkLst>
        </pc:picChg>
        <pc:picChg chg="add del mod">
          <ac:chgData name="Yann HALLOUARD" userId="984563d2-d638-4a78-a253-b89c0ce09a89" providerId="ADAL" clId="{CAC6DDEF-2570-9A46-8D7C-45F1B8702F08}" dt="2020-11-13T13:37:27.501" v="46"/>
          <ac:picMkLst>
            <pc:docMk/>
            <pc:sldMk cId="2596827719" sldId="300"/>
            <ac:picMk id="172" creationId="{C1668FD4-41F9-3F4F-9C33-4AF6B561D6AB}"/>
          </ac:picMkLst>
        </pc:picChg>
        <pc:picChg chg="add del mod">
          <ac:chgData name="Yann HALLOUARD" userId="984563d2-d638-4a78-a253-b89c0ce09a89" providerId="ADAL" clId="{CAC6DDEF-2570-9A46-8D7C-45F1B8702F08}" dt="2020-11-13T13:37:33.032" v="49" actId="21"/>
          <ac:picMkLst>
            <pc:docMk/>
            <pc:sldMk cId="2596827719" sldId="300"/>
            <ac:picMk id="177" creationId="{A443B19D-E025-EE42-9E00-CCA50A2F5786}"/>
          </ac:picMkLst>
        </pc:picChg>
        <pc:picChg chg="add del mod">
          <ac:chgData name="Yann HALLOUARD" userId="984563d2-d638-4a78-a253-b89c0ce09a89" providerId="ADAL" clId="{CAC6DDEF-2570-9A46-8D7C-45F1B8702F08}" dt="2020-11-13T13:37:33.032" v="49" actId="21"/>
          <ac:picMkLst>
            <pc:docMk/>
            <pc:sldMk cId="2596827719" sldId="300"/>
            <ac:picMk id="178" creationId="{E8756FC9-B8D1-504C-9F67-DC13F074F19D}"/>
          </ac:picMkLst>
        </pc:picChg>
        <pc:picChg chg="mod">
          <ac:chgData name="Yann HALLOUARD" userId="984563d2-d638-4a78-a253-b89c0ce09a89" providerId="ADAL" clId="{CAC6DDEF-2570-9A46-8D7C-45F1B8702F08}" dt="2020-11-13T13:37:28.244" v="47"/>
          <ac:picMkLst>
            <pc:docMk/>
            <pc:sldMk cId="2596827719" sldId="300"/>
            <ac:picMk id="180" creationId="{9417491A-DAD7-E945-8081-AE82A41F7006}"/>
          </ac:picMkLst>
        </pc:picChg>
        <pc:picChg chg="mod">
          <ac:chgData name="Yann HALLOUARD" userId="984563d2-d638-4a78-a253-b89c0ce09a89" providerId="ADAL" clId="{CAC6DDEF-2570-9A46-8D7C-45F1B8702F08}" dt="2020-11-13T13:37:28.244" v="47"/>
          <ac:picMkLst>
            <pc:docMk/>
            <pc:sldMk cId="2596827719" sldId="300"/>
            <ac:picMk id="181" creationId="{366984AA-7517-7241-BDC4-4D4FC3E421B7}"/>
          </ac:picMkLst>
        </pc:picChg>
        <pc:picChg chg="mod">
          <ac:chgData name="Yann HALLOUARD" userId="984563d2-d638-4a78-a253-b89c0ce09a89" providerId="ADAL" clId="{CAC6DDEF-2570-9A46-8D7C-45F1B8702F08}" dt="2020-11-13T13:37:28.244" v="47"/>
          <ac:picMkLst>
            <pc:docMk/>
            <pc:sldMk cId="2596827719" sldId="300"/>
            <ac:picMk id="183" creationId="{6A72EF37-554D-7A46-80FB-D094B7B76954}"/>
          </ac:picMkLst>
        </pc:picChg>
        <pc:picChg chg="mod">
          <ac:chgData name="Yann HALLOUARD" userId="984563d2-d638-4a78-a253-b89c0ce09a89" providerId="ADAL" clId="{CAC6DDEF-2570-9A46-8D7C-45F1B8702F08}" dt="2020-11-13T13:37:28.244" v="47"/>
          <ac:picMkLst>
            <pc:docMk/>
            <pc:sldMk cId="2596827719" sldId="300"/>
            <ac:picMk id="184" creationId="{954ED544-3B70-224A-AC09-3AE018711665}"/>
          </ac:picMkLst>
        </pc:picChg>
        <pc:picChg chg="add del mod">
          <ac:chgData name="Yann HALLOUARD" userId="984563d2-d638-4a78-a253-b89c0ce09a89" providerId="ADAL" clId="{CAC6DDEF-2570-9A46-8D7C-45F1B8702F08}" dt="2020-11-13T13:37:33.032" v="49" actId="21"/>
          <ac:picMkLst>
            <pc:docMk/>
            <pc:sldMk cId="2596827719" sldId="300"/>
            <ac:picMk id="185" creationId="{58F216AE-E83F-BC46-B77F-3A57B8DDC6E1}"/>
          </ac:picMkLst>
        </pc:picChg>
        <pc:picChg chg="add del mod">
          <ac:chgData name="Yann HALLOUARD" userId="984563d2-d638-4a78-a253-b89c0ce09a89" providerId="ADAL" clId="{CAC6DDEF-2570-9A46-8D7C-45F1B8702F08}" dt="2020-11-13T13:37:33.032" v="49" actId="21"/>
          <ac:picMkLst>
            <pc:docMk/>
            <pc:sldMk cId="2596827719" sldId="300"/>
            <ac:picMk id="186" creationId="{16154367-B773-1242-B6F5-B649CCE5CB0D}"/>
          </ac:picMkLst>
        </pc:picChg>
        <pc:picChg chg="add del mod">
          <ac:chgData name="Yann HALLOUARD" userId="984563d2-d638-4a78-a253-b89c0ce09a89" providerId="ADAL" clId="{CAC6DDEF-2570-9A46-8D7C-45F1B8702F08}" dt="2020-11-13T13:37:33.032" v="49" actId="21"/>
          <ac:picMkLst>
            <pc:docMk/>
            <pc:sldMk cId="2596827719" sldId="300"/>
            <ac:picMk id="187" creationId="{22BFA926-818A-E840-AC1E-6A97D5C1FAD5}"/>
          </ac:picMkLst>
        </pc:picChg>
        <pc:picChg chg="add del mod">
          <ac:chgData name="Yann HALLOUARD" userId="984563d2-d638-4a78-a253-b89c0ce09a89" providerId="ADAL" clId="{CAC6DDEF-2570-9A46-8D7C-45F1B8702F08}" dt="2020-11-13T13:37:33.032" v="49" actId="21"/>
          <ac:picMkLst>
            <pc:docMk/>
            <pc:sldMk cId="2596827719" sldId="300"/>
            <ac:picMk id="188" creationId="{5495682B-BBEE-7349-A41D-0E2D66018C6C}"/>
          </ac:picMkLst>
        </pc:picChg>
        <pc:picChg chg="add del mod">
          <ac:chgData name="Yann HALLOUARD" userId="984563d2-d638-4a78-a253-b89c0ce09a89" providerId="ADAL" clId="{CAC6DDEF-2570-9A46-8D7C-45F1B8702F08}" dt="2020-11-13T13:37:33.032" v="49" actId="21"/>
          <ac:picMkLst>
            <pc:docMk/>
            <pc:sldMk cId="2596827719" sldId="300"/>
            <ac:picMk id="189" creationId="{E09AE2CC-007E-544E-A3AE-5BAB7A14BFAB}"/>
          </ac:picMkLst>
        </pc:picChg>
        <pc:picChg chg="add del mod">
          <ac:chgData name="Yann HALLOUARD" userId="984563d2-d638-4a78-a253-b89c0ce09a89" providerId="ADAL" clId="{CAC6DDEF-2570-9A46-8D7C-45F1B8702F08}" dt="2020-11-13T13:37:33.032" v="49" actId="21"/>
          <ac:picMkLst>
            <pc:docMk/>
            <pc:sldMk cId="2596827719" sldId="300"/>
            <ac:picMk id="190" creationId="{E2398685-AD7B-734E-B06E-74B7441300E9}"/>
          </ac:picMkLst>
        </pc:picChg>
        <pc:picChg chg="mod">
          <ac:chgData name="Yann HALLOUARD" userId="984563d2-d638-4a78-a253-b89c0ce09a89" providerId="ADAL" clId="{CAC6DDEF-2570-9A46-8D7C-45F1B8702F08}" dt="2020-11-13T13:37:28.244" v="47"/>
          <ac:picMkLst>
            <pc:docMk/>
            <pc:sldMk cId="2596827719" sldId="300"/>
            <ac:picMk id="211" creationId="{39A4A307-928B-1D4F-BE2F-0A83F3DDB99F}"/>
          </ac:picMkLst>
        </pc:picChg>
        <pc:picChg chg="mod">
          <ac:chgData name="Yann HALLOUARD" userId="984563d2-d638-4a78-a253-b89c0ce09a89" providerId="ADAL" clId="{CAC6DDEF-2570-9A46-8D7C-45F1B8702F08}" dt="2020-11-13T13:37:28.244" v="47"/>
          <ac:picMkLst>
            <pc:docMk/>
            <pc:sldMk cId="2596827719" sldId="300"/>
            <ac:picMk id="212" creationId="{81059B0C-6682-504F-8D9C-1C967AAC758F}"/>
          </ac:picMkLst>
        </pc:picChg>
        <pc:picChg chg="add del mod">
          <ac:chgData name="Yann HALLOUARD" userId="984563d2-d638-4a78-a253-b89c0ce09a89" providerId="ADAL" clId="{CAC6DDEF-2570-9A46-8D7C-45F1B8702F08}" dt="2020-11-13T13:37:33.032" v="49" actId="21"/>
          <ac:picMkLst>
            <pc:docMk/>
            <pc:sldMk cId="2596827719" sldId="300"/>
            <ac:picMk id="213" creationId="{18DDB65C-2C7E-8E49-9BD8-B0671B09BBAF}"/>
          </ac:picMkLst>
        </pc:picChg>
        <pc:picChg chg="add del mod">
          <ac:chgData name="Yann HALLOUARD" userId="984563d2-d638-4a78-a253-b89c0ce09a89" providerId="ADAL" clId="{CAC6DDEF-2570-9A46-8D7C-45F1B8702F08}" dt="2020-11-13T13:37:33.032" v="49" actId="21"/>
          <ac:picMkLst>
            <pc:docMk/>
            <pc:sldMk cId="2596827719" sldId="300"/>
            <ac:picMk id="219" creationId="{2A2E80DC-0F32-6D46-818D-AADC634068E8}"/>
          </ac:picMkLst>
        </pc:picChg>
        <pc:picChg chg="add mod">
          <ac:chgData name="Yann HALLOUARD" userId="984563d2-d638-4a78-a253-b89c0ce09a89" providerId="ADAL" clId="{CAC6DDEF-2570-9A46-8D7C-45F1B8702F08}" dt="2020-11-13T17:16:29.301" v="394"/>
          <ac:picMkLst>
            <pc:docMk/>
            <pc:sldMk cId="2596827719" sldId="300"/>
            <ac:picMk id="224" creationId="{A7CE6631-81A7-3F4A-92CE-BC741BACB811}"/>
          </ac:picMkLst>
        </pc:picChg>
        <pc:picChg chg="add mod">
          <ac:chgData name="Yann HALLOUARD" userId="984563d2-d638-4a78-a253-b89c0ce09a89" providerId="ADAL" clId="{CAC6DDEF-2570-9A46-8D7C-45F1B8702F08}" dt="2020-11-13T17:16:29.301" v="394"/>
          <ac:picMkLst>
            <pc:docMk/>
            <pc:sldMk cId="2596827719" sldId="300"/>
            <ac:picMk id="225" creationId="{CE989792-F7FD-C541-B3E6-A61626C3F70A}"/>
          </ac:picMkLst>
        </pc:picChg>
        <pc:picChg chg="mod">
          <ac:chgData name="Yann HALLOUARD" userId="984563d2-d638-4a78-a253-b89c0ce09a89" providerId="ADAL" clId="{CAC6DDEF-2570-9A46-8D7C-45F1B8702F08}" dt="2020-11-13T17:16:29.301" v="394"/>
          <ac:picMkLst>
            <pc:docMk/>
            <pc:sldMk cId="2596827719" sldId="300"/>
            <ac:picMk id="227" creationId="{93D53E57-2BB1-7F40-952E-A575C4EF9384}"/>
          </ac:picMkLst>
        </pc:picChg>
        <pc:picChg chg="mod">
          <ac:chgData name="Yann HALLOUARD" userId="984563d2-d638-4a78-a253-b89c0ce09a89" providerId="ADAL" clId="{CAC6DDEF-2570-9A46-8D7C-45F1B8702F08}" dt="2020-11-13T17:16:29.301" v="394"/>
          <ac:picMkLst>
            <pc:docMk/>
            <pc:sldMk cId="2596827719" sldId="300"/>
            <ac:picMk id="228" creationId="{746C1DA0-BC64-A643-9987-1E6FE40C42E9}"/>
          </ac:picMkLst>
        </pc:picChg>
        <pc:picChg chg="mod">
          <ac:chgData name="Yann HALLOUARD" userId="984563d2-d638-4a78-a253-b89c0ce09a89" providerId="ADAL" clId="{CAC6DDEF-2570-9A46-8D7C-45F1B8702F08}" dt="2020-11-13T17:16:29.301" v="394"/>
          <ac:picMkLst>
            <pc:docMk/>
            <pc:sldMk cId="2596827719" sldId="300"/>
            <ac:picMk id="230" creationId="{560E3FE6-E21C-1140-B182-3E675E3F2628}"/>
          </ac:picMkLst>
        </pc:picChg>
        <pc:picChg chg="mod">
          <ac:chgData name="Yann HALLOUARD" userId="984563d2-d638-4a78-a253-b89c0ce09a89" providerId="ADAL" clId="{CAC6DDEF-2570-9A46-8D7C-45F1B8702F08}" dt="2020-11-13T17:16:29.301" v="394"/>
          <ac:picMkLst>
            <pc:docMk/>
            <pc:sldMk cId="2596827719" sldId="300"/>
            <ac:picMk id="231" creationId="{78C72120-A604-1944-ABB6-98088AC20293}"/>
          </ac:picMkLst>
        </pc:picChg>
        <pc:picChg chg="add mod">
          <ac:chgData name="Yann HALLOUARD" userId="984563d2-d638-4a78-a253-b89c0ce09a89" providerId="ADAL" clId="{CAC6DDEF-2570-9A46-8D7C-45F1B8702F08}" dt="2020-11-13T17:16:29.301" v="394"/>
          <ac:picMkLst>
            <pc:docMk/>
            <pc:sldMk cId="2596827719" sldId="300"/>
            <ac:picMk id="232" creationId="{FD88BD9C-FF9F-9F4F-A2A2-E0EA652A6600}"/>
          </ac:picMkLst>
        </pc:picChg>
        <pc:picChg chg="add del mod">
          <ac:chgData name="Yann HALLOUARD" userId="984563d2-d638-4a78-a253-b89c0ce09a89" providerId="ADAL" clId="{CAC6DDEF-2570-9A46-8D7C-45F1B8702F08}" dt="2020-11-13T17:16:43.893" v="408" actId="478"/>
          <ac:picMkLst>
            <pc:docMk/>
            <pc:sldMk cId="2596827719" sldId="300"/>
            <ac:picMk id="233" creationId="{4A3BC256-2668-DD49-BB13-8911AE337895}"/>
          </ac:picMkLst>
        </pc:picChg>
        <pc:picChg chg="add mod">
          <ac:chgData name="Yann HALLOUARD" userId="984563d2-d638-4a78-a253-b89c0ce09a89" providerId="ADAL" clId="{CAC6DDEF-2570-9A46-8D7C-45F1B8702F08}" dt="2020-11-13T17:16:29.301" v="394"/>
          <ac:picMkLst>
            <pc:docMk/>
            <pc:sldMk cId="2596827719" sldId="300"/>
            <ac:picMk id="234" creationId="{5BAE2800-3E95-9640-B035-A54B36311122}"/>
          </ac:picMkLst>
        </pc:picChg>
        <pc:picChg chg="add mod">
          <ac:chgData name="Yann HALLOUARD" userId="984563d2-d638-4a78-a253-b89c0ce09a89" providerId="ADAL" clId="{CAC6DDEF-2570-9A46-8D7C-45F1B8702F08}" dt="2020-11-13T17:16:29.301" v="394"/>
          <ac:picMkLst>
            <pc:docMk/>
            <pc:sldMk cId="2596827719" sldId="300"/>
            <ac:picMk id="235" creationId="{EE137359-A5D5-0347-853F-97CCE71CA662}"/>
          </ac:picMkLst>
        </pc:picChg>
        <pc:picChg chg="add mod">
          <ac:chgData name="Yann HALLOUARD" userId="984563d2-d638-4a78-a253-b89c0ce09a89" providerId="ADAL" clId="{CAC6DDEF-2570-9A46-8D7C-45F1B8702F08}" dt="2020-11-13T17:16:29.301" v="394"/>
          <ac:picMkLst>
            <pc:docMk/>
            <pc:sldMk cId="2596827719" sldId="300"/>
            <ac:picMk id="236" creationId="{C790CCD0-0E4E-BA4B-AC49-18C9A98E112F}"/>
          </ac:picMkLst>
        </pc:picChg>
        <pc:picChg chg="add del mod">
          <ac:chgData name="Yann HALLOUARD" userId="984563d2-d638-4a78-a253-b89c0ce09a89" providerId="ADAL" clId="{CAC6DDEF-2570-9A46-8D7C-45F1B8702F08}" dt="2020-11-13T17:16:40.764" v="405" actId="478"/>
          <ac:picMkLst>
            <pc:docMk/>
            <pc:sldMk cId="2596827719" sldId="300"/>
            <ac:picMk id="237" creationId="{E8D47F3A-250E-B34C-AE97-8A1FBD534CAC}"/>
          </ac:picMkLst>
        </pc:picChg>
        <pc:picChg chg="mod">
          <ac:chgData name="Yann HALLOUARD" userId="984563d2-d638-4a78-a253-b89c0ce09a89" providerId="ADAL" clId="{CAC6DDEF-2570-9A46-8D7C-45F1B8702F08}" dt="2020-11-13T17:16:29.301" v="394"/>
          <ac:picMkLst>
            <pc:docMk/>
            <pc:sldMk cId="2596827719" sldId="300"/>
            <ac:picMk id="249" creationId="{441AEAD4-5A66-4A43-8EC8-25B5986B4330}"/>
          </ac:picMkLst>
        </pc:picChg>
        <pc:picChg chg="mod">
          <ac:chgData name="Yann HALLOUARD" userId="984563d2-d638-4a78-a253-b89c0ce09a89" providerId="ADAL" clId="{CAC6DDEF-2570-9A46-8D7C-45F1B8702F08}" dt="2020-11-13T17:16:29.301" v="394"/>
          <ac:picMkLst>
            <pc:docMk/>
            <pc:sldMk cId="2596827719" sldId="300"/>
            <ac:picMk id="250" creationId="{EFC37AE8-869F-7D41-9D85-59655A47CD2E}"/>
          </ac:picMkLst>
        </pc:picChg>
        <pc:picChg chg="add del mod">
          <ac:chgData name="Yann HALLOUARD" userId="984563d2-d638-4a78-a253-b89c0ce09a89" providerId="ADAL" clId="{CAC6DDEF-2570-9A46-8D7C-45F1B8702F08}" dt="2020-11-13T17:16:53.420" v="414" actId="478"/>
          <ac:picMkLst>
            <pc:docMk/>
            <pc:sldMk cId="2596827719" sldId="300"/>
            <ac:picMk id="251" creationId="{99B22129-9A3D-604C-9C3B-9CB83F6C2BF6}"/>
          </ac:picMkLst>
        </pc:picChg>
        <pc:picChg chg="add mod">
          <ac:chgData name="Yann HALLOUARD" userId="984563d2-d638-4a78-a253-b89c0ce09a89" providerId="ADAL" clId="{CAC6DDEF-2570-9A46-8D7C-45F1B8702F08}" dt="2020-11-13T17:16:29.301" v="394"/>
          <ac:picMkLst>
            <pc:docMk/>
            <pc:sldMk cId="2596827719" sldId="300"/>
            <ac:picMk id="254" creationId="{7ED764D6-6F3B-FA4C-A742-418214DCD30F}"/>
          </ac:picMkLst>
        </pc:picChg>
        <pc:cxnChg chg="del mod">
          <ac:chgData name="Yann HALLOUARD" userId="984563d2-d638-4a78-a253-b89c0ce09a89" providerId="ADAL" clId="{CAC6DDEF-2570-9A46-8D7C-45F1B8702F08}" dt="2020-11-13T13:35:18.286" v="33" actId="478"/>
          <ac:cxnSpMkLst>
            <pc:docMk/>
            <pc:sldMk cId="2596827719" sldId="300"/>
            <ac:cxnSpMk id="35" creationId="{4DF0FB7E-8189-1A49-9325-21BC9381BD13}"/>
          </ac:cxnSpMkLst>
        </pc:cxnChg>
        <pc:cxnChg chg="del mod">
          <ac:chgData name="Yann HALLOUARD" userId="984563d2-d638-4a78-a253-b89c0ce09a89" providerId="ADAL" clId="{CAC6DDEF-2570-9A46-8D7C-45F1B8702F08}" dt="2020-11-13T13:35:18.286" v="33" actId="478"/>
          <ac:cxnSpMkLst>
            <pc:docMk/>
            <pc:sldMk cId="2596827719" sldId="300"/>
            <ac:cxnSpMk id="36" creationId="{5A878CE0-7006-7741-BA64-1182FDE807AC}"/>
          </ac:cxnSpMkLst>
        </pc:cxnChg>
        <pc:cxnChg chg="del">
          <ac:chgData name="Yann HALLOUARD" userId="984563d2-d638-4a78-a253-b89c0ce09a89" providerId="ADAL" clId="{CAC6DDEF-2570-9A46-8D7C-45F1B8702F08}" dt="2020-11-13T13:35:18.286" v="33" actId="478"/>
          <ac:cxnSpMkLst>
            <pc:docMk/>
            <pc:sldMk cId="2596827719" sldId="300"/>
            <ac:cxnSpMk id="37" creationId="{F745DB15-6B99-6149-9B0C-C35A05F74CB2}"/>
          </ac:cxnSpMkLst>
        </pc:cxnChg>
        <pc:cxnChg chg="del mod">
          <ac:chgData name="Yann HALLOUARD" userId="984563d2-d638-4a78-a253-b89c0ce09a89" providerId="ADAL" clId="{CAC6DDEF-2570-9A46-8D7C-45F1B8702F08}" dt="2020-11-13T13:35:18.286" v="33" actId="478"/>
          <ac:cxnSpMkLst>
            <pc:docMk/>
            <pc:sldMk cId="2596827719" sldId="300"/>
            <ac:cxnSpMk id="38" creationId="{649F1A7C-A5B7-174E-8F04-6EA936D6A874}"/>
          </ac:cxnSpMkLst>
        </pc:cxnChg>
        <pc:cxnChg chg="del mod">
          <ac:chgData name="Yann HALLOUARD" userId="984563d2-d638-4a78-a253-b89c0ce09a89" providerId="ADAL" clId="{CAC6DDEF-2570-9A46-8D7C-45F1B8702F08}" dt="2020-11-13T13:35:18.286" v="33" actId="478"/>
          <ac:cxnSpMkLst>
            <pc:docMk/>
            <pc:sldMk cId="2596827719" sldId="300"/>
            <ac:cxnSpMk id="39" creationId="{C5DF5DD1-3A6D-904C-9480-A4392D91BF87}"/>
          </ac:cxnSpMkLst>
        </pc:cxnChg>
        <pc:cxnChg chg="del mod">
          <ac:chgData name="Yann HALLOUARD" userId="984563d2-d638-4a78-a253-b89c0ce09a89" providerId="ADAL" clId="{CAC6DDEF-2570-9A46-8D7C-45F1B8702F08}" dt="2020-11-13T13:35:18.286" v="33" actId="478"/>
          <ac:cxnSpMkLst>
            <pc:docMk/>
            <pc:sldMk cId="2596827719" sldId="300"/>
            <ac:cxnSpMk id="40" creationId="{357BF0B6-C6FE-8D4A-A359-3A4C8A7D1D11}"/>
          </ac:cxnSpMkLst>
        </pc:cxnChg>
        <pc:cxnChg chg="del mod">
          <ac:chgData name="Yann HALLOUARD" userId="984563d2-d638-4a78-a253-b89c0ce09a89" providerId="ADAL" clId="{CAC6DDEF-2570-9A46-8D7C-45F1B8702F08}" dt="2020-11-13T13:35:18.286" v="33" actId="478"/>
          <ac:cxnSpMkLst>
            <pc:docMk/>
            <pc:sldMk cId="2596827719" sldId="300"/>
            <ac:cxnSpMk id="41" creationId="{96E834A5-5AD1-8D46-8A1E-2A0D543A179F}"/>
          </ac:cxnSpMkLst>
        </pc:cxnChg>
        <pc:cxnChg chg="del mod">
          <ac:chgData name="Yann HALLOUARD" userId="984563d2-d638-4a78-a253-b89c0ce09a89" providerId="ADAL" clId="{CAC6DDEF-2570-9A46-8D7C-45F1B8702F08}" dt="2020-11-13T13:35:18.286" v="33" actId="478"/>
          <ac:cxnSpMkLst>
            <pc:docMk/>
            <pc:sldMk cId="2596827719" sldId="300"/>
            <ac:cxnSpMk id="42" creationId="{EA91F005-557F-0A45-9B10-DE232DB906B1}"/>
          </ac:cxnSpMkLst>
        </pc:cxnChg>
        <pc:cxnChg chg="del mod">
          <ac:chgData name="Yann HALLOUARD" userId="984563d2-d638-4a78-a253-b89c0ce09a89" providerId="ADAL" clId="{CAC6DDEF-2570-9A46-8D7C-45F1B8702F08}" dt="2020-11-13T13:35:18.286" v="33" actId="478"/>
          <ac:cxnSpMkLst>
            <pc:docMk/>
            <pc:sldMk cId="2596827719" sldId="300"/>
            <ac:cxnSpMk id="43" creationId="{0A52315B-D884-7B4E-87B1-4020E4882F44}"/>
          </ac:cxnSpMkLst>
        </pc:cxnChg>
        <pc:cxnChg chg="del mod">
          <ac:chgData name="Yann HALLOUARD" userId="984563d2-d638-4a78-a253-b89c0ce09a89" providerId="ADAL" clId="{CAC6DDEF-2570-9A46-8D7C-45F1B8702F08}" dt="2020-11-13T13:35:18.286" v="33" actId="478"/>
          <ac:cxnSpMkLst>
            <pc:docMk/>
            <pc:sldMk cId="2596827719" sldId="300"/>
            <ac:cxnSpMk id="44" creationId="{747D6A5A-47D1-794D-BBBA-B0FEB67E08FE}"/>
          </ac:cxnSpMkLst>
        </pc:cxnChg>
        <pc:cxnChg chg="del mod">
          <ac:chgData name="Yann HALLOUARD" userId="984563d2-d638-4a78-a253-b89c0ce09a89" providerId="ADAL" clId="{CAC6DDEF-2570-9A46-8D7C-45F1B8702F08}" dt="2020-11-13T13:35:18.286" v="33" actId="478"/>
          <ac:cxnSpMkLst>
            <pc:docMk/>
            <pc:sldMk cId="2596827719" sldId="300"/>
            <ac:cxnSpMk id="54" creationId="{C29223A4-B02D-1840-AC24-6D844FFBB089}"/>
          </ac:cxnSpMkLst>
        </pc:cxnChg>
        <pc:cxnChg chg="del mod">
          <ac:chgData name="Yann HALLOUARD" userId="984563d2-d638-4a78-a253-b89c0ce09a89" providerId="ADAL" clId="{CAC6DDEF-2570-9A46-8D7C-45F1B8702F08}" dt="2020-11-13T13:35:18.286" v="33" actId="478"/>
          <ac:cxnSpMkLst>
            <pc:docMk/>
            <pc:sldMk cId="2596827719" sldId="300"/>
            <ac:cxnSpMk id="55" creationId="{5CA5BC48-D551-9044-B73C-D5B94A679E5C}"/>
          </ac:cxnSpMkLst>
        </pc:cxnChg>
        <pc:cxnChg chg="del">
          <ac:chgData name="Yann HALLOUARD" userId="984563d2-d638-4a78-a253-b89c0ce09a89" providerId="ADAL" clId="{CAC6DDEF-2570-9A46-8D7C-45F1B8702F08}" dt="2020-11-13T13:35:18.286" v="33" actId="478"/>
          <ac:cxnSpMkLst>
            <pc:docMk/>
            <pc:sldMk cId="2596827719" sldId="300"/>
            <ac:cxnSpMk id="58" creationId="{3681E2D4-6331-A04A-90FE-295C574CDC25}"/>
          </ac:cxnSpMkLst>
        </pc:cxnChg>
        <pc:cxnChg chg="add del mod">
          <ac:chgData name="Yann HALLOUARD" userId="984563d2-d638-4a78-a253-b89c0ce09a89" providerId="ADAL" clId="{CAC6DDEF-2570-9A46-8D7C-45F1B8702F08}" dt="2020-11-13T13:35:14.861" v="32" actId="21"/>
          <ac:cxnSpMkLst>
            <pc:docMk/>
            <pc:sldMk cId="2596827719" sldId="300"/>
            <ac:cxnSpMk id="82" creationId="{B8E71482-7F5B-1546-9E14-63BC4E4F0483}"/>
          </ac:cxnSpMkLst>
        </pc:cxnChg>
        <pc:cxnChg chg="add del mod">
          <ac:chgData name="Yann HALLOUARD" userId="984563d2-d638-4a78-a253-b89c0ce09a89" providerId="ADAL" clId="{CAC6DDEF-2570-9A46-8D7C-45F1B8702F08}" dt="2020-11-13T13:35:14.861" v="32" actId="21"/>
          <ac:cxnSpMkLst>
            <pc:docMk/>
            <pc:sldMk cId="2596827719" sldId="300"/>
            <ac:cxnSpMk id="83" creationId="{856A9CA2-1275-1644-84D3-A30397885C68}"/>
          </ac:cxnSpMkLst>
        </pc:cxnChg>
        <pc:cxnChg chg="add del mod">
          <ac:chgData name="Yann HALLOUARD" userId="984563d2-d638-4a78-a253-b89c0ce09a89" providerId="ADAL" clId="{CAC6DDEF-2570-9A46-8D7C-45F1B8702F08}" dt="2020-11-13T13:35:14.861" v="32" actId="21"/>
          <ac:cxnSpMkLst>
            <pc:docMk/>
            <pc:sldMk cId="2596827719" sldId="300"/>
            <ac:cxnSpMk id="84" creationId="{626EBE05-72AB-604C-940F-09E7F1474D78}"/>
          </ac:cxnSpMkLst>
        </pc:cxnChg>
        <pc:cxnChg chg="add del mod">
          <ac:chgData name="Yann HALLOUARD" userId="984563d2-d638-4a78-a253-b89c0ce09a89" providerId="ADAL" clId="{CAC6DDEF-2570-9A46-8D7C-45F1B8702F08}" dt="2020-11-13T13:35:14.861" v="32" actId="21"/>
          <ac:cxnSpMkLst>
            <pc:docMk/>
            <pc:sldMk cId="2596827719" sldId="300"/>
            <ac:cxnSpMk id="85" creationId="{FFD09EB3-A613-D140-89C5-59688236AA24}"/>
          </ac:cxnSpMkLst>
        </pc:cxnChg>
        <pc:cxnChg chg="add del mod">
          <ac:chgData name="Yann HALLOUARD" userId="984563d2-d638-4a78-a253-b89c0ce09a89" providerId="ADAL" clId="{CAC6DDEF-2570-9A46-8D7C-45F1B8702F08}" dt="2020-11-13T13:35:14.861" v="32" actId="21"/>
          <ac:cxnSpMkLst>
            <pc:docMk/>
            <pc:sldMk cId="2596827719" sldId="300"/>
            <ac:cxnSpMk id="86" creationId="{5315F35E-9CFB-B744-B3BC-FFB6985E86E1}"/>
          </ac:cxnSpMkLst>
        </pc:cxnChg>
        <pc:cxnChg chg="add del mod">
          <ac:chgData name="Yann HALLOUARD" userId="984563d2-d638-4a78-a253-b89c0ce09a89" providerId="ADAL" clId="{CAC6DDEF-2570-9A46-8D7C-45F1B8702F08}" dt="2020-11-13T13:35:14.861" v="32" actId="21"/>
          <ac:cxnSpMkLst>
            <pc:docMk/>
            <pc:sldMk cId="2596827719" sldId="300"/>
            <ac:cxnSpMk id="87" creationId="{CEA0BC60-7F67-B745-A745-126771BF1400}"/>
          </ac:cxnSpMkLst>
        </pc:cxnChg>
        <pc:cxnChg chg="add del mod">
          <ac:chgData name="Yann HALLOUARD" userId="984563d2-d638-4a78-a253-b89c0ce09a89" providerId="ADAL" clId="{CAC6DDEF-2570-9A46-8D7C-45F1B8702F08}" dt="2020-11-13T13:35:14.861" v="32" actId="21"/>
          <ac:cxnSpMkLst>
            <pc:docMk/>
            <pc:sldMk cId="2596827719" sldId="300"/>
            <ac:cxnSpMk id="88" creationId="{AE75A66C-522A-9A4B-9698-47CBB9AAAF8F}"/>
          </ac:cxnSpMkLst>
        </pc:cxnChg>
        <pc:cxnChg chg="add del mod">
          <ac:chgData name="Yann HALLOUARD" userId="984563d2-d638-4a78-a253-b89c0ce09a89" providerId="ADAL" clId="{CAC6DDEF-2570-9A46-8D7C-45F1B8702F08}" dt="2020-11-13T13:35:14.861" v="32" actId="21"/>
          <ac:cxnSpMkLst>
            <pc:docMk/>
            <pc:sldMk cId="2596827719" sldId="300"/>
            <ac:cxnSpMk id="89" creationId="{D07F14D0-4325-FC47-AB52-9F1B2D8B3BAF}"/>
          </ac:cxnSpMkLst>
        </pc:cxnChg>
        <pc:cxnChg chg="add del mod">
          <ac:chgData name="Yann HALLOUARD" userId="984563d2-d638-4a78-a253-b89c0ce09a89" providerId="ADAL" clId="{CAC6DDEF-2570-9A46-8D7C-45F1B8702F08}" dt="2020-11-13T13:35:14.861" v="32" actId="21"/>
          <ac:cxnSpMkLst>
            <pc:docMk/>
            <pc:sldMk cId="2596827719" sldId="300"/>
            <ac:cxnSpMk id="90" creationId="{9D90E6AF-3394-3342-8342-F801CD280485}"/>
          </ac:cxnSpMkLst>
        </pc:cxnChg>
        <pc:cxnChg chg="add del mod">
          <ac:chgData name="Yann HALLOUARD" userId="984563d2-d638-4a78-a253-b89c0ce09a89" providerId="ADAL" clId="{CAC6DDEF-2570-9A46-8D7C-45F1B8702F08}" dt="2020-11-13T17:16:28.184" v="393" actId="478"/>
          <ac:cxnSpMkLst>
            <pc:docMk/>
            <pc:sldMk cId="2596827719" sldId="300"/>
            <ac:cxnSpMk id="115" creationId="{E1580169-19C2-CF4C-ADDE-B5E4BAB5C8A8}"/>
          </ac:cxnSpMkLst>
        </pc:cxnChg>
        <pc:cxnChg chg="add del mod">
          <ac:chgData name="Yann HALLOUARD" userId="984563d2-d638-4a78-a253-b89c0ce09a89" providerId="ADAL" clId="{CAC6DDEF-2570-9A46-8D7C-45F1B8702F08}" dt="2020-11-13T17:16:28.184" v="393" actId="478"/>
          <ac:cxnSpMkLst>
            <pc:docMk/>
            <pc:sldMk cId="2596827719" sldId="300"/>
            <ac:cxnSpMk id="116" creationId="{37BD5F1E-F516-0244-B2A4-37CCF4DF0C55}"/>
          </ac:cxnSpMkLst>
        </pc:cxnChg>
        <pc:cxnChg chg="add del mod">
          <ac:chgData name="Yann HALLOUARD" userId="984563d2-d638-4a78-a253-b89c0ce09a89" providerId="ADAL" clId="{CAC6DDEF-2570-9A46-8D7C-45F1B8702F08}" dt="2020-11-13T17:16:28.184" v="393" actId="478"/>
          <ac:cxnSpMkLst>
            <pc:docMk/>
            <pc:sldMk cId="2596827719" sldId="300"/>
            <ac:cxnSpMk id="117" creationId="{B4C3C0F9-998C-7B4E-8BBA-C2316F1D44CD}"/>
          </ac:cxnSpMkLst>
        </pc:cxnChg>
        <pc:cxnChg chg="add del mod">
          <ac:chgData name="Yann HALLOUARD" userId="984563d2-d638-4a78-a253-b89c0ce09a89" providerId="ADAL" clId="{CAC6DDEF-2570-9A46-8D7C-45F1B8702F08}" dt="2020-11-13T17:16:28.184" v="393" actId="478"/>
          <ac:cxnSpMkLst>
            <pc:docMk/>
            <pc:sldMk cId="2596827719" sldId="300"/>
            <ac:cxnSpMk id="118" creationId="{0118D7F7-C8DB-D642-B3EB-3EC389E7CD4F}"/>
          </ac:cxnSpMkLst>
        </pc:cxnChg>
        <pc:cxnChg chg="add del mod">
          <ac:chgData name="Yann HALLOUARD" userId="984563d2-d638-4a78-a253-b89c0ce09a89" providerId="ADAL" clId="{CAC6DDEF-2570-9A46-8D7C-45F1B8702F08}" dt="2020-11-13T17:16:28.184" v="393" actId="478"/>
          <ac:cxnSpMkLst>
            <pc:docMk/>
            <pc:sldMk cId="2596827719" sldId="300"/>
            <ac:cxnSpMk id="119" creationId="{CC2968B0-5890-594D-9852-1B77272235B0}"/>
          </ac:cxnSpMkLst>
        </pc:cxnChg>
        <pc:cxnChg chg="add del mod">
          <ac:chgData name="Yann HALLOUARD" userId="984563d2-d638-4a78-a253-b89c0ce09a89" providerId="ADAL" clId="{CAC6DDEF-2570-9A46-8D7C-45F1B8702F08}" dt="2020-11-13T17:16:28.184" v="393" actId="478"/>
          <ac:cxnSpMkLst>
            <pc:docMk/>
            <pc:sldMk cId="2596827719" sldId="300"/>
            <ac:cxnSpMk id="120" creationId="{3D35C000-8162-054C-9941-9DACF140BA67}"/>
          </ac:cxnSpMkLst>
        </pc:cxnChg>
        <pc:cxnChg chg="add del mod">
          <ac:chgData name="Yann HALLOUARD" userId="984563d2-d638-4a78-a253-b89c0ce09a89" providerId="ADAL" clId="{CAC6DDEF-2570-9A46-8D7C-45F1B8702F08}" dt="2020-11-13T17:16:28.184" v="393" actId="478"/>
          <ac:cxnSpMkLst>
            <pc:docMk/>
            <pc:sldMk cId="2596827719" sldId="300"/>
            <ac:cxnSpMk id="121" creationId="{F97F899D-E931-F84E-BD2E-ED2151945074}"/>
          </ac:cxnSpMkLst>
        </pc:cxnChg>
        <pc:cxnChg chg="add del mod">
          <ac:chgData name="Yann HALLOUARD" userId="984563d2-d638-4a78-a253-b89c0ce09a89" providerId="ADAL" clId="{CAC6DDEF-2570-9A46-8D7C-45F1B8702F08}" dt="2020-11-13T17:16:28.184" v="393" actId="478"/>
          <ac:cxnSpMkLst>
            <pc:docMk/>
            <pc:sldMk cId="2596827719" sldId="300"/>
            <ac:cxnSpMk id="122" creationId="{9B871012-ED80-9041-8BAE-C454B8BCDA70}"/>
          </ac:cxnSpMkLst>
        </pc:cxnChg>
        <pc:cxnChg chg="add del mod">
          <ac:chgData name="Yann HALLOUARD" userId="984563d2-d638-4a78-a253-b89c0ce09a89" providerId="ADAL" clId="{CAC6DDEF-2570-9A46-8D7C-45F1B8702F08}" dt="2020-11-13T17:16:28.184" v="393" actId="478"/>
          <ac:cxnSpMkLst>
            <pc:docMk/>
            <pc:sldMk cId="2596827719" sldId="300"/>
            <ac:cxnSpMk id="123" creationId="{B760EAFF-18A2-B149-A239-2A9AEBAEF7C2}"/>
          </ac:cxnSpMkLst>
        </pc:cxnChg>
        <pc:cxnChg chg="add del mod">
          <ac:chgData name="Yann HALLOUARD" userId="984563d2-d638-4a78-a253-b89c0ce09a89" providerId="ADAL" clId="{CAC6DDEF-2570-9A46-8D7C-45F1B8702F08}" dt="2020-11-13T13:37:27.501" v="46"/>
          <ac:cxnSpMkLst>
            <pc:docMk/>
            <pc:sldMk cId="2596827719" sldId="300"/>
            <ac:cxnSpMk id="152" creationId="{9939034A-F4E2-734A-8F52-5BA40DFD0485}"/>
          </ac:cxnSpMkLst>
        </pc:cxnChg>
        <pc:cxnChg chg="add del mod">
          <ac:chgData name="Yann HALLOUARD" userId="984563d2-d638-4a78-a253-b89c0ce09a89" providerId="ADAL" clId="{CAC6DDEF-2570-9A46-8D7C-45F1B8702F08}" dt="2020-11-13T13:37:27.501" v="46"/>
          <ac:cxnSpMkLst>
            <pc:docMk/>
            <pc:sldMk cId="2596827719" sldId="300"/>
            <ac:cxnSpMk id="153" creationId="{5C40CC19-C1B8-9146-80CA-730FAF3932DA}"/>
          </ac:cxnSpMkLst>
        </pc:cxnChg>
        <pc:cxnChg chg="add del mod">
          <ac:chgData name="Yann HALLOUARD" userId="984563d2-d638-4a78-a253-b89c0ce09a89" providerId="ADAL" clId="{CAC6DDEF-2570-9A46-8D7C-45F1B8702F08}" dt="2020-11-13T13:37:27.501" v="46"/>
          <ac:cxnSpMkLst>
            <pc:docMk/>
            <pc:sldMk cId="2596827719" sldId="300"/>
            <ac:cxnSpMk id="154" creationId="{964C4AD4-5C7D-B942-B7B2-8C1F807D8D9C}"/>
          </ac:cxnSpMkLst>
        </pc:cxnChg>
        <pc:cxnChg chg="add del mod">
          <ac:chgData name="Yann HALLOUARD" userId="984563d2-d638-4a78-a253-b89c0ce09a89" providerId="ADAL" clId="{CAC6DDEF-2570-9A46-8D7C-45F1B8702F08}" dt="2020-11-13T13:37:27.501" v="46"/>
          <ac:cxnSpMkLst>
            <pc:docMk/>
            <pc:sldMk cId="2596827719" sldId="300"/>
            <ac:cxnSpMk id="155" creationId="{2A9940C4-52E6-5740-9ECC-8C463F89FC66}"/>
          </ac:cxnSpMkLst>
        </pc:cxnChg>
        <pc:cxnChg chg="add del mod">
          <ac:chgData name="Yann HALLOUARD" userId="984563d2-d638-4a78-a253-b89c0ce09a89" providerId="ADAL" clId="{CAC6DDEF-2570-9A46-8D7C-45F1B8702F08}" dt="2020-11-13T13:37:27.501" v="46"/>
          <ac:cxnSpMkLst>
            <pc:docMk/>
            <pc:sldMk cId="2596827719" sldId="300"/>
            <ac:cxnSpMk id="156" creationId="{C5D63AF7-CD5F-0E48-9BF2-15F861C046BB}"/>
          </ac:cxnSpMkLst>
        </pc:cxnChg>
        <pc:cxnChg chg="add del mod">
          <ac:chgData name="Yann HALLOUARD" userId="984563d2-d638-4a78-a253-b89c0ce09a89" providerId="ADAL" clId="{CAC6DDEF-2570-9A46-8D7C-45F1B8702F08}" dt="2020-11-13T13:37:27.501" v="46"/>
          <ac:cxnSpMkLst>
            <pc:docMk/>
            <pc:sldMk cId="2596827719" sldId="300"/>
            <ac:cxnSpMk id="157" creationId="{D7C65E56-009D-B94D-B2C4-22A591AE5880}"/>
          </ac:cxnSpMkLst>
        </pc:cxnChg>
        <pc:cxnChg chg="add del mod">
          <ac:chgData name="Yann HALLOUARD" userId="984563d2-d638-4a78-a253-b89c0ce09a89" providerId="ADAL" clId="{CAC6DDEF-2570-9A46-8D7C-45F1B8702F08}" dt="2020-11-13T13:37:27.501" v="46"/>
          <ac:cxnSpMkLst>
            <pc:docMk/>
            <pc:sldMk cId="2596827719" sldId="300"/>
            <ac:cxnSpMk id="158" creationId="{480B4723-D5A4-264D-BCF5-01800F7C8C72}"/>
          </ac:cxnSpMkLst>
        </pc:cxnChg>
        <pc:cxnChg chg="add del mod">
          <ac:chgData name="Yann HALLOUARD" userId="984563d2-d638-4a78-a253-b89c0ce09a89" providerId="ADAL" clId="{CAC6DDEF-2570-9A46-8D7C-45F1B8702F08}" dt="2020-11-13T13:37:27.501" v="46"/>
          <ac:cxnSpMkLst>
            <pc:docMk/>
            <pc:sldMk cId="2596827719" sldId="300"/>
            <ac:cxnSpMk id="159" creationId="{648A356F-FBFF-8C48-96D3-38938CF17221}"/>
          </ac:cxnSpMkLst>
        </pc:cxnChg>
        <pc:cxnChg chg="add del mod">
          <ac:chgData name="Yann HALLOUARD" userId="984563d2-d638-4a78-a253-b89c0ce09a89" providerId="ADAL" clId="{CAC6DDEF-2570-9A46-8D7C-45F1B8702F08}" dt="2020-11-13T13:37:27.501" v="46"/>
          <ac:cxnSpMkLst>
            <pc:docMk/>
            <pc:sldMk cId="2596827719" sldId="300"/>
            <ac:cxnSpMk id="160" creationId="{AD39BA3F-E09F-6F41-B8B9-94BF6AF3EA1E}"/>
          </ac:cxnSpMkLst>
        </pc:cxnChg>
        <pc:cxnChg chg="add del mod">
          <ac:chgData name="Yann HALLOUARD" userId="984563d2-d638-4a78-a253-b89c0ce09a89" providerId="ADAL" clId="{CAC6DDEF-2570-9A46-8D7C-45F1B8702F08}" dt="2020-11-13T13:37:27.501" v="46"/>
          <ac:cxnSpMkLst>
            <pc:docMk/>
            <pc:sldMk cId="2596827719" sldId="300"/>
            <ac:cxnSpMk id="161" creationId="{7915500F-CE3A-5549-B121-9E4B378F7B0D}"/>
          </ac:cxnSpMkLst>
        </pc:cxnChg>
        <pc:cxnChg chg="add del mod">
          <ac:chgData name="Yann HALLOUARD" userId="984563d2-d638-4a78-a253-b89c0ce09a89" providerId="ADAL" clId="{CAC6DDEF-2570-9A46-8D7C-45F1B8702F08}" dt="2020-11-13T13:37:27.501" v="46"/>
          <ac:cxnSpMkLst>
            <pc:docMk/>
            <pc:sldMk cId="2596827719" sldId="300"/>
            <ac:cxnSpMk id="169" creationId="{BD817BEC-3F95-1745-88CC-BFE7DC211073}"/>
          </ac:cxnSpMkLst>
        </pc:cxnChg>
        <pc:cxnChg chg="add del mod">
          <ac:chgData name="Yann HALLOUARD" userId="984563d2-d638-4a78-a253-b89c0ce09a89" providerId="ADAL" clId="{CAC6DDEF-2570-9A46-8D7C-45F1B8702F08}" dt="2020-11-13T13:37:27.501" v="46"/>
          <ac:cxnSpMkLst>
            <pc:docMk/>
            <pc:sldMk cId="2596827719" sldId="300"/>
            <ac:cxnSpMk id="170" creationId="{08600667-7196-9C44-9758-0062B56A6870}"/>
          </ac:cxnSpMkLst>
        </pc:cxnChg>
        <pc:cxnChg chg="add del mod">
          <ac:chgData name="Yann HALLOUARD" userId="984563d2-d638-4a78-a253-b89c0ce09a89" providerId="ADAL" clId="{CAC6DDEF-2570-9A46-8D7C-45F1B8702F08}" dt="2020-11-13T13:37:27.501" v="46"/>
          <ac:cxnSpMkLst>
            <pc:docMk/>
            <pc:sldMk cId="2596827719" sldId="300"/>
            <ac:cxnSpMk id="171" creationId="{ED95ADC7-5C30-3944-B340-AE720BEB4650}"/>
          </ac:cxnSpMkLst>
        </pc:cxnChg>
        <pc:cxnChg chg="add del mod">
          <ac:chgData name="Yann HALLOUARD" userId="984563d2-d638-4a78-a253-b89c0ce09a89" providerId="ADAL" clId="{CAC6DDEF-2570-9A46-8D7C-45F1B8702F08}" dt="2020-11-13T13:37:33.032" v="49" actId="21"/>
          <ac:cxnSpMkLst>
            <pc:docMk/>
            <pc:sldMk cId="2596827719" sldId="300"/>
            <ac:cxnSpMk id="199" creationId="{4DA3890E-B667-C348-A774-4A255FC8A6E7}"/>
          </ac:cxnSpMkLst>
        </pc:cxnChg>
        <pc:cxnChg chg="add del mod">
          <ac:chgData name="Yann HALLOUARD" userId="984563d2-d638-4a78-a253-b89c0ce09a89" providerId="ADAL" clId="{CAC6DDEF-2570-9A46-8D7C-45F1B8702F08}" dt="2020-11-13T13:37:33.032" v="49" actId="21"/>
          <ac:cxnSpMkLst>
            <pc:docMk/>
            <pc:sldMk cId="2596827719" sldId="300"/>
            <ac:cxnSpMk id="200" creationId="{5DD9F020-4FD3-164D-86A5-26A2F44F0A63}"/>
          </ac:cxnSpMkLst>
        </pc:cxnChg>
        <pc:cxnChg chg="add del mod">
          <ac:chgData name="Yann HALLOUARD" userId="984563d2-d638-4a78-a253-b89c0ce09a89" providerId="ADAL" clId="{CAC6DDEF-2570-9A46-8D7C-45F1B8702F08}" dt="2020-11-13T13:37:33.032" v="49" actId="21"/>
          <ac:cxnSpMkLst>
            <pc:docMk/>
            <pc:sldMk cId="2596827719" sldId="300"/>
            <ac:cxnSpMk id="201" creationId="{5BEE95C3-43C3-964D-95C0-89F87AB5CA45}"/>
          </ac:cxnSpMkLst>
        </pc:cxnChg>
        <pc:cxnChg chg="add del mod">
          <ac:chgData name="Yann HALLOUARD" userId="984563d2-d638-4a78-a253-b89c0ce09a89" providerId="ADAL" clId="{CAC6DDEF-2570-9A46-8D7C-45F1B8702F08}" dt="2020-11-13T13:37:33.032" v="49" actId="21"/>
          <ac:cxnSpMkLst>
            <pc:docMk/>
            <pc:sldMk cId="2596827719" sldId="300"/>
            <ac:cxnSpMk id="202" creationId="{26D2CF78-C310-8146-AF23-BE31954F6C21}"/>
          </ac:cxnSpMkLst>
        </pc:cxnChg>
        <pc:cxnChg chg="add del mod">
          <ac:chgData name="Yann HALLOUARD" userId="984563d2-d638-4a78-a253-b89c0ce09a89" providerId="ADAL" clId="{CAC6DDEF-2570-9A46-8D7C-45F1B8702F08}" dt="2020-11-13T13:37:33.032" v="49" actId="21"/>
          <ac:cxnSpMkLst>
            <pc:docMk/>
            <pc:sldMk cId="2596827719" sldId="300"/>
            <ac:cxnSpMk id="203" creationId="{A2756DAE-73F2-B440-B0E4-515ACDEFFE81}"/>
          </ac:cxnSpMkLst>
        </pc:cxnChg>
        <pc:cxnChg chg="add del mod">
          <ac:chgData name="Yann HALLOUARD" userId="984563d2-d638-4a78-a253-b89c0ce09a89" providerId="ADAL" clId="{CAC6DDEF-2570-9A46-8D7C-45F1B8702F08}" dt="2020-11-13T13:37:33.032" v="49" actId="21"/>
          <ac:cxnSpMkLst>
            <pc:docMk/>
            <pc:sldMk cId="2596827719" sldId="300"/>
            <ac:cxnSpMk id="204" creationId="{59B70632-51CF-6B40-9613-C0EF3CBA23F6}"/>
          </ac:cxnSpMkLst>
        </pc:cxnChg>
        <pc:cxnChg chg="add del mod">
          <ac:chgData name="Yann HALLOUARD" userId="984563d2-d638-4a78-a253-b89c0ce09a89" providerId="ADAL" clId="{CAC6DDEF-2570-9A46-8D7C-45F1B8702F08}" dt="2020-11-13T13:37:33.032" v="49" actId="21"/>
          <ac:cxnSpMkLst>
            <pc:docMk/>
            <pc:sldMk cId="2596827719" sldId="300"/>
            <ac:cxnSpMk id="205" creationId="{ECD999E2-7924-3541-AFDA-F6ADCF24119B}"/>
          </ac:cxnSpMkLst>
        </pc:cxnChg>
        <pc:cxnChg chg="add del mod">
          <ac:chgData name="Yann HALLOUARD" userId="984563d2-d638-4a78-a253-b89c0ce09a89" providerId="ADAL" clId="{CAC6DDEF-2570-9A46-8D7C-45F1B8702F08}" dt="2020-11-13T13:37:33.032" v="49" actId="21"/>
          <ac:cxnSpMkLst>
            <pc:docMk/>
            <pc:sldMk cId="2596827719" sldId="300"/>
            <ac:cxnSpMk id="206" creationId="{CA26549F-FDD9-BB4C-80C9-14A0E56B4EAD}"/>
          </ac:cxnSpMkLst>
        </pc:cxnChg>
        <pc:cxnChg chg="add del mod">
          <ac:chgData name="Yann HALLOUARD" userId="984563d2-d638-4a78-a253-b89c0ce09a89" providerId="ADAL" clId="{CAC6DDEF-2570-9A46-8D7C-45F1B8702F08}" dt="2020-11-13T13:37:33.032" v="49" actId="21"/>
          <ac:cxnSpMkLst>
            <pc:docMk/>
            <pc:sldMk cId="2596827719" sldId="300"/>
            <ac:cxnSpMk id="207" creationId="{87BE3861-30D7-DA42-8070-405D1B3DA3FD}"/>
          </ac:cxnSpMkLst>
        </pc:cxnChg>
        <pc:cxnChg chg="add del mod">
          <ac:chgData name="Yann HALLOUARD" userId="984563d2-d638-4a78-a253-b89c0ce09a89" providerId="ADAL" clId="{CAC6DDEF-2570-9A46-8D7C-45F1B8702F08}" dt="2020-11-13T13:37:33.032" v="49" actId="21"/>
          <ac:cxnSpMkLst>
            <pc:docMk/>
            <pc:sldMk cId="2596827719" sldId="300"/>
            <ac:cxnSpMk id="208" creationId="{53AE2B1D-A5F7-3B49-8322-2EA1D1D38836}"/>
          </ac:cxnSpMkLst>
        </pc:cxnChg>
        <pc:cxnChg chg="add del mod">
          <ac:chgData name="Yann HALLOUARD" userId="984563d2-d638-4a78-a253-b89c0ce09a89" providerId="ADAL" clId="{CAC6DDEF-2570-9A46-8D7C-45F1B8702F08}" dt="2020-11-13T13:37:33.032" v="49" actId="21"/>
          <ac:cxnSpMkLst>
            <pc:docMk/>
            <pc:sldMk cId="2596827719" sldId="300"/>
            <ac:cxnSpMk id="216" creationId="{FC81A594-EBB5-054A-9745-8EDFCF7F926E}"/>
          </ac:cxnSpMkLst>
        </pc:cxnChg>
        <pc:cxnChg chg="add del mod">
          <ac:chgData name="Yann HALLOUARD" userId="984563d2-d638-4a78-a253-b89c0ce09a89" providerId="ADAL" clId="{CAC6DDEF-2570-9A46-8D7C-45F1B8702F08}" dt="2020-11-13T13:37:33.032" v="49" actId="21"/>
          <ac:cxnSpMkLst>
            <pc:docMk/>
            <pc:sldMk cId="2596827719" sldId="300"/>
            <ac:cxnSpMk id="217" creationId="{D0B98A59-EECB-794E-93C7-C34F48BBA72C}"/>
          </ac:cxnSpMkLst>
        </pc:cxnChg>
        <pc:cxnChg chg="add del mod">
          <ac:chgData name="Yann HALLOUARD" userId="984563d2-d638-4a78-a253-b89c0ce09a89" providerId="ADAL" clId="{CAC6DDEF-2570-9A46-8D7C-45F1B8702F08}" dt="2020-11-13T13:37:33.032" v="49" actId="21"/>
          <ac:cxnSpMkLst>
            <pc:docMk/>
            <pc:sldMk cId="2596827719" sldId="300"/>
            <ac:cxnSpMk id="218" creationId="{F39EC802-0F85-5A4C-95B2-0FEB85F53FBC}"/>
          </ac:cxnSpMkLst>
        </pc:cxnChg>
        <pc:cxnChg chg="add del mod">
          <ac:chgData name="Yann HALLOUARD" userId="984563d2-d638-4a78-a253-b89c0ce09a89" providerId="ADAL" clId="{CAC6DDEF-2570-9A46-8D7C-45F1B8702F08}" dt="2020-11-13T17:16:43.102" v="407" actId="478"/>
          <ac:cxnSpMkLst>
            <pc:docMk/>
            <pc:sldMk cId="2596827719" sldId="300"/>
            <ac:cxnSpMk id="246" creationId="{39183318-F71F-CD4F-B7A9-E5828E8778B4}"/>
          </ac:cxnSpMkLst>
        </pc:cxnChg>
        <pc:cxnChg chg="add del mod">
          <ac:chgData name="Yann HALLOUARD" userId="984563d2-d638-4a78-a253-b89c0ce09a89" providerId="ADAL" clId="{CAC6DDEF-2570-9A46-8D7C-45F1B8702F08}" dt="2020-11-13T17:16:50.515" v="411" actId="478"/>
          <ac:cxnSpMkLst>
            <pc:docMk/>
            <pc:sldMk cId="2596827719" sldId="300"/>
            <ac:cxnSpMk id="255" creationId="{1FA3D55E-8C58-614C-B347-573DA674AE68}"/>
          </ac:cxnSpMkLst>
        </pc:cxnChg>
        <pc:cxnChg chg="add del mod">
          <ac:chgData name="Yann HALLOUARD" userId="984563d2-d638-4a78-a253-b89c0ce09a89" providerId="ADAL" clId="{CAC6DDEF-2570-9A46-8D7C-45F1B8702F08}" dt="2020-11-13T17:16:49.471" v="410" actId="478"/>
          <ac:cxnSpMkLst>
            <pc:docMk/>
            <pc:sldMk cId="2596827719" sldId="300"/>
            <ac:cxnSpMk id="256" creationId="{6F783AB2-D71E-CD49-878C-A5CA12918999}"/>
          </ac:cxnSpMkLst>
        </pc:cxnChg>
        <pc:cxnChg chg="add mod">
          <ac:chgData name="Yann HALLOUARD" userId="984563d2-d638-4a78-a253-b89c0ce09a89" providerId="ADAL" clId="{CAC6DDEF-2570-9A46-8D7C-45F1B8702F08}" dt="2020-11-13T17:16:29.301" v="394"/>
          <ac:cxnSpMkLst>
            <pc:docMk/>
            <pc:sldMk cId="2596827719" sldId="300"/>
            <ac:cxnSpMk id="257" creationId="{BA59FC07-B45E-784B-85FE-F0514B11F93C}"/>
          </ac:cxnSpMkLst>
        </pc:cxnChg>
        <pc:cxnChg chg="add mod">
          <ac:chgData name="Yann HALLOUARD" userId="984563d2-d638-4a78-a253-b89c0ce09a89" providerId="ADAL" clId="{CAC6DDEF-2570-9A46-8D7C-45F1B8702F08}" dt="2020-11-13T17:16:29.301" v="394"/>
          <ac:cxnSpMkLst>
            <pc:docMk/>
            <pc:sldMk cId="2596827719" sldId="300"/>
            <ac:cxnSpMk id="258" creationId="{0E444BA3-132E-0B45-9B50-BD619C29DE0C}"/>
          </ac:cxnSpMkLst>
        </pc:cxnChg>
        <pc:cxnChg chg="add mod">
          <ac:chgData name="Yann HALLOUARD" userId="984563d2-d638-4a78-a253-b89c0ce09a89" providerId="ADAL" clId="{CAC6DDEF-2570-9A46-8D7C-45F1B8702F08}" dt="2020-11-13T17:16:29.301" v="394"/>
          <ac:cxnSpMkLst>
            <pc:docMk/>
            <pc:sldMk cId="2596827719" sldId="300"/>
            <ac:cxnSpMk id="259" creationId="{64A36AD2-1551-174C-B313-532EA1F8C183}"/>
          </ac:cxnSpMkLst>
        </pc:cxnChg>
        <pc:cxnChg chg="add mod">
          <ac:chgData name="Yann HALLOUARD" userId="984563d2-d638-4a78-a253-b89c0ce09a89" providerId="ADAL" clId="{CAC6DDEF-2570-9A46-8D7C-45F1B8702F08}" dt="2020-11-13T17:16:29.301" v="394"/>
          <ac:cxnSpMkLst>
            <pc:docMk/>
            <pc:sldMk cId="2596827719" sldId="300"/>
            <ac:cxnSpMk id="260" creationId="{940342CB-065C-5846-8B03-4EDDE0FED0A8}"/>
          </ac:cxnSpMkLst>
        </pc:cxnChg>
        <pc:cxnChg chg="add mod">
          <ac:chgData name="Yann HALLOUARD" userId="984563d2-d638-4a78-a253-b89c0ce09a89" providerId="ADAL" clId="{CAC6DDEF-2570-9A46-8D7C-45F1B8702F08}" dt="2020-11-13T17:16:29.301" v="394"/>
          <ac:cxnSpMkLst>
            <pc:docMk/>
            <pc:sldMk cId="2596827719" sldId="300"/>
            <ac:cxnSpMk id="261" creationId="{21F25C7D-7F06-EE4C-B928-DFB58322C33F}"/>
          </ac:cxnSpMkLst>
        </pc:cxnChg>
        <pc:cxnChg chg="add mod">
          <ac:chgData name="Yann HALLOUARD" userId="984563d2-d638-4a78-a253-b89c0ce09a89" providerId="ADAL" clId="{CAC6DDEF-2570-9A46-8D7C-45F1B8702F08}" dt="2020-11-13T17:16:29.301" v="394"/>
          <ac:cxnSpMkLst>
            <pc:docMk/>
            <pc:sldMk cId="2596827719" sldId="300"/>
            <ac:cxnSpMk id="262" creationId="{D6D1A878-B319-C14F-AA4F-87FA28A00853}"/>
          </ac:cxnSpMkLst>
        </pc:cxnChg>
        <pc:cxnChg chg="add del mod">
          <ac:chgData name="Yann HALLOUARD" userId="984563d2-d638-4a78-a253-b89c0ce09a89" providerId="ADAL" clId="{CAC6DDEF-2570-9A46-8D7C-45F1B8702F08}" dt="2020-11-13T17:16:39.867" v="404" actId="478"/>
          <ac:cxnSpMkLst>
            <pc:docMk/>
            <pc:sldMk cId="2596827719" sldId="300"/>
            <ac:cxnSpMk id="263" creationId="{0465F486-6C7C-3349-BBBF-5768D86ED66E}"/>
          </ac:cxnSpMkLst>
        </pc:cxnChg>
        <pc:cxnChg chg="add mod">
          <ac:chgData name="Yann HALLOUARD" userId="984563d2-d638-4a78-a253-b89c0ce09a89" providerId="ADAL" clId="{CAC6DDEF-2570-9A46-8D7C-45F1B8702F08}" dt="2020-11-13T17:16:29.301" v="394"/>
          <ac:cxnSpMkLst>
            <pc:docMk/>
            <pc:sldMk cId="2596827719" sldId="300"/>
            <ac:cxnSpMk id="264" creationId="{0F0F4743-1F33-F044-85BF-9D792C785F98}"/>
          </ac:cxnSpMkLst>
        </pc:cxnChg>
        <pc:cxnChg chg="add mod">
          <ac:chgData name="Yann HALLOUARD" userId="984563d2-d638-4a78-a253-b89c0ce09a89" providerId="ADAL" clId="{CAC6DDEF-2570-9A46-8D7C-45F1B8702F08}" dt="2020-11-13T17:16:29.301" v="394"/>
          <ac:cxnSpMkLst>
            <pc:docMk/>
            <pc:sldMk cId="2596827719" sldId="300"/>
            <ac:cxnSpMk id="265" creationId="{09A2A0D6-47AB-D64E-A9AE-D174F2E85ABC}"/>
          </ac:cxnSpMkLst>
        </pc:cxnChg>
        <pc:cxnChg chg="add mod">
          <ac:chgData name="Yann HALLOUARD" userId="984563d2-d638-4a78-a253-b89c0ce09a89" providerId="ADAL" clId="{CAC6DDEF-2570-9A46-8D7C-45F1B8702F08}" dt="2020-11-13T17:16:29.301" v="394"/>
          <ac:cxnSpMkLst>
            <pc:docMk/>
            <pc:sldMk cId="2596827719" sldId="300"/>
            <ac:cxnSpMk id="266" creationId="{12C7E165-042F-8B47-8EC2-0F7D81D3C51B}"/>
          </ac:cxnSpMkLst>
        </pc:cxnChg>
      </pc:sldChg>
      <pc:sldChg chg="addSp delSp modSp add mod">
        <pc:chgData name="Yann HALLOUARD" userId="984563d2-d638-4a78-a253-b89c0ce09a89" providerId="ADAL" clId="{CAC6DDEF-2570-9A46-8D7C-45F1B8702F08}" dt="2020-11-13T17:26:30.726" v="589"/>
        <pc:sldMkLst>
          <pc:docMk/>
          <pc:sldMk cId="2665585730" sldId="301"/>
        </pc:sldMkLst>
        <pc:spChg chg="del mod">
          <ac:chgData name="Yann HALLOUARD" userId="984563d2-d638-4a78-a253-b89c0ce09a89" providerId="ADAL" clId="{CAC6DDEF-2570-9A46-8D7C-45F1B8702F08}" dt="2020-11-13T14:51:13.479" v="261" actId="478"/>
          <ac:spMkLst>
            <pc:docMk/>
            <pc:sldMk cId="2665585730" sldId="301"/>
            <ac:spMk id="2" creationId="{1C63E9A5-5349-8E49-852D-BF61C9E61306}"/>
          </ac:spMkLst>
        </pc:spChg>
        <pc:spChg chg="del">
          <ac:chgData name="Yann HALLOUARD" userId="984563d2-d638-4a78-a253-b89c0ce09a89" providerId="ADAL" clId="{CAC6DDEF-2570-9A46-8D7C-45F1B8702F08}" dt="2020-11-13T17:26:30.313" v="588" actId="478"/>
          <ac:spMkLst>
            <pc:docMk/>
            <pc:sldMk cId="2665585730" sldId="301"/>
            <ac:spMk id="3" creationId="{D2E6E362-54C1-F244-ACD8-137C3F81275F}"/>
          </ac:spMkLst>
        </pc:spChg>
        <pc:spChg chg="del">
          <ac:chgData name="Yann HALLOUARD" userId="984563d2-d638-4a78-a253-b89c0ce09a89" providerId="ADAL" clId="{CAC6DDEF-2570-9A46-8D7C-45F1B8702F08}" dt="2020-11-13T13:36:34.562" v="39" actId="478"/>
          <ac:spMkLst>
            <pc:docMk/>
            <pc:sldMk cId="2665585730" sldId="301"/>
            <ac:spMk id="5" creationId="{3127C6D4-949D-B647-BADF-DC9FFEA3EF45}"/>
          </ac:spMkLst>
        </pc:spChg>
        <pc:spChg chg="del">
          <ac:chgData name="Yann HALLOUARD" userId="984563d2-d638-4a78-a253-b89c0ce09a89" providerId="ADAL" clId="{CAC6DDEF-2570-9A46-8D7C-45F1B8702F08}" dt="2020-11-13T13:36:34.562" v="39" actId="478"/>
          <ac:spMkLst>
            <pc:docMk/>
            <pc:sldMk cId="2665585730" sldId="301"/>
            <ac:spMk id="7" creationId="{1ACDD146-A90F-4EEF-AE93-BB66F0BDFCD5}"/>
          </ac:spMkLst>
        </pc:spChg>
        <pc:spChg chg="del">
          <ac:chgData name="Yann HALLOUARD" userId="984563d2-d638-4a78-a253-b89c0ce09a89" providerId="ADAL" clId="{CAC6DDEF-2570-9A46-8D7C-45F1B8702F08}" dt="2020-11-13T13:36:34.562" v="39" actId="478"/>
          <ac:spMkLst>
            <pc:docMk/>
            <pc:sldMk cId="2665585730" sldId="301"/>
            <ac:spMk id="8" creationId="{84719411-2F2C-471C-9333-6C4A6A7864F3}"/>
          </ac:spMkLst>
        </pc:spChg>
        <pc:spChg chg="add del mod">
          <ac:chgData name="Yann HALLOUARD" userId="984563d2-d638-4a78-a253-b89c0ce09a89" providerId="ADAL" clId="{CAC6DDEF-2570-9A46-8D7C-45F1B8702F08}" dt="2020-11-13T13:36:37.977" v="40" actId="478"/>
          <ac:spMkLst>
            <pc:docMk/>
            <pc:sldMk cId="2665585730" sldId="301"/>
            <ac:spMk id="10" creationId="{D02536DA-3414-0743-972A-FA8B6FBF6178}"/>
          </ac:spMkLst>
        </pc:spChg>
        <pc:spChg chg="add del mod">
          <ac:chgData name="Yann HALLOUARD" userId="984563d2-d638-4a78-a253-b89c0ce09a89" providerId="ADAL" clId="{CAC6DDEF-2570-9A46-8D7C-45F1B8702F08}" dt="2020-11-13T13:37:22.295" v="44" actId="21"/>
          <ac:spMkLst>
            <pc:docMk/>
            <pc:sldMk cId="2665585730" sldId="301"/>
            <ac:spMk id="12" creationId="{75FCA5EB-E13E-A243-BBF9-128E09E80CF8}"/>
          </ac:spMkLst>
        </pc:spChg>
        <pc:spChg chg="add del mod">
          <ac:chgData name="Yann HALLOUARD" userId="984563d2-d638-4a78-a253-b89c0ce09a89" providerId="ADAL" clId="{CAC6DDEF-2570-9A46-8D7C-45F1B8702F08}" dt="2020-11-13T13:37:22.295" v="44" actId="21"/>
          <ac:spMkLst>
            <pc:docMk/>
            <pc:sldMk cId="2665585730" sldId="301"/>
            <ac:spMk id="13" creationId="{B8694908-FB0F-464B-9DC3-D3886792B9F9}"/>
          </ac:spMkLst>
        </pc:spChg>
        <pc:spChg chg="add del mod">
          <ac:chgData name="Yann HALLOUARD" userId="984563d2-d638-4a78-a253-b89c0ce09a89" providerId="ADAL" clId="{CAC6DDEF-2570-9A46-8D7C-45F1B8702F08}" dt="2020-11-13T13:37:22.295" v="44" actId="21"/>
          <ac:spMkLst>
            <pc:docMk/>
            <pc:sldMk cId="2665585730" sldId="301"/>
            <ac:spMk id="14" creationId="{7D0774FF-1451-8F4B-9201-96E4F878336B}"/>
          </ac:spMkLst>
        </pc:spChg>
        <pc:spChg chg="add del mod">
          <ac:chgData name="Yann HALLOUARD" userId="984563d2-d638-4a78-a253-b89c0ce09a89" providerId="ADAL" clId="{CAC6DDEF-2570-9A46-8D7C-45F1B8702F08}" dt="2020-11-13T13:37:22.295" v="44" actId="21"/>
          <ac:spMkLst>
            <pc:docMk/>
            <pc:sldMk cId="2665585730" sldId="301"/>
            <ac:spMk id="29" creationId="{95409F07-844B-824C-B59C-B32CD7D20386}"/>
          </ac:spMkLst>
        </pc:spChg>
        <pc:spChg chg="add del mod">
          <ac:chgData name="Yann HALLOUARD" userId="984563d2-d638-4a78-a253-b89c0ce09a89" providerId="ADAL" clId="{CAC6DDEF-2570-9A46-8D7C-45F1B8702F08}" dt="2020-11-13T13:37:22.295" v="44" actId="21"/>
          <ac:spMkLst>
            <pc:docMk/>
            <pc:sldMk cId="2665585730" sldId="301"/>
            <ac:spMk id="30" creationId="{E7414324-E7AF-6646-91F2-2022F9BDCF5D}"/>
          </ac:spMkLst>
        </pc:spChg>
        <pc:spChg chg="add del mod">
          <ac:chgData name="Yann HALLOUARD" userId="984563d2-d638-4a78-a253-b89c0ce09a89" providerId="ADAL" clId="{CAC6DDEF-2570-9A46-8D7C-45F1B8702F08}" dt="2020-11-13T13:37:22.295" v="44" actId="21"/>
          <ac:spMkLst>
            <pc:docMk/>
            <pc:sldMk cId="2665585730" sldId="301"/>
            <ac:spMk id="31" creationId="{99EF3480-CC63-CE4B-9FFC-87BA4430BC98}"/>
          </ac:spMkLst>
        </pc:spChg>
        <pc:spChg chg="add del mod">
          <ac:chgData name="Yann HALLOUARD" userId="984563d2-d638-4a78-a253-b89c0ce09a89" providerId="ADAL" clId="{CAC6DDEF-2570-9A46-8D7C-45F1B8702F08}" dt="2020-11-13T13:37:22.295" v="44" actId="21"/>
          <ac:spMkLst>
            <pc:docMk/>
            <pc:sldMk cId="2665585730" sldId="301"/>
            <ac:spMk id="32" creationId="{6D0280DC-CE89-9A42-BC49-A884795A2346}"/>
          </ac:spMkLst>
        </pc:spChg>
        <pc:spChg chg="add del mod">
          <ac:chgData name="Yann HALLOUARD" userId="984563d2-d638-4a78-a253-b89c0ce09a89" providerId="ADAL" clId="{CAC6DDEF-2570-9A46-8D7C-45F1B8702F08}" dt="2020-11-13T13:37:22.295" v="44" actId="21"/>
          <ac:spMkLst>
            <pc:docMk/>
            <pc:sldMk cId="2665585730" sldId="301"/>
            <ac:spMk id="33" creationId="{49A12A21-8F2E-FE40-A21A-892D1A83895A}"/>
          </ac:spMkLst>
        </pc:spChg>
        <pc:spChg chg="add del mod">
          <ac:chgData name="Yann HALLOUARD" userId="984563d2-d638-4a78-a253-b89c0ce09a89" providerId="ADAL" clId="{CAC6DDEF-2570-9A46-8D7C-45F1B8702F08}" dt="2020-11-13T13:37:22.295" v="44" actId="21"/>
          <ac:spMkLst>
            <pc:docMk/>
            <pc:sldMk cId="2665585730" sldId="301"/>
            <ac:spMk id="34" creationId="{70FC5F86-3A88-1C49-B211-5CE22017FCBA}"/>
          </ac:spMkLst>
        </pc:spChg>
        <pc:spChg chg="add del mod">
          <ac:chgData name="Yann HALLOUARD" userId="984563d2-d638-4a78-a253-b89c0ce09a89" providerId="ADAL" clId="{CAC6DDEF-2570-9A46-8D7C-45F1B8702F08}" dt="2020-11-13T13:37:22.295" v="44" actId="21"/>
          <ac:spMkLst>
            <pc:docMk/>
            <pc:sldMk cId="2665585730" sldId="301"/>
            <ac:spMk id="35" creationId="{2E58B98C-151D-6A4D-A8BB-8C13920400B7}"/>
          </ac:spMkLst>
        </pc:spChg>
        <pc:spChg chg="add del mod">
          <ac:chgData name="Yann HALLOUARD" userId="984563d2-d638-4a78-a253-b89c0ce09a89" providerId="ADAL" clId="{CAC6DDEF-2570-9A46-8D7C-45F1B8702F08}" dt="2020-11-13T13:37:22.295" v="44" actId="21"/>
          <ac:spMkLst>
            <pc:docMk/>
            <pc:sldMk cId="2665585730" sldId="301"/>
            <ac:spMk id="36" creationId="{D265B509-4A90-B549-94A5-C4D8EB1BBC6A}"/>
          </ac:spMkLst>
        </pc:spChg>
        <pc:spChg chg="add del mod">
          <ac:chgData name="Yann HALLOUARD" userId="984563d2-d638-4a78-a253-b89c0ce09a89" providerId="ADAL" clId="{CAC6DDEF-2570-9A46-8D7C-45F1B8702F08}" dt="2020-11-13T13:37:22.295" v="44" actId="21"/>
          <ac:spMkLst>
            <pc:docMk/>
            <pc:sldMk cId="2665585730" sldId="301"/>
            <ac:spMk id="47" creationId="{EAA82299-DE35-5849-9FF1-C3B788F26915}"/>
          </ac:spMkLst>
        </pc:spChg>
        <pc:spChg chg="add del mod">
          <ac:chgData name="Yann HALLOUARD" userId="984563d2-d638-4a78-a253-b89c0ce09a89" providerId="ADAL" clId="{CAC6DDEF-2570-9A46-8D7C-45F1B8702F08}" dt="2020-11-13T13:37:22.295" v="44" actId="21"/>
          <ac:spMkLst>
            <pc:docMk/>
            <pc:sldMk cId="2665585730" sldId="301"/>
            <ac:spMk id="52" creationId="{91D61D08-B267-AA4C-A480-7CF67980501C}"/>
          </ac:spMkLst>
        </pc:spChg>
        <pc:spChg chg="add del mod">
          <ac:chgData name="Yann HALLOUARD" userId="984563d2-d638-4a78-a253-b89c0ce09a89" providerId="ADAL" clId="{CAC6DDEF-2570-9A46-8D7C-45F1B8702F08}" dt="2020-11-13T13:37:22.295" v="44" actId="21"/>
          <ac:spMkLst>
            <pc:docMk/>
            <pc:sldMk cId="2665585730" sldId="301"/>
            <ac:spMk id="53" creationId="{1D8BB12B-28DF-8847-97DD-E37139B2A7C3}"/>
          </ac:spMkLst>
        </pc:spChg>
        <pc:spChg chg="add del mod">
          <ac:chgData name="Yann HALLOUARD" userId="984563d2-d638-4a78-a253-b89c0ce09a89" providerId="ADAL" clId="{CAC6DDEF-2570-9A46-8D7C-45F1B8702F08}" dt="2020-11-13T17:16:06.028" v="383" actId="478"/>
          <ac:spMkLst>
            <pc:docMk/>
            <pc:sldMk cId="2665585730" sldId="301"/>
            <ac:spMk id="59" creationId="{3B6BAB83-A8DF-9E4E-8728-06B4FF99ADC9}"/>
          </ac:spMkLst>
        </pc:spChg>
        <pc:spChg chg="add del mod">
          <ac:chgData name="Yann HALLOUARD" userId="984563d2-d638-4a78-a253-b89c0ce09a89" providerId="ADAL" clId="{CAC6DDEF-2570-9A46-8D7C-45F1B8702F08}" dt="2020-11-13T17:16:06.028" v="383" actId="478"/>
          <ac:spMkLst>
            <pc:docMk/>
            <pc:sldMk cId="2665585730" sldId="301"/>
            <ac:spMk id="60" creationId="{E737E095-C0C7-6B45-9178-EB989FD0C3CB}"/>
          </ac:spMkLst>
        </pc:spChg>
        <pc:spChg chg="add del mod">
          <ac:chgData name="Yann HALLOUARD" userId="984563d2-d638-4a78-a253-b89c0ce09a89" providerId="ADAL" clId="{CAC6DDEF-2570-9A46-8D7C-45F1B8702F08}" dt="2020-11-13T17:16:06.028" v="383" actId="478"/>
          <ac:spMkLst>
            <pc:docMk/>
            <pc:sldMk cId="2665585730" sldId="301"/>
            <ac:spMk id="61" creationId="{C172CB41-DED2-3040-A607-ABAC6D93D818}"/>
          </ac:spMkLst>
        </pc:spChg>
        <pc:spChg chg="add del mod">
          <ac:chgData name="Yann HALLOUARD" userId="984563d2-d638-4a78-a253-b89c0ce09a89" providerId="ADAL" clId="{CAC6DDEF-2570-9A46-8D7C-45F1B8702F08}" dt="2020-11-13T17:16:06.028" v="383" actId="478"/>
          <ac:spMkLst>
            <pc:docMk/>
            <pc:sldMk cId="2665585730" sldId="301"/>
            <ac:spMk id="76" creationId="{6C047F1C-21C0-DC40-8057-5B228C7F813F}"/>
          </ac:spMkLst>
        </pc:spChg>
        <pc:spChg chg="add del mod">
          <ac:chgData name="Yann HALLOUARD" userId="984563d2-d638-4a78-a253-b89c0ce09a89" providerId="ADAL" clId="{CAC6DDEF-2570-9A46-8D7C-45F1B8702F08}" dt="2020-11-13T17:16:06.028" v="383" actId="478"/>
          <ac:spMkLst>
            <pc:docMk/>
            <pc:sldMk cId="2665585730" sldId="301"/>
            <ac:spMk id="77" creationId="{457ED4CF-3655-E541-B091-E7AA086D2B6D}"/>
          </ac:spMkLst>
        </pc:spChg>
        <pc:spChg chg="add del mod">
          <ac:chgData name="Yann HALLOUARD" userId="984563d2-d638-4a78-a253-b89c0ce09a89" providerId="ADAL" clId="{CAC6DDEF-2570-9A46-8D7C-45F1B8702F08}" dt="2020-11-13T17:16:06.028" v="383" actId="478"/>
          <ac:spMkLst>
            <pc:docMk/>
            <pc:sldMk cId="2665585730" sldId="301"/>
            <ac:spMk id="78" creationId="{04A57B46-AFFC-A940-91DC-C91C6CD39082}"/>
          </ac:spMkLst>
        </pc:spChg>
        <pc:spChg chg="add del mod">
          <ac:chgData name="Yann HALLOUARD" userId="984563d2-d638-4a78-a253-b89c0ce09a89" providerId="ADAL" clId="{CAC6DDEF-2570-9A46-8D7C-45F1B8702F08}" dt="2020-11-13T17:16:06.028" v="383" actId="478"/>
          <ac:spMkLst>
            <pc:docMk/>
            <pc:sldMk cId="2665585730" sldId="301"/>
            <ac:spMk id="79" creationId="{F5581885-AD46-BE4E-A0E4-E93ECD842663}"/>
          </ac:spMkLst>
        </pc:spChg>
        <pc:spChg chg="add del mod">
          <ac:chgData name="Yann HALLOUARD" userId="984563d2-d638-4a78-a253-b89c0ce09a89" providerId="ADAL" clId="{CAC6DDEF-2570-9A46-8D7C-45F1B8702F08}" dt="2020-11-13T17:16:06.028" v="383" actId="478"/>
          <ac:spMkLst>
            <pc:docMk/>
            <pc:sldMk cId="2665585730" sldId="301"/>
            <ac:spMk id="80" creationId="{3D3D00A8-6439-AB43-81C2-5E4EEFD59BBE}"/>
          </ac:spMkLst>
        </pc:spChg>
        <pc:spChg chg="add del mod">
          <ac:chgData name="Yann HALLOUARD" userId="984563d2-d638-4a78-a253-b89c0ce09a89" providerId="ADAL" clId="{CAC6DDEF-2570-9A46-8D7C-45F1B8702F08}" dt="2020-11-13T17:16:06.028" v="383" actId="478"/>
          <ac:spMkLst>
            <pc:docMk/>
            <pc:sldMk cId="2665585730" sldId="301"/>
            <ac:spMk id="81" creationId="{6DC2EB5C-868D-4B43-BF36-56D7F8BA9FDA}"/>
          </ac:spMkLst>
        </pc:spChg>
        <pc:spChg chg="add del mod">
          <ac:chgData name="Yann HALLOUARD" userId="984563d2-d638-4a78-a253-b89c0ce09a89" providerId="ADAL" clId="{CAC6DDEF-2570-9A46-8D7C-45F1B8702F08}" dt="2020-11-13T17:16:06.028" v="383" actId="478"/>
          <ac:spMkLst>
            <pc:docMk/>
            <pc:sldMk cId="2665585730" sldId="301"/>
            <ac:spMk id="82" creationId="{28DC78E7-B435-024E-87BF-D2936B1B44A9}"/>
          </ac:spMkLst>
        </pc:spChg>
        <pc:spChg chg="add del mod">
          <ac:chgData name="Yann HALLOUARD" userId="984563d2-d638-4a78-a253-b89c0ce09a89" providerId="ADAL" clId="{CAC6DDEF-2570-9A46-8D7C-45F1B8702F08}" dt="2020-11-13T17:16:06.028" v="383" actId="478"/>
          <ac:spMkLst>
            <pc:docMk/>
            <pc:sldMk cId="2665585730" sldId="301"/>
            <ac:spMk id="83" creationId="{C7F43CAC-A141-D445-8C5E-0C5608292AB9}"/>
          </ac:spMkLst>
        </pc:spChg>
        <pc:spChg chg="add del mod">
          <ac:chgData name="Yann HALLOUARD" userId="984563d2-d638-4a78-a253-b89c0ce09a89" providerId="ADAL" clId="{CAC6DDEF-2570-9A46-8D7C-45F1B8702F08}" dt="2020-11-13T17:16:06.028" v="383" actId="478"/>
          <ac:spMkLst>
            <pc:docMk/>
            <pc:sldMk cId="2665585730" sldId="301"/>
            <ac:spMk id="94" creationId="{BEA636DA-BA43-F844-A79F-759759566DFE}"/>
          </ac:spMkLst>
        </pc:spChg>
        <pc:spChg chg="add del mod">
          <ac:chgData name="Yann HALLOUARD" userId="984563d2-d638-4a78-a253-b89c0ce09a89" providerId="ADAL" clId="{CAC6DDEF-2570-9A46-8D7C-45F1B8702F08}" dt="2020-11-13T17:16:06.028" v="383" actId="478"/>
          <ac:spMkLst>
            <pc:docMk/>
            <pc:sldMk cId="2665585730" sldId="301"/>
            <ac:spMk id="99" creationId="{5947FBAC-1FC4-A04A-B610-6DA7AB33B1F8}"/>
          </ac:spMkLst>
        </pc:spChg>
        <pc:spChg chg="add del mod">
          <ac:chgData name="Yann HALLOUARD" userId="984563d2-d638-4a78-a253-b89c0ce09a89" providerId="ADAL" clId="{CAC6DDEF-2570-9A46-8D7C-45F1B8702F08}" dt="2020-11-13T17:16:06.028" v="383" actId="478"/>
          <ac:spMkLst>
            <pc:docMk/>
            <pc:sldMk cId="2665585730" sldId="301"/>
            <ac:spMk id="100" creationId="{148BE661-1AF5-3E48-BDB7-6CCC5022C761}"/>
          </ac:spMkLst>
        </pc:spChg>
        <pc:spChg chg="add del mod">
          <ac:chgData name="Yann HALLOUARD" userId="984563d2-d638-4a78-a253-b89c0ce09a89" providerId="ADAL" clId="{CAC6DDEF-2570-9A46-8D7C-45F1B8702F08}" dt="2020-11-13T13:39:16.400" v="63"/>
          <ac:spMkLst>
            <pc:docMk/>
            <pc:sldMk cId="2665585730" sldId="301"/>
            <ac:spMk id="106" creationId="{4C3EDED2-2361-CC48-A0B5-76E3586C4CC1}"/>
          </ac:spMkLst>
        </pc:spChg>
        <pc:spChg chg="add del mod">
          <ac:chgData name="Yann HALLOUARD" userId="984563d2-d638-4a78-a253-b89c0ce09a89" providerId="ADAL" clId="{CAC6DDEF-2570-9A46-8D7C-45F1B8702F08}" dt="2020-11-13T13:39:16.400" v="63"/>
          <ac:spMkLst>
            <pc:docMk/>
            <pc:sldMk cId="2665585730" sldId="301"/>
            <ac:spMk id="107" creationId="{FA097F6C-570C-5146-9390-A125E7490184}"/>
          </ac:spMkLst>
        </pc:spChg>
        <pc:spChg chg="add del mod">
          <ac:chgData name="Yann HALLOUARD" userId="984563d2-d638-4a78-a253-b89c0ce09a89" providerId="ADAL" clId="{CAC6DDEF-2570-9A46-8D7C-45F1B8702F08}" dt="2020-11-13T13:39:16.400" v="63"/>
          <ac:spMkLst>
            <pc:docMk/>
            <pc:sldMk cId="2665585730" sldId="301"/>
            <ac:spMk id="108" creationId="{C18AB249-7D0C-A14F-80C7-52338260F5EA}"/>
          </ac:spMkLst>
        </pc:spChg>
        <pc:spChg chg="add del mod">
          <ac:chgData name="Yann HALLOUARD" userId="984563d2-d638-4a78-a253-b89c0ce09a89" providerId="ADAL" clId="{CAC6DDEF-2570-9A46-8D7C-45F1B8702F08}" dt="2020-11-13T13:39:16.400" v="63"/>
          <ac:spMkLst>
            <pc:docMk/>
            <pc:sldMk cId="2665585730" sldId="301"/>
            <ac:spMk id="109" creationId="{EC54F15E-64CD-D249-B030-99F6ACFE87C3}"/>
          </ac:spMkLst>
        </pc:spChg>
        <pc:spChg chg="add del mod">
          <ac:chgData name="Yann HALLOUARD" userId="984563d2-d638-4a78-a253-b89c0ce09a89" providerId="ADAL" clId="{CAC6DDEF-2570-9A46-8D7C-45F1B8702F08}" dt="2020-11-13T13:39:16.400" v="63"/>
          <ac:spMkLst>
            <pc:docMk/>
            <pc:sldMk cId="2665585730" sldId="301"/>
            <ac:spMk id="126" creationId="{7C413D2B-4674-5B4C-BFAB-FD9C438D7754}"/>
          </ac:spMkLst>
        </pc:spChg>
        <pc:spChg chg="add del mod">
          <ac:chgData name="Yann HALLOUARD" userId="984563d2-d638-4a78-a253-b89c0ce09a89" providerId="ADAL" clId="{CAC6DDEF-2570-9A46-8D7C-45F1B8702F08}" dt="2020-11-13T13:39:16.400" v="63"/>
          <ac:spMkLst>
            <pc:docMk/>
            <pc:sldMk cId="2665585730" sldId="301"/>
            <ac:spMk id="127" creationId="{37284CF2-39F1-6D4A-AA94-C1D10B052303}"/>
          </ac:spMkLst>
        </pc:spChg>
        <pc:spChg chg="add del mod">
          <ac:chgData name="Yann HALLOUARD" userId="984563d2-d638-4a78-a253-b89c0ce09a89" providerId="ADAL" clId="{CAC6DDEF-2570-9A46-8D7C-45F1B8702F08}" dt="2020-11-13T13:39:16.400" v="63"/>
          <ac:spMkLst>
            <pc:docMk/>
            <pc:sldMk cId="2665585730" sldId="301"/>
            <ac:spMk id="128" creationId="{08F17FB6-7633-114F-AD7F-6FCF512C95B8}"/>
          </ac:spMkLst>
        </pc:spChg>
        <pc:spChg chg="add del mod">
          <ac:chgData name="Yann HALLOUARD" userId="984563d2-d638-4a78-a253-b89c0ce09a89" providerId="ADAL" clId="{CAC6DDEF-2570-9A46-8D7C-45F1B8702F08}" dt="2020-11-13T13:39:16.400" v="63"/>
          <ac:spMkLst>
            <pc:docMk/>
            <pc:sldMk cId="2665585730" sldId="301"/>
            <ac:spMk id="129" creationId="{D5109F86-872A-1149-B8C9-B3365BA6B4EA}"/>
          </ac:spMkLst>
        </pc:spChg>
        <pc:spChg chg="add del mod">
          <ac:chgData name="Yann HALLOUARD" userId="984563d2-d638-4a78-a253-b89c0ce09a89" providerId="ADAL" clId="{CAC6DDEF-2570-9A46-8D7C-45F1B8702F08}" dt="2020-11-13T13:39:16.400" v="63"/>
          <ac:spMkLst>
            <pc:docMk/>
            <pc:sldMk cId="2665585730" sldId="301"/>
            <ac:spMk id="130" creationId="{CE07E4F8-DE84-F24D-B83D-02F305875C37}"/>
          </ac:spMkLst>
        </pc:spChg>
        <pc:spChg chg="add del mod">
          <ac:chgData name="Yann HALLOUARD" userId="984563d2-d638-4a78-a253-b89c0ce09a89" providerId="ADAL" clId="{CAC6DDEF-2570-9A46-8D7C-45F1B8702F08}" dt="2020-11-13T13:39:16.400" v="63"/>
          <ac:spMkLst>
            <pc:docMk/>
            <pc:sldMk cId="2665585730" sldId="301"/>
            <ac:spMk id="131" creationId="{33FDCDD4-8369-5446-92A1-78519F63A147}"/>
          </ac:spMkLst>
        </pc:spChg>
        <pc:spChg chg="add del mod">
          <ac:chgData name="Yann HALLOUARD" userId="984563d2-d638-4a78-a253-b89c0ce09a89" providerId="ADAL" clId="{CAC6DDEF-2570-9A46-8D7C-45F1B8702F08}" dt="2020-11-13T13:39:16.400" v="63"/>
          <ac:spMkLst>
            <pc:docMk/>
            <pc:sldMk cId="2665585730" sldId="301"/>
            <ac:spMk id="132" creationId="{3B264FA0-0BA7-404B-B631-20CB90459A6C}"/>
          </ac:spMkLst>
        </pc:spChg>
        <pc:spChg chg="add del mod">
          <ac:chgData name="Yann HALLOUARD" userId="984563d2-d638-4a78-a253-b89c0ce09a89" providerId="ADAL" clId="{CAC6DDEF-2570-9A46-8D7C-45F1B8702F08}" dt="2020-11-13T13:39:16.400" v="63"/>
          <ac:spMkLst>
            <pc:docMk/>
            <pc:sldMk cId="2665585730" sldId="301"/>
            <ac:spMk id="133" creationId="{D7A02EB3-F976-AB4C-9713-8C66265FA869}"/>
          </ac:spMkLst>
        </pc:spChg>
        <pc:spChg chg="add del mod">
          <ac:chgData name="Yann HALLOUARD" userId="984563d2-d638-4a78-a253-b89c0ce09a89" providerId="ADAL" clId="{CAC6DDEF-2570-9A46-8D7C-45F1B8702F08}" dt="2020-11-13T13:39:16.400" v="63"/>
          <ac:spMkLst>
            <pc:docMk/>
            <pc:sldMk cId="2665585730" sldId="301"/>
            <ac:spMk id="134" creationId="{043181B3-41CB-A04C-BF6C-5CF64154F1D1}"/>
          </ac:spMkLst>
        </pc:spChg>
        <pc:spChg chg="add del mod">
          <ac:chgData name="Yann HALLOUARD" userId="984563d2-d638-4a78-a253-b89c0ce09a89" providerId="ADAL" clId="{CAC6DDEF-2570-9A46-8D7C-45F1B8702F08}" dt="2020-11-13T13:39:16.400" v="63"/>
          <ac:spMkLst>
            <pc:docMk/>
            <pc:sldMk cId="2665585730" sldId="301"/>
            <ac:spMk id="135" creationId="{97AAA95E-D6B2-B84C-891F-6CD4551B8AFE}"/>
          </ac:spMkLst>
        </pc:spChg>
        <pc:spChg chg="add del mod">
          <ac:chgData name="Yann HALLOUARD" userId="984563d2-d638-4a78-a253-b89c0ce09a89" providerId="ADAL" clId="{CAC6DDEF-2570-9A46-8D7C-45F1B8702F08}" dt="2020-11-13T13:39:16.400" v="63"/>
          <ac:spMkLst>
            <pc:docMk/>
            <pc:sldMk cId="2665585730" sldId="301"/>
            <ac:spMk id="148" creationId="{B72B1CEF-1670-384E-B067-7B4D9E7EEC1B}"/>
          </ac:spMkLst>
        </pc:spChg>
        <pc:spChg chg="add del mod">
          <ac:chgData name="Yann HALLOUARD" userId="984563d2-d638-4a78-a253-b89c0ce09a89" providerId="ADAL" clId="{CAC6DDEF-2570-9A46-8D7C-45F1B8702F08}" dt="2020-11-13T13:39:16.400" v="63"/>
          <ac:spMkLst>
            <pc:docMk/>
            <pc:sldMk cId="2665585730" sldId="301"/>
            <ac:spMk id="153" creationId="{DA5C08EE-C42E-B34F-BDBF-BFD37D406D99}"/>
          </ac:spMkLst>
        </pc:spChg>
        <pc:spChg chg="add del mod">
          <ac:chgData name="Yann HALLOUARD" userId="984563d2-d638-4a78-a253-b89c0ce09a89" providerId="ADAL" clId="{CAC6DDEF-2570-9A46-8D7C-45F1B8702F08}" dt="2020-11-13T13:39:16.400" v="63"/>
          <ac:spMkLst>
            <pc:docMk/>
            <pc:sldMk cId="2665585730" sldId="301"/>
            <ac:spMk id="154" creationId="{20E5EAC2-609D-8545-BEFF-5544150C4DBF}"/>
          </ac:spMkLst>
        </pc:spChg>
        <pc:spChg chg="add del mod">
          <ac:chgData name="Yann HALLOUARD" userId="984563d2-d638-4a78-a253-b89c0ce09a89" providerId="ADAL" clId="{CAC6DDEF-2570-9A46-8D7C-45F1B8702F08}" dt="2020-11-13T13:39:25.338" v="66" actId="21"/>
          <ac:spMkLst>
            <pc:docMk/>
            <pc:sldMk cId="2665585730" sldId="301"/>
            <ac:spMk id="158" creationId="{EF29EDB9-12B5-9244-9D90-2D09B006F388}"/>
          </ac:spMkLst>
        </pc:spChg>
        <pc:spChg chg="add del mod">
          <ac:chgData name="Yann HALLOUARD" userId="984563d2-d638-4a78-a253-b89c0ce09a89" providerId="ADAL" clId="{CAC6DDEF-2570-9A46-8D7C-45F1B8702F08}" dt="2020-11-13T13:39:25.338" v="66" actId="21"/>
          <ac:spMkLst>
            <pc:docMk/>
            <pc:sldMk cId="2665585730" sldId="301"/>
            <ac:spMk id="159" creationId="{0181FED4-AEAE-B348-B471-E574E6544DE2}"/>
          </ac:spMkLst>
        </pc:spChg>
        <pc:spChg chg="add del mod">
          <ac:chgData name="Yann HALLOUARD" userId="984563d2-d638-4a78-a253-b89c0ce09a89" providerId="ADAL" clId="{CAC6DDEF-2570-9A46-8D7C-45F1B8702F08}" dt="2020-11-13T13:39:25.338" v="66" actId="21"/>
          <ac:spMkLst>
            <pc:docMk/>
            <pc:sldMk cId="2665585730" sldId="301"/>
            <ac:spMk id="160" creationId="{5727FC3E-8557-BC44-A4A2-4754BF88F565}"/>
          </ac:spMkLst>
        </pc:spChg>
        <pc:spChg chg="add del mod">
          <ac:chgData name="Yann HALLOUARD" userId="984563d2-d638-4a78-a253-b89c0ce09a89" providerId="ADAL" clId="{CAC6DDEF-2570-9A46-8D7C-45F1B8702F08}" dt="2020-11-13T13:39:25.338" v="66" actId="21"/>
          <ac:spMkLst>
            <pc:docMk/>
            <pc:sldMk cId="2665585730" sldId="301"/>
            <ac:spMk id="161" creationId="{748D6060-2B86-194B-BFCE-3F7FE701B61B}"/>
          </ac:spMkLst>
        </pc:spChg>
        <pc:spChg chg="add del mod">
          <ac:chgData name="Yann HALLOUARD" userId="984563d2-d638-4a78-a253-b89c0ce09a89" providerId="ADAL" clId="{CAC6DDEF-2570-9A46-8D7C-45F1B8702F08}" dt="2020-11-13T13:39:25.338" v="66" actId="21"/>
          <ac:spMkLst>
            <pc:docMk/>
            <pc:sldMk cId="2665585730" sldId="301"/>
            <ac:spMk id="178" creationId="{AA7CDF3E-76E9-5C43-978A-FE094BD687E4}"/>
          </ac:spMkLst>
        </pc:spChg>
        <pc:spChg chg="add del mod">
          <ac:chgData name="Yann HALLOUARD" userId="984563d2-d638-4a78-a253-b89c0ce09a89" providerId="ADAL" clId="{CAC6DDEF-2570-9A46-8D7C-45F1B8702F08}" dt="2020-11-13T13:39:25.338" v="66" actId="21"/>
          <ac:spMkLst>
            <pc:docMk/>
            <pc:sldMk cId="2665585730" sldId="301"/>
            <ac:spMk id="179" creationId="{1FADF44F-41A8-0E42-8F8B-BEE78D87212B}"/>
          </ac:spMkLst>
        </pc:spChg>
        <pc:spChg chg="add del mod">
          <ac:chgData name="Yann HALLOUARD" userId="984563d2-d638-4a78-a253-b89c0ce09a89" providerId="ADAL" clId="{CAC6DDEF-2570-9A46-8D7C-45F1B8702F08}" dt="2020-11-13T13:39:25.338" v="66" actId="21"/>
          <ac:spMkLst>
            <pc:docMk/>
            <pc:sldMk cId="2665585730" sldId="301"/>
            <ac:spMk id="180" creationId="{7E4A56BF-FFDE-D14A-A103-F53D540D9666}"/>
          </ac:spMkLst>
        </pc:spChg>
        <pc:spChg chg="add del mod">
          <ac:chgData name="Yann HALLOUARD" userId="984563d2-d638-4a78-a253-b89c0ce09a89" providerId="ADAL" clId="{CAC6DDEF-2570-9A46-8D7C-45F1B8702F08}" dt="2020-11-13T13:39:25.338" v="66" actId="21"/>
          <ac:spMkLst>
            <pc:docMk/>
            <pc:sldMk cId="2665585730" sldId="301"/>
            <ac:spMk id="181" creationId="{D494C9D8-4B74-AC42-AAF0-FBC5829019A9}"/>
          </ac:spMkLst>
        </pc:spChg>
        <pc:spChg chg="add del mod">
          <ac:chgData name="Yann HALLOUARD" userId="984563d2-d638-4a78-a253-b89c0ce09a89" providerId="ADAL" clId="{CAC6DDEF-2570-9A46-8D7C-45F1B8702F08}" dt="2020-11-13T13:39:25.338" v="66" actId="21"/>
          <ac:spMkLst>
            <pc:docMk/>
            <pc:sldMk cId="2665585730" sldId="301"/>
            <ac:spMk id="182" creationId="{C04C27D7-D4F3-BD43-BA91-65411C6E256B}"/>
          </ac:spMkLst>
        </pc:spChg>
        <pc:spChg chg="add del mod">
          <ac:chgData name="Yann HALLOUARD" userId="984563d2-d638-4a78-a253-b89c0ce09a89" providerId="ADAL" clId="{CAC6DDEF-2570-9A46-8D7C-45F1B8702F08}" dt="2020-11-13T13:39:25.338" v="66" actId="21"/>
          <ac:spMkLst>
            <pc:docMk/>
            <pc:sldMk cId="2665585730" sldId="301"/>
            <ac:spMk id="183" creationId="{64F70711-2F87-8E4C-8B1A-6ED4B474AB9E}"/>
          </ac:spMkLst>
        </pc:spChg>
        <pc:spChg chg="add del mod">
          <ac:chgData name="Yann HALLOUARD" userId="984563d2-d638-4a78-a253-b89c0ce09a89" providerId="ADAL" clId="{CAC6DDEF-2570-9A46-8D7C-45F1B8702F08}" dt="2020-11-13T13:39:25.338" v="66" actId="21"/>
          <ac:spMkLst>
            <pc:docMk/>
            <pc:sldMk cId="2665585730" sldId="301"/>
            <ac:spMk id="184" creationId="{5E23BEC2-FFAF-E64A-8F3A-FBAB906A346B}"/>
          </ac:spMkLst>
        </pc:spChg>
        <pc:spChg chg="add del mod">
          <ac:chgData name="Yann HALLOUARD" userId="984563d2-d638-4a78-a253-b89c0ce09a89" providerId="ADAL" clId="{CAC6DDEF-2570-9A46-8D7C-45F1B8702F08}" dt="2020-11-13T13:39:25.338" v="66" actId="21"/>
          <ac:spMkLst>
            <pc:docMk/>
            <pc:sldMk cId="2665585730" sldId="301"/>
            <ac:spMk id="185" creationId="{EE7A7C13-4F05-FC43-B77B-E14ABDAF6971}"/>
          </ac:spMkLst>
        </pc:spChg>
        <pc:spChg chg="add del mod">
          <ac:chgData name="Yann HALLOUARD" userId="984563d2-d638-4a78-a253-b89c0ce09a89" providerId="ADAL" clId="{CAC6DDEF-2570-9A46-8D7C-45F1B8702F08}" dt="2020-11-13T13:39:25.338" v="66" actId="21"/>
          <ac:spMkLst>
            <pc:docMk/>
            <pc:sldMk cId="2665585730" sldId="301"/>
            <ac:spMk id="186" creationId="{091F2BF1-C277-6846-957A-135168EB9ACB}"/>
          </ac:spMkLst>
        </pc:spChg>
        <pc:spChg chg="add del mod">
          <ac:chgData name="Yann HALLOUARD" userId="984563d2-d638-4a78-a253-b89c0ce09a89" providerId="ADAL" clId="{CAC6DDEF-2570-9A46-8D7C-45F1B8702F08}" dt="2020-11-13T13:39:25.338" v="66" actId="21"/>
          <ac:spMkLst>
            <pc:docMk/>
            <pc:sldMk cId="2665585730" sldId="301"/>
            <ac:spMk id="187" creationId="{1326777D-8BBD-6642-AA6B-8B1454B35ED6}"/>
          </ac:spMkLst>
        </pc:spChg>
        <pc:spChg chg="add del mod">
          <ac:chgData name="Yann HALLOUARD" userId="984563d2-d638-4a78-a253-b89c0ce09a89" providerId="ADAL" clId="{CAC6DDEF-2570-9A46-8D7C-45F1B8702F08}" dt="2020-11-13T13:39:25.338" v="66" actId="21"/>
          <ac:spMkLst>
            <pc:docMk/>
            <pc:sldMk cId="2665585730" sldId="301"/>
            <ac:spMk id="200" creationId="{9230BBB9-E161-B940-AF55-35A0AFB39231}"/>
          </ac:spMkLst>
        </pc:spChg>
        <pc:spChg chg="add del mod">
          <ac:chgData name="Yann HALLOUARD" userId="984563d2-d638-4a78-a253-b89c0ce09a89" providerId="ADAL" clId="{CAC6DDEF-2570-9A46-8D7C-45F1B8702F08}" dt="2020-11-13T13:39:25.338" v="66" actId="21"/>
          <ac:spMkLst>
            <pc:docMk/>
            <pc:sldMk cId="2665585730" sldId="301"/>
            <ac:spMk id="205" creationId="{BF7CF76E-A09E-EE49-B26A-CACAEDE927C1}"/>
          </ac:spMkLst>
        </pc:spChg>
        <pc:spChg chg="add del mod">
          <ac:chgData name="Yann HALLOUARD" userId="984563d2-d638-4a78-a253-b89c0ce09a89" providerId="ADAL" clId="{CAC6DDEF-2570-9A46-8D7C-45F1B8702F08}" dt="2020-11-13T13:39:25.338" v="66" actId="21"/>
          <ac:spMkLst>
            <pc:docMk/>
            <pc:sldMk cId="2665585730" sldId="301"/>
            <ac:spMk id="206" creationId="{B658919B-BF9A-3F44-8F94-B4EFEF04F5CB}"/>
          </ac:spMkLst>
        </pc:spChg>
        <pc:spChg chg="add mod">
          <ac:chgData name="Yann HALLOUARD" userId="984563d2-d638-4a78-a253-b89c0ce09a89" providerId="ADAL" clId="{CAC6DDEF-2570-9A46-8D7C-45F1B8702F08}" dt="2020-11-13T14:51:24.991" v="264"/>
          <ac:spMkLst>
            <pc:docMk/>
            <pc:sldMk cId="2665585730" sldId="301"/>
            <ac:spMk id="209" creationId="{B2B7A775-37BD-AA42-8D06-EFF1BDBC506D}"/>
          </ac:spMkLst>
        </pc:spChg>
        <pc:spChg chg="add mod">
          <ac:chgData name="Yann HALLOUARD" userId="984563d2-d638-4a78-a253-b89c0ce09a89" providerId="ADAL" clId="{CAC6DDEF-2570-9A46-8D7C-45F1B8702F08}" dt="2020-11-13T14:51:08.790" v="260" actId="20577"/>
          <ac:spMkLst>
            <pc:docMk/>
            <pc:sldMk cId="2665585730" sldId="301"/>
            <ac:spMk id="210" creationId="{8FA7B181-E0B2-9C42-AD48-175B6D68DCDA}"/>
          </ac:spMkLst>
        </pc:spChg>
        <pc:spChg chg="add del mod">
          <ac:chgData name="Yann HALLOUARD" userId="984563d2-d638-4a78-a253-b89c0ce09a89" providerId="ADAL" clId="{CAC6DDEF-2570-9A46-8D7C-45F1B8702F08}" dt="2020-11-13T14:51:23.018" v="263" actId="478"/>
          <ac:spMkLst>
            <pc:docMk/>
            <pc:sldMk cId="2665585730" sldId="301"/>
            <ac:spMk id="212" creationId="{EC25E135-109E-344F-A705-03427310E8FA}"/>
          </ac:spMkLst>
        </pc:spChg>
        <pc:spChg chg="add del mod">
          <ac:chgData name="Yann HALLOUARD" userId="984563d2-d638-4a78-a253-b89c0ce09a89" providerId="ADAL" clId="{CAC6DDEF-2570-9A46-8D7C-45F1B8702F08}" dt="2020-11-13T15:02:09.914" v="329" actId="21"/>
          <ac:spMkLst>
            <pc:docMk/>
            <pc:sldMk cId="2665585730" sldId="301"/>
            <ac:spMk id="213" creationId="{7D834B9C-4141-334E-ABD4-49FE8146C3A0}"/>
          </ac:spMkLst>
        </pc:spChg>
        <pc:spChg chg="add mod">
          <ac:chgData name="Yann HALLOUARD" userId="984563d2-d638-4a78-a253-b89c0ce09a89" providerId="ADAL" clId="{CAC6DDEF-2570-9A46-8D7C-45F1B8702F08}" dt="2020-11-13T17:16:06.957" v="384"/>
          <ac:spMkLst>
            <pc:docMk/>
            <pc:sldMk cId="2665585730" sldId="301"/>
            <ac:spMk id="214" creationId="{29081692-F2A9-3D40-99FB-561BF10F82C5}"/>
          </ac:spMkLst>
        </pc:spChg>
        <pc:spChg chg="add mod">
          <ac:chgData name="Yann HALLOUARD" userId="984563d2-d638-4a78-a253-b89c0ce09a89" providerId="ADAL" clId="{CAC6DDEF-2570-9A46-8D7C-45F1B8702F08}" dt="2020-11-13T17:16:06.957" v="384"/>
          <ac:spMkLst>
            <pc:docMk/>
            <pc:sldMk cId="2665585730" sldId="301"/>
            <ac:spMk id="215" creationId="{744E4638-1E8F-114B-AB0D-BFCA26A603B5}"/>
          </ac:spMkLst>
        </pc:spChg>
        <pc:spChg chg="add mod">
          <ac:chgData name="Yann HALLOUARD" userId="984563d2-d638-4a78-a253-b89c0ce09a89" providerId="ADAL" clId="{CAC6DDEF-2570-9A46-8D7C-45F1B8702F08}" dt="2020-11-13T17:16:06.957" v="384"/>
          <ac:spMkLst>
            <pc:docMk/>
            <pc:sldMk cId="2665585730" sldId="301"/>
            <ac:spMk id="216" creationId="{ACB58956-B323-D541-AD20-B967F9AAAF09}"/>
          </ac:spMkLst>
        </pc:spChg>
        <pc:spChg chg="add mod">
          <ac:chgData name="Yann HALLOUARD" userId="984563d2-d638-4a78-a253-b89c0ce09a89" providerId="ADAL" clId="{CAC6DDEF-2570-9A46-8D7C-45F1B8702F08}" dt="2020-11-13T17:16:06.957" v="384"/>
          <ac:spMkLst>
            <pc:docMk/>
            <pc:sldMk cId="2665585730" sldId="301"/>
            <ac:spMk id="231" creationId="{6A037F87-2573-A34C-B38A-30844A2139A7}"/>
          </ac:spMkLst>
        </pc:spChg>
        <pc:spChg chg="add mod">
          <ac:chgData name="Yann HALLOUARD" userId="984563d2-d638-4a78-a253-b89c0ce09a89" providerId="ADAL" clId="{CAC6DDEF-2570-9A46-8D7C-45F1B8702F08}" dt="2020-11-13T17:16:06.957" v="384"/>
          <ac:spMkLst>
            <pc:docMk/>
            <pc:sldMk cId="2665585730" sldId="301"/>
            <ac:spMk id="232" creationId="{962D6DCB-339F-9E47-8A65-8ADB4EFF0F30}"/>
          </ac:spMkLst>
        </pc:spChg>
        <pc:spChg chg="add mod">
          <ac:chgData name="Yann HALLOUARD" userId="984563d2-d638-4a78-a253-b89c0ce09a89" providerId="ADAL" clId="{CAC6DDEF-2570-9A46-8D7C-45F1B8702F08}" dt="2020-11-13T17:16:06.957" v="384"/>
          <ac:spMkLst>
            <pc:docMk/>
            <pc:sldMk cId="2665585730" sldId="301"/>
            <ac:spMk id="233" creationId="{72C0E3DA-635C-3247-96DD-E5B0B4FCBCAD}"/>
          </ac:spMkLst>
        </pc:spChg>
        <pc:spChg chg="add mod">
          <ac:chgData name="Yann HALLOUARD" userId="984563d2-d638-4a78-a253-b89c0ce09a89" providerId="ADAL" clId="{CAC6DDEF-2570-9A46-8D7C-45F1B8702F08}" dt="2020-11-13T17:16:06.957" v="384"/>
          <ac:spMkLst>
            <pc:docMk/>
            <pc:sldMk cId="2665585730" sldId="301"/>
            <ac:spMk id="234" creationId="{3EEEAA96-74FE-4644-A238-2A57A66D1744}"/>
          </ac:spMkLst>
        </pc:spChg>
        <pc:spChg chg="add mod">
          <ac:chgData name="Yann HALLOUARD" userId="984563d2-d638-4a78-a253-b89c0ce09a89" providerId="ADAL" clId="{CAC6DDEF-2570-9A46-8D7C-45F1B8702F08}" dt="2020-11-13T17:16:06.957" v="384"/>
          <ac:spMkLst>
            <pc:docMk/>
            <pc:sldMk cId="2665585730" sldId="301"/>
            <ac:spMk id="235" creationId="{4298097B-4A3A-1B4F-AE68-A204D650A905}"/>
          </ac:spMkLst>
        </pc:spChg>
        <pc:spChg chg="add mod">
          <ac:chgData name="Yann HALLOUARD" userId="984563d2-d638-4a78-a253-b89c0ce09a89" providerId="ADAL" clId="{CAC6DDEF-2570-9A46-8D7C-45F1B8702F08}" dt="2020-11-13T17:16:06.957" v="384"/>
          <ac:spMkLst>
            <pc:docMk/>
            <pc:sldMk cId="2665585730" sldId="301"/>
            <ac:spMk id="236" creationId="{8E2F1850-6F7B-9747-9D6D-71B5E7A44BA8}"/>
          </ac:spMkLst>
        </pc:spChg>
        <pc:spChg chg="add mod">
          <ac:chgData name="Yann HALLOUARD" userId="984563d2-d638-4a78-a253-b89c0ce09a89" providerId="ADAL" clId="{CAC6DDEF-2570-9A46-8D7C-45F1B8702F08}" dt="2020-11-13T17:16:06.957" v="384"/>
          <ac:spMkLst>
            <pc:docMk/>
            <pc:sldMk cId="2665585730" sldId="301"/>
            <ac:spMk id="237" creationId="{B348C738-BC12-7E41-81C1-1CFF7541CC84}"/>
          </ac:spMkLst>
        </pc:spChg>
        <pc:spChg chg="add mod">
          <ac:chgData name="Yann HALLOUARD" userId="984563d2-d638-4a78-a253-b89c0ce09a89" providerId="ADAL" clId="{CAC6DDEF-2570-9A46-8D7C-45F1B8702F08}" dt="2020-11-13T17:16:06.957" v="384"/>
          <ac:spMkLst>
            <pc:docMk/>
            <pc:sldMk cId="2665585730" sldId="301"/>
            <ac:spMk id="238" creationId="{D6AF144F-E29C-A844-81F9-C6F121C589B0}"/>
          </ac:spMkLst>
        </pc:spChg>
        <pc:spChg chg="add mod">
          <ac:chgData name="Yann HALLOUARD" userId="984563d2-d638-4a78-a253-b89c0ce09a89" providerId="ADAL" clId="{CAC6DDEF-2570-9A46-8D7C-45F1B8702F08}" dt="2020-11-13T17:16:12.519" v="392" actId="20577"/>
          <ac:spMkLst>
            <pc:docMk/>
            <pc:sldMk cId="2665585730" sldId="301"/>
            <ac:spMk id="240" creationId="{EC8F5906-7808-4A40-9476-C5E6FA31D312}"/>
          </ac:spMkLst>
        </pc:spChg>
        <pc:spChg chg="add mod">
          <ac:chgData name="Yann HALLOUARD" userId="984563d2-d638-4a78-a253-b89c0ce09a89" providerId="ADAL" clId="{CAC6DDEF-2570-9A46-8D7C-45F1B8702F08}" dt="2020-11-13T17:16:06.957" v="384"/>
          <ac:spMkLst>
            <pc:docMk/>
            <pc:sldMk cId="2665585730" sldId="301"/>
            <ac:spMk id="245" creationId="{42E9527F-773A-414A-8A5A-B2C8775C49FD}"/>
          </ac:spMkLst>
        </pc:spChg>
        <pc:spChg chg="add mod">
          <ac:chgData name="Yann HALLOUARD" userId="984563d2-d638-4a78-a253-b89c0ce09a89" providerId="ADAL" clId="{CAC6DDEF-2570-9A46-8D7C-45F1B8702F08}" dt="2020-11-13T17:16:06.957" v="384"/>
          <ac:spMkLst>
            <pc:docMk/>
            <pc:sldMk cId="2665585730" sldId="301"/>
            <ac:spMk id="246" creationId="{9ECB37F0-A261-F64E-BFB1-41ADD1493DFD}"/>
          </ac:spMkLst>
        </pc:spChg>
        <pc:spChg chg="add mod">
          <ac:chgData name="Yann HALLOUARD" userId="984563d2-d638-4a78-a253-b89c0ce09a89" providerId="ADAL" clId="{CAC6DDEF-2570-9A46-8D7C-45F1B8702F08}" dt="2020-11-13T17:20:46.139" v="474"/>
          <ac:spMkLst>
            <pc:docMk/>
            <pc:sldMk cId="2665585730" sldId="301"/>
            <ac:spMk id="260" creationId="{676F9396-6731-7642-BBD4-0B0B43656AC0}"/>
          </ac:spMkLst>
        </pc:spChg>
        <pc:spChg chg="add mod">
          <ac:chgData name="Yann HALLOUARD" userId="984563d2-d638-4a78-a253-b89c0ce09a89" providerId="ADAL" clId="{CAC6DDEF-2570-9A46-8D7C-45F1B8702F08}" dt="2020-11-13T17:26:30.726" v="589"/>
          <ac:spMkLst>
            <pc:docMk/>
            <pc:sldMk cId="2665585730" sldId="301"/>
            <ac:spMk id="261" creationId="{DB995706-AF12-EC48-94D8-33EE1A825DCB}"/>
          </ac:spMkLst>
        </pc:spChg>
        <pc:grpChg chg="add del mod">
          <ac:chgData name="Yann HALLOUARD" userId="984563d2-d638-4a78-a253-b89c0ce09a89" providerId="ADAL" clId="{CAC6DDEF-2570-9A46-8D7C-45F1B8702F08}" dt="2020-11-13T13:37:22.295" v="44" actId="21"/>
          <ac:grpSpMkLst>
            <pc:docMk/>
            <pc:sldMk cId="2665585730" sldId="301"/>
            <ac:grpSpMk id="17" creationId="{FDD6535A-C86F-354D-8EA8-A5800D8810F7}"/>
          </ac:grpSpMkLst>
        </pc:grpChg>
        <pc:grpChg chg="add del mod">
          <ac:chgData name="Yann HALLOUARD" userId="984563d2-d638-4a78-a253-b89c0ce09a89" providerId="ADAL" clId="{CAC6DDEF-2570-9A46-8D7C-45F1B8702F08}" dt="2020-11-13T13:37:22.295" v="44" actId="21"/>
          <ac:grpSpMkLst>
            <pc:docMk/>
            <pc:sldMk cId="2665585730" sldId="301"/>
            <ac:grpSpMk id="20" creationId="{55FE98AF-B13D-6A43-9AFB-741A9B0FE5E6}"/>
          </ac:grpSpMkLst>
        </pc:grpChg>
        <pc:grpChg chg="add del mod">
          <ac:chgData name="Yann HALLOUARD" userId="984563d2-d638-4a78-a253-b89c0ce09a89" providerId="ADAL" clId="{CAC6DDEF-2570-9A46-8D7C-45F1B8702F08}" dt="2020-11-13T13:37:22.295" v="44" actId="21"/>
          <ac:grpSpMkLst>
            <pc:docMk/>
            <pc:sldMk cId="2665585730" sldId="301"/>
            <ac:grpSpMk id="48" creationId="{C76D8C33-83F2-F544-8258-E75A2A81208A}"/>
          </ac:grpSpMkLst>
        </pc:grpChg>
        <pc:grpChg chg="add del mod">
          <ac:chgData name="Yann HALLOUARD" userId="984563d2-d638-4a78-a253-b89c0ce09a89" providerId="ADAL" clId="{CAC6DDEF-2570-9A46-8D7C-45F1B8702F08}" dt="2020-11-13T17:16:06.028" v="383" actId="478"/>
          <ac:grpSpMkLst>
            <pc:docMk/>
            <pc:sldMk cId="2665585730" sldId="301"/>
            <ac:grpSpMk id="64" creationId="{19219737-2397-B248-9F38-3EBB555D22B3}"/>
          </ac:grpSpMkLst>
        </pc:grpChg>
        <pc:grpChg chg="add del mod">
          <ac:chgData name="Yann HALLOUARD" userId="984563d2-d638-4a78-a253-b89c0ce09a89" providerId="ADAL" clId="{CAC6DDEF-2570-9A46-8D7C-45F1B8702F08}" dt="2020-11-13T17:16:06.028" v="383" actId="478"/>
          <ac:grpSpMkLst>
            <pc:docMk/>
            <pc:sldMk cId="2665585730" sldId="301"/>
            <ac:grpSpMk id="67" creationId="{EC0A4361-F8E4-CA49-B411-15069A088B4D}"/>
          </ac:grpSpMkLst>
        </pc:grpChg>
        <pc:grpChg chg="add del mod">
          <ac:chgData name="Yann HALLOUARD" userId="984563d2-d638-4a78-a253-b89c0ce09a89" providerId="ADAL" clId="{CAC6DDEF-2570-9A46-8D7C-45F1B8702F08}" dt="2020-11-13T17:16:06.028" v="383" actId="478"/>
          <ac:grpSpMkLst>
            <pc:docMk/>
            <pc:sldMk cId="2665585730" sldId="301"/>
            <ac:grpSpMk id="95" creationId="{3F5E6FC8-4E8E-8B45-854A-AADA2F8B57A9}"/>
          </ac:grpSpMkLst>
        </pc:grpChg>
        <pc:grpChg chg="add del mod">
          <ac:chgData name="Yann HALLOUARD" userId="984563d2-d638-4a78-a253-b89c0ce09a89" providerId="ADAL" clId="{CAC6DDEF-2570-9A46-8D7C-45F1B8702F08}" dt="2020-11-13T13:39:16.400" v="63"/>
          <ac:grpSpMkLst>
            <pc:docMk/>
            <pc:sldMk cId="2665585730" sldId="301"/>
            <ac:grpSpMk id="114" creationId="{C3B44E9C-84FA-3248-91C4-34695DA70838}"/>
          </ac:grpSpMkLst>
        </pc:grpChg>
        <pc:grpChg chg="add del mod">
          <ac:chgData name="Yann HALLOUARD" userId="984563d2-d638-4a78-a253-b89c0ce09a89" providerId="ADAL" clId="{CAC6DDEF-2570-9A46-8D7C-45F1B8702F08}" dt="2020-11-13T13:39:16.400" v="63"/>
          <ac:grpSpMkLst>
            <pc:docMk/>
            <pc:sldMk cId="2665585730" sldId="301"/>
            <ac:grpSpMk id="117" creationId="{19148803-638E-8E49-8164-CDF90A71EC42}"/>
          </ac:grpSpMkLst>
        </pc:grpChg>
        <pc:grpChg chg="add del mod">
          <ac:chgData name="Yann HALLOUARD" userId="984563d2-d638-4a78-a253-b89c0ce09a89" providerId="ADAL" clId="{CAC6DDEF-2570-9A46-8D7C-45F1B8702F08}" dt="2020-11-13T13:39:16.400" v="63"/>
          <ac:grpSpMkLst>
            <pc:docMk/>
            <pc:sldMk cId="2665585730" sldId="301"/>
            <ac:grpSpMk id="149" creationId="{8253F5E3-B1FC-B943-91D6-CA80D23A42C9}"/>
          </ac:grpSpMkLst>
        </pc:grpChg>
        <pc:grpChg chg="add del mod">
          <ac:chgData name="Yann HALLOUARD" userId="984563d2-d638-4a78-a253-b89c0ce09a89" providerId="ADAL" clId="{CAC6DDEF-2570-9A46-8D7C-45F1B8702F08}" dt="2020-11-13T13:39:25.338" v="66" actId="21"/>
          <ac:grpSpMkLst>
            <pc:docMk/>
            <pc:sldMk cId="2665585730" sldId="301"/>
            <ac:grpSpMk id="166" creationId="{849394B2-3192-B04C-9746-AF50D613BCF3}"/>
          </ac:grpSpMkLst>
        </pc:grpChg>
        <pc:grpChg chg="add del mod">
          <ac:chgData name="Yann HALLOUARD" userId="984563d2-d638-4a78-a253-b89c0ce09a89" providerId="ADAL" clId="{CAC6DDEF-2570-9A46-8D7C-45F1B8702F08}" dt="2020-11-13T13:39:25.338" v="66" actId="21"/>
          <ac:grpSpMkLst>
            <pc:docMk/>
            <pc:sldMk cId="2665585730" sldId="301"/>
            <ac:grpSpMk id="169" creationId="{D0BFE823-19D4-E14C-8358-6E7DFF36F663}"/>
          </ac:grpSpMkLst>
        </pc:grpChg>
        <pc:grpChg chg="add del mod">
          <ac:chgData name="Yann HALLOUARD" userId="984563d2-d638-4a78-a253-b89c0ce09a89" providerId="ADAL" clId="{CAC6DDEF-2570-9A46-8D7C-45F1B8702F08}" dt="2020-11-13T13:39:25.338" v="66" actId="21"/>
          <ac:grpSpMkLst>
            <pc:docMk/>
            <pc:sldMk cId="2665585730" sldId="301"/>
            <ac:grpSpMk id="201" creationId="{F3F29C0F-0EB8-7349-A648-9C3D8D687BC6}"/>
          </ac:grpSpMkLst>
        </pc:grpChg>
        <pc:grpChg chg="add mod">
          <ac:chgData name="Yann HALLOUARD" userId="984563d2-d638-4a78-a253-b89c0ce09a89" providerId="ADAL" clId="{CAC6DDEF-2570-9A46-8D7C-45F1B8702F08}" dt="2020-11-13T17:16:06.957" v="384"/>
          <ac:grpSpMkLst>
            <pc:docMk/>
            <pc:sldMk cId="2665585730" sldId="301"/>
            <ac:grpSpMk id="219" creationId="{D188D2FC-E947-8343-9ACD-FB5DF0AE56F8}"/>
          </ac:grpSpMkLst>
        </pc:grpChg>
        <pc:grpChg chg="add mod">
          <ac:chgData name="Yann HALLOUARD" userId="984563d2-d638-4a78-a253-b89c0ce09a89" providerId="ADAL" clId="{CAC6DDEF-2570-9A46-8D7C-45F1B8702F08}" dt="2020-11-13T17:16:06.957" v="384"/>
          <ac:grpSpMkLst>
            <pc:docMk/>
            <pc:sldMk cId="2665585730" sldId="301"/>
            <ac:grpSpMk id="222" creationId="{1FAB8C66-45B5-B346-AD10-A0E718EC1814}"/>
          </ac:grpSpMkLst>
        </pc:grpChg>
        <pc:grpChg chg="add mod">
          <ac:chgData name="Yann HALLOUARD" userId="984563d2-d638-4a78-a253-b89c0ce09a89" providerId="ADAL" clId="{CAC6DDEF-2570-9A46-8D7C-45F1B8702F08}" dt="2020-11-13T17:16:06.957" v="384"/>
          <ac:grpSpMkLst>
            <pc:docMk/>
            <pc:sldMk cId="2665585730" sldId="301"/>
            <ac:grpSpMk id="241" creationId="{3D2E5F44-7F5E-5440-A073-1336F648709A}"/>
          </ac:grpSpMkLst>
        </pc:grpChg>
        <pc:graphicFrameChg chg="add del mod">
          <ac:chgData name="Yann HALLOUARD" userId="984563d2-d638-4a78-a253-b89c0ce09a89" providerId="ADAL" clId="{CAC6DDEF-2570-9A46-8D7C-45F1B8702F08}" dt="2020-11-13T13:37:22.295" v="44" actId="21"/>
          <ac:graphicFrameMkLst>
            <pc:docMk/>
            <pc:sldMk cId="2665585730" sldId="301"/>
            <ac:graphicFrameMk id="11" creationId="{878ADFE9-67A0-AC4E-BEB6-FE9E9EE3360E}"/>
          </ac:graphicFrameMkLst>
        </pc:graphicFrameChg>
        <pc:graphicFrameChg chg="add mod">
          <ac:chgData name="Yann HALLOUARD" userId="984563d2-d638-4a78-a253-b89c0ce09a89" providerId="ADAL" clId="{CAC6DDEF-2570-9A46-8D7C-45F1B8702F08}" dt="2020-11-13T13:37:34.733" v="50"/>
          <ac:graphicFrameMkLst>
            <pc:docMk/>
            <pc:sldMk cId="2665585730" sldId="301"/>
            <ac:graphicFrameMk id="58" creationId="{4D63CB5F-37D2-EB47-A513-A5AE48FCF0E7}"/>
          </ac:graphicFrameMkLst>
        </pc:graphicFrameChg>
        <pc:graphicFrameChg chg="add del mod">
          <ac:chgData name="Yann HALLOUARD" userId="984563d2-d638-4a78-a253-b89c0ce09a89" providerId="ADAL" clId="{CAC6DDEF-2570-9A46-8D7C-45F1B8702F08}" dt="2020-11-13T13:39:16.400" v="63"/>
          <ac:graphicFrameMkLst>
            <pc:docMk/>
            <pc:sldMk cId="2665585730" sldId="301"/>
            <ac:graphicFrameMk id="105" creationId="{12DF2063-1E42-754C-BA43-26E935B3B605}"/>
          </ac:graphicFrameMkLst>
        </pc:graphicFrameChg>
        <pc:graphicFrameChg chg="add del mod">
          <ac:chgData name="Yann HALLOUARD" userId="984563d2-d638-4a78-a253-b89c0ce09a89" providerId="ADAL" clId="{CAC6DDEF-2570-9A46-8D7C-45F1B8702F08}" dt="2020-11-13T13:39:25.338" v="66" actId="21"/>
          <ac:graphicFrameMkLst>
            <pc:docMk/>
            <pc:sldMk cId="2665585730" sldId="301"/>
            <ac:graphicFrameMk id="157" creationId="{607C6BCF-641A-1542-901B-06A59ABBF41F}"/>
          </ac:graphicFrameMkLst>
        </pc:graphicFrameChg>
        <pc:picChg chg="del">
          <ac:chgData name="Yann HALLOUARD" userId="984563d2-d638-4a78-a253-b89c0ce09a89" providerId="ADAL" clId="{CAC6DDEF-2570-9A46-8D7C-45F1B8702F08}" dt="2020-11-13T13:36:34.562" v="39" actId="478"/>
          <ac:picMkLst>
            <pc:docMk/>
            <pc:sldMk cId="2665585730" sldId="301"/>
            <ac:picMk id="6" creationId="{A29F23A3-E61C-4DE6-BC8A-5B0DBA4FAE81}"/>
          </ac:picMkLst>
        </pc:picChg>
        <pc:picChg chg="add del mod">
          <ac:chgData name="Yann HALLOUARD" userId="984563d2-d638-4a78-a253-b89c0ce09a89" providerId="ADAL" clId="{CAC6DDEF-2570-9A46-8D7C-45F1B8702F08}" dt="2020-11-13T13:37:22.295" v="44" actId="21"/>
          <ac:picMkLst>
            <pc:docMk/>
            <pc:sldMk cId="2665585730" sldId="301"/>
            <ac:picMk id="15" creationId="{BADDA3E9-3940-8B40-9B57-390E1CB1E233}"/>
          </ac:picMkLst>
        </pc:picChg>
        <pc:picChg chg="add del mod">
          <ac:chgData name="Yann HALLOUARD" userId="984563d2-d638-4a78-a253-b89c0ce09a89" providerId="ADAL" clId="{CAC6DDEF-2570-9A46-8D7C-45F1B8702F08}" dt="2020-11-13T13:37:22.295" v="44" actId="21"/>
          <ac:picMkLst>
            <pc:docMk/>
            <pc:sldMk cId="2665585730" sldId="301"/>
            <ac:picMk id="16" creationId="{719F0D01-4C6A-3C4F-9FDD-098A1DD1AD38}"/>
          </ac:picMkLst>
        </pc:picChg>
        <pc:picChg chg="mod">
          <ac:chgData name="Yann HALLOUARD" userId="984563d2-d638-4a78-a253-b89c0ce09a89" providerId="ADAL" clId="{CAC6DDEF-2570-9A46-8D7C-45F1B8702F08}" dt="2020-11-13T13:37:20.148" v="43"/>
          <ac:picMkLst>
            <pc:docMk/>
            <pc:sldMk cId="2665585730" sldId="301"/>
            <ac:picMk id="18" creationId="{E9B133C8-A40F-D045-8496-041ED56396A6}"/>
          </ac:picMkLst>
        </pc:picChg>
        <pc:picChg chg="mod">
          <ac:chgData name="Yann HALLOUARD" userId="984563d2-d638-4a78-a253-b89c0ce09a89" providerId="ADAL" clId="{CAC6DDEF-2570-9A46-8D7C-45F1B8702F08}" dt="2020-11-13T13:37:20.148" v="43"/>
          <ac:picMkLst>
            <pc:docMk/>
            <pc:sldMk cId="2665585730" sldId="301"/>
            <ac:picMk id="19" creationId="{D51AFAED-41B0-9F49-94EF-9A55CBE821D6}"/>
          </ac:picMkLst>
        </pc:picChg>
        <pc:picChg chg="mod">
          <ac:chgData name="Yann HALLOUARD" userId="984563d2-d638-4a78-a253-b89c0ce09a89" providerId="ADAL" clId="{CAC6DDEF-2570-9A46-8D7C-45F1B8702F08}" dt="2020-11-13T13:37:20.148" v="43"/>
          <ac:picMkLst>
            <pc:docMk/>
            <pc:sldMk cId="2665585730" sldId="301"/>
            <ac:picMk id="21" creationId="{1942DCF6-6DF3-094D-B051-A295AD4735B8}"/>
          </ac:picMkLst>
        </pc:picChg>
        <pc:picChg chg="mod">
          <ac:chgData name="Yann HALLOUARD" userId="984563d2-d638-4a78-a253-b89c0ce09a89" providerId="ADAL" clId="{CAC6DDEF-2570-9A46-8D7C-45F1B8702F08}" dt="2020-11-13T13:37:20.148" v="43"/>
          <ac:picMkLst>
            <pc:docMk/>
            <pc:sldMk cId="2665585730" sldId="301"/>
            <ac:picMk id="22" creationId="{ED70239B-438A-564C-8C4B-7AFAA5C5B193}"/>
          </ac:picMkLst>
        </pc:picChg>
        <pc:picChg chg="add del mod">
          <ac:chgData name="Yann HALLOUARD" userId="984563d2-d638-4a78-a253-b89c0ce09a89" providerId="ADAL" clId="{CAC6DDEF-2570-9A46-8D7C-45F1B8702F08}" dt="2020-11-13T13:37:22.295" v="44" actId="21"/>
          <ac:picMkLst>
            <pc:docMk/>
            <pc:sldMk cId="2665585730" sldId="301"/>
            <ac:picMk id="23" creationId="{5B8113CF-9EDB-D947-B292-CA25087894C6}"/>
          </ac:picMkLst>
        </pc:picChg>
        <pc:picChg chg="add del mod">
          <ac:chgData name="Yann HALLOUARD" userId="984563d2-d638-4a78-a253-b89c0ce09a89" providerId="ADAL" clId="{CAC6DDEF-2570-9A46-8D7C-45F1B8702F08}" dt="2020-11-13T13:37:22.295" v="44" actId="21"/>
          <ac:picMkLst>
            <pc:docMk/>
            <pc:sldMk cId="2665585730" sldId="301"/>
            <ac:picMk id="24" creationId="{03D401AF-F14F-394C-996C-5D5D369380D9}"/>
          </ac:picMkLst>
        </pc:picChg>
        <pc:picChg chg="add del mod">
          <ac:chgData name="Yann HALLOUARD" userId="984563d2-d638-4a78-a253-b89c0ce09a89" providerId="ADAL" clId="{CAC6DDEF-2570-9A46-8D7C-45F1B8702F08}" dt="2020-11-13T13:37:22.295" v="44" actId="21"/>
          <ac:picMkLst>
            <pc:docMk/>
            <pc:sldMk cId="2665585730" sldId="301"/>
            <ac:picMk id="25" creationId="{9196DFCC-467D-2B4F-A909-C2DC39127266}"/>
          </ac:picMkLst>
        </pc:picChg>
        <pc:picChg chg="add del mod">
          <ac:chgData name="Yann HALLOUARD" userId="984563d2-d638-4a78-a253-b89c0ce09a89" providerId="ADAL" clId="{CAC6DDEF-2570-9A46-8D7C-45F1B8702F08}" dt="2020-11-13T13:37:22.295" v="44" actId="21"/>
          <ac:picMkLst>
            <pc:docMk/>
            <pc:sldMk cId="2665585730" sldId="301"/>
            <ac:picMk id="26" creationId="{AA9FDB6C-0641-704E-9A02-45B15FD0D048}"/>
          </ac:picMkLst>
        </pc:picChg>
        <pc:picChg chg="add del mod">
          <ac:chgData name="Yann HALLOUARD" userId="984563d2-d638-4a78-a253-b89c0ce09a89" providerId="ADAL" clId="{CAC6DDEF-2570-9A46-8D7C-45F1B8702F08}" dt="2020-11-13T13:37:22.295" v="44" actId="21"/>
          <ac:picMkLst>
            <pc:docMk/>
            <pc:sldMk cId="2665585730" sldId="301"/>
            <ac:picMk id="27" creationId="{AF746A72-42A3-F148-A367-C8B7CE359220}"/>
          </ac:picMkLst>
        </pc:picChg>
        <pc:picChg chg="add del mod">
          <ac:chgData name="Yann HALLOUARD" userId="984563d2-d638-4a78-a253-b89c0ce09a89" providerId="ADAL" clId="{CAC6DDEF-2570-9A46-8D7C-45F1B8702F08}" dt="2020-11-13T13:37:22.295" v="44" actId="21"/>
          <ac:picMkLst>
            <pc:docMk/>
            <pc:sldMk cId="2665585730" sldId="301"/>
            <ac:picMk id="28" creationId="{E19C26F2-EF62-F946-96EE-79CB91E467DC}"/>
          </ac:picMkLst>
        </pc:picChg>
        <pc:picChg chg="mod">
          <ac:chgData name="Yann HALLOUARD" userId="984563d2-d638-4a78-a253-b89c0ce09a89" providerId="ADAL" clId="{CAC6DDEF-2570-9A46-8D7C-45F1B8702F08}" dt="2020-11-13T13:37:20.148" v="43"/>
          <ac:picMkLst>
            <pc:docMk/>
            <pc:sldMk cId="2665585730" sldId="301"/>
            <ac:picMk id="49" creationId="{87702FF6-F808-9C41-A0C6-A4ED5D7EF233}"/>
          </ac:picMkLst>
        </pc:picChg>
        <pc:picChg chg="mod">
          <ac:chgData name="Yann HALLOUARD" userId="984563d2-d638-4a78-a253-b89c0ce09a89" providerId="ADAL" clId="{CAC6DDEF-2570-9A46-8D7C-45F1B8702F08}" dt="2020-11-13T13:37:20.148" v="43"/>
          <ac:picMkLst>
            <pc:docMk/>
            <pc:sldMk cId="2665585730" sldId="301"/>
            <ac:picMk id="50" creationId="{B5D0344E-D4B3-8449-B656-F6D0036BBB5D}"/>
          </ac:picMkLst>
        </pc:picChg>
        <pc:picChg chg="add del mod">
          <ac:chgData name="Yann HALLOUARD" userId="984563d2-d638-4a78-a253-b89c0ce09a89" providerId="ADAL" clId="{CAC6DDEF-2570-9A46-8D7C-45F1B8702F08}" dt="2020-11-13T13:37:22.295" v="44" actId="21"/>
          <ac:picMkLst>
            <pc:docMk/>
            <pc:sldMk cId="2665585730" sldId="301"/>
            <ac:picMk id="51" creationId="{9783AE16-E220-D344-B119-F26374E861D9}"/>
          </ac:picMkLst>
        </pc:picChg>
        <pc:picChg chg="add del mod">
          <ac:chgData name="Yann HALLOUARD" userId="984563d2-d638-4a78-a253-b89c0ce09a89" providerId="ADAL" clId="{CAC6DDEF-2570-9A46-8D7C-45F1B8702F08}" dt="2020-11-13T13:37:22.295" v="44" actId="21"/>
          <ac:picMkLst>
            <pc:docMk/>
            <pc:sldMk cId="2665585730" sldId="301"/>
            <ac:picMk id="57" creationId="{1DF2A55A-DDAC-084D-8370-64C70BAB4655}"/>
          </ac:picMkLst>
        </pc:picChg>
        <pc:picChg chg="add del mod">
          <ac:chgData name="Yann HALLOUARD" userId="984563d2-d638-4a78-a253-b89c0ce09a89" providerId="ADAL" clId="{CAC6DDEF-2570-9A46-8D7C-45F1B8702F08}" dt="2020-11-13T17:16:06.028" v="383" actId="478"/>
          <ac:picMkLst>
            <pc:docMk/>
            <pc:sldMk cId="2665585730" sldId="301"/>
            <ac:picMk id="62" creationId="{1AB0D707-396E-FC46-9139-A93D461ABFC9}"/>
          </ac:picMkLst>
        </pc:picChg>
        <pc:picChg chg="add del mod">
          <ac:chgData name="Yann HALLOUARD" userId="984563d2-d638-4a78-a253-b89c0ce09a89" providerId="ADAL" clId="{CAC6DDEF-2570-9A46-8D7C-45F1B8702F08}" dt="2020-11-13T17:16:06.028" v="383" actId="478"/>
          <ac:picMkLst>
            <pc:docMk/>
            <pc:sldMk cId="2665585730" sldId="301"/>
            <ac:picMk id="63" creationId="{C8AC904A-7D6C-ED48-9AFF-4B1EB39447FE}"/>
          </ac:picMkLst>
        </pc:picChg>
        <pc:picChg chg="mod">
          <ac:chgData name="Yann HALLOUARD" userId="984563d2-d638-4a78-a253-b89c0ce09a89" providerId="ADAL" clId="{CAC6DDEF-2570-9A46-8D7C-45F1B8702F08}" dt="2020-11-13T13:37:34.733" v="50"/>
          <ac:picMkLst>
            <pc:docMk/>
            <pc:sldMk cId="2665585730" sldId="301"/>
            <ac:picMk id="65" creationId="{D532B26A-EF7A-F542-BFE3-8E50E0336C77}"/>
          </ac:picMkLst>
        </pc:picChg>
        <pc:picChg chg="mod">
          <ac:chgData name="Yann HALLOUARD" userId="984563d2-d638-4a78-a253-b89c0ce09a89" providerId="ADAL" clId="{CAC6DDEF-2570-9A46-8D7C-45F1B8702F08}" dt="2020-11-13T13:37:34.733" v="50"/>
          <ac:picMkLst>
            <pc:docMk/>
            <pc:sldMk cId="2665585730" sldId="301"/>
            <ac:picMk id="66" creationId="{F83A3FAC-F5FE-4E44-BB80-EC68B4F64031}"/>
          </ac:picMkLst>
        </pc:picChg>
        <pc:picChg chg="mod">
          <ac:chgData name="Yann HALLOUARD" userId="984563d2-d638-4a78-a253-b89c0ce09a89" providerId="ADAL" clId="{CAC6DDEF-2570-9A46-8D7C-45F1B8702F08}" dt="2020-11-13T13:37:34.733" v="50"/>
          <ac:picMkLst>
            <pc:docMk/>
            <pc:sldMk cId="2665585730" sldId="301"/>
            <ac:picMk id="68" creationId="{40A22B2D-57EB-E742-9F75-A2D19FB1BA31}"/>
          </ac:picMkLst>
        </pc:picChg>
        <pc:picChg chg="mod">
          <ac:chgData name="Yann HALLOUARD" userId="984563d2-d638-4a78-a253-b89c0ce09a89" providerId="ADAL" clId="{CAC6DDEF-2570-9A46-8D7C-45F1B8702F08}" dt="2020-11-13T13:37:34.733" v="50"/>
          <ac:picMkLst>
            <pc:docMk/>
            <pc:sldMk cId="2665585730" sldId="301"/>
            <ac:picMk id="69" creationId="{6F080148-537A-1947-9D6F-331F7353FA17}"/>
          </ac:picMkLst>
        </pc:picChg>
        <pc:picChg chg="add del mod">
          <ac:chgData name="Yann HALLOUARD" userId="984563d2-d638-4a78-a253-b89c0ce09a89" providerId="ADAL" clId="{CAC6DDEF-2570-9A46-8D7C-45F1B8702F08}" dt="2020-11-13T17:16:06.028" v="383" actId="478"/>
          <ac:picMkLst>
            <pc:docMk/>
            <pc:sldMk cId="2665585730" sldId="301"/>
            <ac:picMk id="70" creationId="{1422CBFF-78A6-0241-AF34-B05718460961}"/>
          </ac:picMkLst>
        </pc:picChg>
        <pc:picChg chg="add del mod">
          <ac:chgData name="Yann HALLOUARD" userId="984563d2-d638-4a78-a253-b89c0ce09a89" providerId="ADAL" clId="{CAC6DDEF-2570-9A46-8D7C-45F1B8702F08}" dt="2020-11-13T17:16:06.028" v="383" actId="478"/>
          <ac:picMkLst>
            <pc:docMk/>
            <pc:sldMk cId="2665585730" sldId="301"/>
            <ac:picMk id="71" creationId="{F2CD095E-1313-FE4C-B9E0-00AFAE753072}"/>
          </ac:picMkLst>
        </pc:picChg>
        <pc:picChg chg="add del mod">
          <ac:chgData name="Yann HALLOUARD" userId="984563d2-d638-4a78-a253-b89c0ce09a89" providerId="ADAL" clId="{CAC6DDEF-2570-9A46-8D7C-45F1B8702F08}" dt="2020-11-13T17:16:06.028" v="383" actId="478"/>
          <ac:picMkLst>
            <pc:docMk/>
            <pc:sldMk cId="2665585730" sldId="301"/>
            <ac:picMk id="72" creationId="{A5E1B41D-08B1-9849-B9E3-382C6264EF5C}"/>
          </ac:picMkLst>
        </pc:picChg>
        <pc:picChg chg="add del mod">
          <ac:chgData name="Yann HALLOUARD" userId="984563d2-d638-4a78-a253-b89c0ce09a89" providerId="ADAL" clId="{CAC6DDEF-2570-9A46-8D7C-45F1B8702F08}" dt="2020-11-13T17:16:06.028" v="383" actId="478"/>
          <ac:picMkLst>
            <pc:docMk/>
            <pc:sldMk cId="2665585730" sldId="301"/>
            <ac:picMk id="73" creationId="{5A916953-A1BB-1C49-A3BA-C8A0A13C8AA3}"/>
          </ac:picMkLst>
        </pc:picChg>
        <pc:picChg chg="add del mod">
          <ac:chgData name="Yann HALLOUARD" userId="984563d2-d638-4a78-a253-b89c0ce09a89" providerId="ADAL" clId="{CAC6DDEF-2570-9A46-8D7C-45F1B8702F08}" dt="2020-11-13T17:16:06.028" v="383" actId="478"/>
          <ac:picMkLst>
            <pc:docMk/>
            <pc:sldMk cId="2665585730" sldId="301"/>
            <ac:picMk id="74" creationId="{A05775AF-FA76-3147-ADAF-EDE919F0870F}"/>
          </ac:picMkLst>
        </pc:picChg>
        <pc:picChg chg="add del mod">
          <ac:chgData name="Yann HALLOUARD" userId="984563d2-d638-4a78-a253-b89c0ce09a89" providerId="ADAL" clId="{CAC6DDEF-2570-9A46-8D7C-45F1B8702F08}" dt="2020-11-13T17:16:06.028" v="383" actId="478"/>
          <ac:picMkLst>
            <pc:docMk/>
            <pc:sldMk cId="2665585730" sldId="301"/>
            <ac:picMk id="75" creationId="{2B6C4983-ACB9-954A-8454-E048D31FB96B}"/>
          </ac:picMkLst>
        </pc:picChg>
        <pc:picChg chg="mod">
          <ac:chgData name="Yann HALLOUARD" userId="984563d2-d638-4a78-a253-b89c0ce09a89" providerId="ADAL" clId="{CAC6DDEF-2570-9A46-8D7C-45F1B8702F08}" dt="2020-11-13T13:37:34.733" v="50"/>
          <ac:picMkLst>
            <pc:docMk/>
            <pc:sldMk cId="2665585730" sldId="301"/>
            <ac:picMk id="96" creationId="{5D3F0D6C-F2C5-5240-A9CD-D547D4AF39C3}"/>
          </ac:picMkLst>
        </pc:picChg>
        <pc:picChg chg="mod">
          <ac:chgData name="Yann HALLOUARD" userId="984563d2-d638-4a78-a253-b89c0ce09a89" providerId="ADAL" clId="{CAC6DDEF-2570-9A46-8D7C-45F1B8702F08}" dt="2020-11-13T13:37:34.733" v="50"/>
          <ac:picMkLst>
            <pc:docMk/>
            <pc:sldMk cId="2665585730" sldId="301"/>
            <ac:picMk id="97" creationId="{08A80FD2-7DED-8445-A776-26A1807620B4}"/>
          </ac:picMkLst>
        </pc:picChg>
        <pc:picChg chg="add del mod">
          <ac:chgData name="Yann HALLOUARD" userId="984563d2-d638-4a78-a253-b89c0ce09a89" providerId="ADAL" clId="{CAC6DDEF-2570-9A46-8D7C-45F1B8702F08}" dt="2020-11-13T17:16:06.028" v="383" actId="478"/>
          <ac:picMkLst>
            <pc:docMk/>
            <pc:sldMk cId="2665585730" sldId="301"/>
            <ac:picMk id="98" creationId="{B8EA9471-CFF6-D849-8EB1-934EFEAFDC79}"/>
          </ac:picMkLst>
        </pc:picChg>
        <pc:picChg chg="add del mod">
          <ac:chgData name="Yann HALLOUARD" userId="984563d2-d638-4a78-a253-b89c0ce09a89" providerId="ADAL" clId="{CAC6DDEF-2570-9A46-8D7C-45F1B8702F08}" dt="2020-11-13T17:16:06.028" v="383" actId="478"/>
          <ac:picMkLst>
            <pc:docMk/>
            <pc:sldMk cId="2665585730" sldId="301"/>
            <ac:picMk id="104" creationId="{0D13FA34-308D-AD47-BE05-919702810ABC}"/>
          </ac:picMkLst>
        </pc:picChg>
        <pc:picChg chg="add del mod">
          <ac:chgData name="Yann HALLOUARD" userId="984563d2-d638-4a78-a253-b89c0ce09a89" providerId="ADAL" clId="{CAC6DDEF-2570-9A46-8D7C-45F1B8702F08}" dt="2020-11-13T13:39:16.400" v="63"/>
          <ac:picMkLst>
            <pc:docMk/>
            <pc:sldMk cId="2665585730" sldId="301"/>
            <ac:picMk id="110" creationId="{DB518E53-0747-AE44-926A-AE88AF6E627B}"/>
          </ac:picMkLst>
        </pc:picChg>
        <pc:picChg chg="add del mod">
          <ac:chgData name="Yann HALLOUARD" userId="984563d2-d638-4a78-a253-b89c0ce09a89" providerId="ADAL" clId="{CAC6DDEF-2570-9A46-8D7C-45F1B8702F08}" dt="2020-11-13T13:39:16.400" v="63"/>
          <ac:picMkLst>
            <pc:docMk/>
            <pc:sldMk cId="2665585730" sldId="301"/>
            <ac:picMk id="111" creationId="{B4575098-974F-4441-A1AF-1F02BA55FAAF}"/>
          </ac:picMkLst>
        </pc:picChg>
        <pc:picChg chg="add del mod">
          <ac:chgData name="Yann HALLOUARD" userId="984563d2-d638-4a78-a253-b89c0ce09a89" providerId="ADAL" clId="{CAC6DDEF-2570-9A46-8D7C-45F1B8702F08}" dt="2020-11-13T13:39:16.400" v="63"/>
          <ac:picMkLst>
            <pc:docMk/>
            <pc:sldMk cId="2665585730" sldId="301"/>
            <ac:picMk id="112" creationId="{D1AF44D7-9F1C-9E42-8B8F-54E3120FDEB7}"/>
          </ac:picMkLst>
        </pc:picChg>
        <pc:picChg chg="add del mod">
          <ac:chgData name="Yann HALLOUARD" userId="984563d2-d638-4a78-a253-b89c0ce09a89" providerId="ADAL" clId="{CAC6DDEF-2570-9A46-8D7C-45F1B8702F08}" dt="2020-11-13T13:39:16.400" v="63"/>
          <ac:picMkLst>
            <pc:docMk/>
            <pc:sldMk cId="2665585730" sldId="301"/>
            <ac:picMk id="113" creationId="{82FAB0D7-61B2-254D-B10B-B768153474EE}"/>
          </ac:picMkLst>
        </pc:picChg>
        <pc:picChg chg="mod">
          <ac:chgData name="Yann HALLOUARD" userId="984563d2-d638-4a78-a253-b89c0ce09a89" providerId="ADAL" clId="{CAC6DDEF-2570-9A46-8D7C-45F1B8702F08}" dt="2020-11-13T13:39:13.337" v="62"/>
          <ac:picMkLst>
            <pc:docMk/>
            <pc:sldMk cId="2665585730" sldId="301"/>
            <ac:picMk id="115" creationId="{8CF3B8CF-E8A8-1342-89CC-D905309BC277}"/>
          </ac:picMkLst>
        </pc:picChg>
        <pc:picChg chg="mod">
          <ac:chgData name="Yann HALLOUARD" userId="984563d2-d638-4a78-a253-b89c0ce09a89" providerId="ADAL" clId="{CAC6DDEF-2570-9A46-8D7C-45F1B8702F08}" dt="2020-11-13T13:39:13.337" v="62"/>
          <ac:picMkLst>
            <pc:docMk/>
            <pc:sldMk cId="2665585730" sldId="301"/>
            <ac:picMk id="116" creationId="{84394A07-FF28-1E43-84B9-ABE936636A0F}"/>
          </ac:picMkLst>
        </pc:picChg>
        <pc:picChg chg="mod">
          <ac:chgData name="Yann HALLOUARD" userId="984563d2-d638-4a78-a253-b89c0ce09a89" providerId="ADAL" clId="{CAC6DDEF-2570-9A46-8D7C-45F1B8702F08}" dt="2020-11-13T13:39:13.337" v="62"/>
          <ac:picMkLst>
            <pc:docMk/>
            <pc:sldMk cId="2665585730" sldId="301"/>
            <ac:picMk id="118" creationId="{98AB1F30-5E5F-AE49-82A8-83957E3AD2A4}"/>
          </ac:picMkLst>
        </pc:picChg>
        <pc:picChg chg="mod">
          <ac:chgData name="Yann HALLOUARD" userId="984563d2-d638-4a78-a253-b89c0ce09a89" providerId="ADAL" clId="{CAC6DDEF-2570-9A46-8D7C-45F1B8702F08}" dt="2020-11-13T13:39:13.337" v="62"/>
          <ac:picMkLst>
            <pc:docMk/>
            <pc:sldMk cId="2665585730" sldId="301"/>
            <ac:picMk id="119" creationId="{A9639CD1-4C2C-CC48-B5DA-3D7898FEE54B}"/>
          </ac:picMkLst>
        </pc:picChg>
        <pc:picChg chg="add del mod">
          <ac:chgData name="Yann HALLOUARD" userId="984563d2-d638-4a78-a253-b89c0ce09a89" providerId="ADAL" clId="{CAC6DDEF-2570-9A46-8D7C-45F1B8702F08}" dt="2020-11-13T13:39:16.400" v="63"/>
          <ac:picMkLst>
            <pc:docMk/>
            <pc:sldMk cId="2665585730" sldId="301"/>
            <ac:picMk id="120" creationId="{A14E69E4-E729-5440-A664-AA32990E4D06}"/>
          </ac:picMkLst>
        </pc:picChg>
        <pc:picChg chg="add del mod">
          <ac:chgData name="Yann HALLOUARD" userId="984563d2-d638-4a78-a253-b89c0ce09a89" providerId="ADAL" clId="{CAC6DDEF-2570-9A46-8D7C-45F1B8702F08}" dt="2020-11-13T13:39:16.400" v="63"/>
          <ac:picMkLst>
            <pc:docMk/>
            <pc:sldMk cId="2665585730" sldId="301"/>
            <ac:picMk id="121" creationId="{F445DCA7-00A5-D240-B3F7-A0964295F761}"/>
          </ac:picMkLst>
        </pc:picChg>
        <pc:picChg chg="add del mod">
          <ac:chgData name="Yann HALLOUARD" userId="984563d2-d638-4a78-a253-b89c0ce09a89" providerId="ADAL" clId="{CAC6DDEF-2570-9A46-8D7C-45F1B8702F08}" dt="2020-11-13T13:39:16.400" v="63"/>
          <ac:picMkLst>
            <pc:docMk/>
            <pc:sldMk cId="2665585730" sldId="301"/>
            <ac:picMk id="122" creationId="{81E01114-003E-FF47-BAA9-4E1EE0423F5D}"/>
          </ac:picMkLst>
        </pc:picChg>
        <pc:picChg chg="add del mod">
          <ac:chgData name="Yann HALLOUARD" userId="984563d2-d638-4a78-a253-b89c0ce09a89" providerId="ADAL" clId="{CAC6DDEF-2570-9A46-8D7C-45F1B8702F08}" dt="2020-11-13T13:39:16.400" v="63"/>
          <ac:picMkLst>
            <pc:docMk/>
            <pc:sldMk cId="2665585730" sldId="301"/>
            <ac:picMk id="123" creationId="{4F4DFCC2-F01B-C040-9C76-AE3B3E5B457D}"/>
          </ac:picMkLst>
        </pc:picChg>
        <pc:picChg chg="add del mod">
          <ac:chgData name="Yann HALLOUARD" userId="984563d2-d638-4a78-a253-b89c0ce09a89" providerId="ADAL" clId="{CAC6DDEF-2570-9A46-8D7C-45F1B8702F08}" dt="2020-11-13T13:39:16.400" v="63"/>
          <ac:picMkLst>
            <pc:docMk/>
            <pc:sldMk cId="2665585730" sldId="301"/>
            <ac:picMk id="124" creationId="{69CB10B3-158F-D04A-8E09-801E5DAEF309}"/>
          </ac:picMkLst>
        </pc:picChg>
        <pc:picChg chg="add del mod">
          <ac:chgData name="Yann HALLOUARD" userId="984563d2-d638-4a78-a253-b89c0ce09a89" providerId="ADAL" clId="{CAC6DDEF-2570-9A46-8D7C-45F1B8702F08}" dt="2020-11-13T13:39:16.400" v="63"/>
          <ac:picMkLst>
            <pc:docMk/>
            <pc:sldMk cId="2665585730" sldId="301"/>
            <ac:picMk id="125" creationId="{F973349F-A02D-B647-96CF-EB3F3FFF0000}"/>
          </ac:picMkLst>
        </pc:picChg>
        <pc:picChg chg="mod">
          <ac:chgData name="Yann HALLOUARD" userId="984563d2-d638-4a78-a253-b89c0ce09a89" providerId="ADAL" clId="{CAC6DDEF-2570-9A46-8D7C-45F1B8702F08}" dt="2020-11-13T13:39:13.337" v="62"/>
          <ac:picMkLst>
            <pc:docMk/>
            <pc:sldMk cId="2665585730" sldId="301"/>
            <ac:picMk id="150" creationId="{6014AD28-65BB-764A-897C-8F46AB39EF80}"/>
          </ac:picMkLst>
        </pc:picChg>
        <pc:picChg chg="mod">
          <ac:chgData name="Yann HALLOUARD" userId="984563d2-d638-4a78-a253-b89c0ce09a89" providerId="ADAL" clId="{CAC6DDEF-2570-9A46-8D7C-45F1B8702F08}" dt="2020-11-13T13:39:13.337" v="62"/>
          <ac:picMkLst>
            <pc:docMk/>
            <pc:sldMk cId="2665585730" sldId="301"/>
            <ac:picMk id="151" creationId="{50D695D7-734C-814B-BE1C-F9292F0AD4FD}"/>
          </ac:picMkLst>
        </pc:picChg>
        <pc:picChg chg="add del mod">
          <ac:chgData name="Yann HALLOUARD" userId="984563d2-d638-4a78-a253-b89c0ce09a89" providerId="ADAL" clId="{CAC6DDEF-2570-9A46-8D7C-45F1B8702F08}" dt="2020-11-13T13:39:16.400" v="63"/>
          <ac:picMkLst>
            <pc:docMk/>
            <pc:sldMk cId="2665585730" sldId="301"/>
            <ac:picMk id="152" creationId="{48B414A0-7B55-2245-B5D3-1BE34DC85AC6}"/>
          </ac:picMkLst>
        </pc:picChg>
        <pc:picChg chg="add del mod">
          <ac:chgData name="Yann HALLOUARD" userId="984563d2-d638-4a78-a253-b89c0ce09a89" providerId="ADAL" clId="{CAC6DDEF-2570-9A46-8D7C-45F1B8702F08}" dt="2020-11-13T13:39:25.338" v="66" actId="21"/>
          <ac:picMkLst>
            <pc:docMk/>
            <pc:sldMk cId="2665585730" sldId="301"/>
            <ac:picMk id="162" creationId="{EA7A2AD2-D11D-0842-A9B9-900052D58F4A}"/>
          </ac:picMkLst>
        </pc:picChg>
        <pc:picChg chg="add del mod">
          <ac:chgData name="Yann HALLOUARD" userId="984563d2-d638-4a78-a253-b89c0ce09a89" providerId="ADAL" clId="{CAC6DDEF-2570-9A46-8D7C-45F1B8702F08}" dt="2020-11-13T13:39:25.338" v="66" actId="21"/>
          <ac:picMkLst>
            <pc:docMk/>
            <pc:sldMk cId="2665585730" sldId="301"/>
            <ac:picMk id="163" creationId="{2F30ACA0-2FD6-0440-8CA6-8B4A474310C3}"/>
          </ac:picMkLst>
        </pc:picChg>
        <pc:picChg chg="add del mod">
          <ac:chgData name="Yann HALLOUARD" userId="984563d2-d638-4a78-a253-b89c0ce09a89" providerId="ADAL" clId="{CAC6DDEF-2570-9A46-8D7C-45F1B8702F08}" dt="2020-11-13T13:39:25.338" v="66" actId="21"/>
          <ac:picMkLst>
            <pc:docMk/>
            <pc:sldMk cId="2665585730" sldId="301"/>
            <ac:picMk id="164" creationId="{26C7EFC4-C4FD-C740-AE0E-DFEE93AFECF2}"/>
          </ac:picMkLst>
        </pc:picChg>
        <pc:picChg chg="add del mod">
          <ac:chgData name="Yann HALLOUARD" userId="984563d2-d638-4a78-a253-b89c0ce09a89" providerId="ADAL" clId="{CAC6DDEF-2570-9A46-8D7C-45F1B8702F08}" dt="2020-11-13T13:39:25.338" v="66" actId="21"/>
          <ac:picMkLst>
            <pc:docMk/>
            <pc:sldMk cId="2665585730" sldId="301"/>
            <ac:picMk id="165" creationId="{9224DC02-9ECB-4741-8EC0-EC11FD26F2EA}"/>
          </ac:picMkLst>
        </pc:picChg>
        <pc:picChg chg="mod">
          <ac:chgData name="Yann HALLOUARD" userId="984563d2-d638-4a78-a253-b89c0ce09a89" providerId="ADAL" clId="{CAC6DDEF-2570-9A46-8D7C-45F1B8702F08}" dt="2020-11-13T13:39:18.411" v="64"/>
          <ac:picMkLst>
            <pc:docMk/>
            <pc:sldMk cId="2665585730" sldId="301"/>
            <ac:picMk id="167" creationId="{63CBE7BD-5A1E-594C-B715-25F022C05F7D}"/>
          </ac:picMkLst>
        </pc:picChg>
        <pc:picChg chg="mod">
          <ac:chgData name="Yann HALLOUARD" userId="984563d2-d638-4a78-a253-b89c0ce09a89" providerId="ADAL" clId="{CAC6DDEF-2570-9A46-8D7C-45F1B8702F08}" dt="2020-11-13T13:39:18.411" v="64"/>
          <ac:picMkLst>
            <pc:docMk/>
            <pc:sldMk cId="2665585730" sldId="301"/>
            <ac:picMk id="168" creationId="{5F363F20-BAA4-B146-9C28-AF76D4FBF570}"/>
          </ac:picMkLst>
        </pc:picChg>
        <pc:picChg chg="mod">
          <ac:chgData name="Yann HALLOUARD" userId="984563d2-d638-4a78-a253-b89c0ce09a89" providerId="ADAL" clId="{CAC6DDEF-2570-9A46-8D7C-45F1B8702F08}" dt="2020-11-13T13:39:18.411" v="64"/>
          <ac:picMkLst>
            <pc:docMk/>
            <pc:sldMk cId="2665585730" sldId="301"/>
            <ac:picMk id="170" creationId="{74D1BF0C-304C-784D-8090-B8C9AE5EA5F6}"/>
          </ac:picMkLst>
        </pc:picChg>
        <pc:picChg chg="mod">
          <ac:chgData name="Yann HALLOUARD" userId="984563d2-d638-4a78-a253-b89c0ce09a89" providerId="ADAL" clId="{CAC6DDEF-2570-9A46-8D7C-45F1B8702F08}" dt="2020-11-13T13:39:18.411" v="64"/>
          <ac:picMkLst>
            <pc:docMk/>
            <pc:sldMk cId="2665585730" sldId="301"/>
            <ac:picMk id="171" creationId="{DBE87107-EADE-8344-BB26-B770623D8F2F}"/>
          </ac:picMkLst>
        </pc:picChg>
        <pc:picChg chg="add del mod">
          <ac:chgData name="Yann HALLOUARD" userId="984563d2-d638-4a78-a253-b89c0ce09a89" providerId="ADAL" clId="{CAC6DDEF-2570-9A46-8D7C-45F1B8702F08}" dt="2020-11-13T13:39:25.338" v="66" actId="21"/>
          <ac:picMkLst>
            <pc:docMk/>
            <pc:sldMk cId="2665585730" sldId="301"/>
            <ac:picMk id="172" creationId="{B1E2A6BF-CA04-5844-B219-DCF5917D86D1}"/>
          </ac:picMkLst>
        </pc:picChg>
        <pc:picChg chg="add del mod">
          <ac:chgData name="Yann HALLOUARD" userId="984563d2-d638-4a78-a253-b89c0ce09a89" providerId="ADAL" clId="{CAC6DDEF-2570-9A46-8D7C-45F1B8702F08}" dt="2020-11-13T13:39:25.338" v="66" actId="21"/>
          <ac:picMkLst>
            <pc:docMk/>
            <pc:sldMk cId="2665585730" sldId="301"/>
            <ac:picMk id="173" creationId="{8DE31720-7C35-B743-A09F-DC18D63EAA8A}"/>
          </ac:picMkLst>
        </pc:picChg>
        <pc:picChg chg="add del mod">
          <ac:chgData name="Yann HALLOUARD" userId="984563d2-d638-4a78-a253-b89c0ce09a89" providerId="ADAL" clId="{CAC6DDEF-2570-9A46-8D7C-45F1B8702F08}" dt="2020-11-13T13:39:25.338" v="66" actId="21"/>
          <ac:picMkLst>
            <pc:docMk/>
            <pc:sldMk cId="2665585730" sldId="301"/>
            <ac:picMk id="174" creationId="{4BAD2840-A85A-9147-8E15-15F63CC9B784}"/>
          </ac:picMkLst>
        </pc:picChg>
        <pc:picChg chg="add del mod">
          <ac:chgData name="Yann HALLOUARD" userId="984563d2-d638-4a78-a253-b89c0ce09a89" providerId="ADAL" clId="{CAC6DDEF-2570-9A46-8D7C-45F1B8702F08}" dt="2020-11-13T13:39:25.338" v="66" actId="21"/>
          <ac:picMkLst>
            <pc:docMk/>
            <pc:sldMk cId="2665585730" sldId="301"/>
            <ac:picMk id="175" creationId="{DBE97729-739A-264F-8D58-13C51EAB93D0}"/>
          </ac:picMkLst>
        </pc:picChg>
        <pc:picChg chg="add del mod">
          <ac:chgData name="Yann HALLOUARD" userId="984563d2-d638-4a78-a253-b89c0ce09a89" providerId="ADAL" clId="{CAC6DDEF-2570-9A46-8D7C-45F1B8702F08}" dt="2020-11-13T13:39:25.338" v="66" actId="21"/>
          <ac:picMkLst>
            <pc:docMk/>
            <pc:sldMk cId="2665585730" sldId="301"/>
            <ac:picMk id="176" creationId="{C68F2548-8A36-4B41-B111-98C9D1C91F31}"/>
          </ac:picMkLst>
        </pc:picChg>
        <pc:picChg chg="add del mod">
          <ac:chgData name="Yann HALLOUARD" userId="984563d2-d638-4a78-a253-b89c0ce09a89" providerId="ADAL" clId="{CAC6DDEF-2570-9A46-8D7C-45F1B8702F08}" dt="2020-11-13T13:39:25.338" v="66" actId="21"/>
          <ac:picMkLst>
            <pc:docMk/>
            <pc:sldMk cId="2665585730" sldId="301"/>
            <ac:picMk id="177" creationId="{ADCECE4C-C624-CB44-AB61-1E924C9BC2AA}"/>
          </ac:picMkLst>
        </pc:picChg>
        <pc:picChg chg="mod">
          <ac:chgData name="Yann HALLOUARD" userId="984563d2-d638-4a78-a253-b89c0ce09a89" providerId="ADAL" clId="{CAC6DDEF-2570-9A46-8D7C-45F1B8702F08}" dt="2020-11-13T13:39:18.411" v="64"/>
          <ac:picMkLst>
            <pc:docMk/>
            <pc:sldMk cId="2665585730" sldId="301"/>
            <ac:picMk id="202" creationId="{75280128-231D-0D43-BC4A-D63C700D6A1B}"/>
          </ac:picMkLst>
        </pc:picChg>
        <pc:picChg chg="mod">
          <ac:chgData name="Yann HALLOUARD" userId="984563d2-d638-4a78-a253-b89c0ce09a89" providerId="ADAL" clId="{CAC6DDEF-2570-9A46-8D7C-45F1B8702F08}" dt="2020-11-13T13:39:18.411" v="64"/>
          <ac:picMkLst>
            <pc:docMk/>
            <pc:sldMk cId="2665585730" sldId="301"/>
            <ac:picMk id="203" creationId="{1B5948BE-3EEE-4044-9E35-B5DF5E199435}"/>
          </ac:picMkLst>
        </pc:picChg>
        <pc:picChg chg="add del mod">
          <ac:chgData name="Yann HALLOUARD" userId="984563d2-d638-4a78-a253-b89c0ce09a89" providerId="ADAL" clId="{CAC6DDEF-2570-9A46-8D7C-45F1B8702F08}" dt="2020-11-13T13:39:25.338" v="66" actId="21"/>
          <ac:picMkLst>
            <pc:docMk/>
            <pc:sldMk cId="2665585730" sldId="301"/>
            <ac:picMk id="204" creationId="{51CECA11-1FEB-FD42-BBFB-6ED24277BBBD}"/>
          </ac:picMkLst>
        </pc:picChg>
        <pc:picChg chg="add mod">
          <ac:chgData name="Yann HALLOUARD" userId="984563d2-d638-4a78-a253-b89c0ce09a89" providerId="ADAL" clId="{CAC6DDEF-2570-9A46-8D7C-45F1B8702F08}" dt="2020-11-13T17:16:06.957" v="384"/>
          <ac:picMkLst>
            <pc:docMk/>
            <pc:sldMk cId="2665585730" sldId="301"/>
            <ac:picMk id="217" creationId="{96336E0A-1E5F-C048-945C-10FB419F2B1A}"/>
          </ac:picMkLst>
        </pc:picChg>
        <pc:picChg chg="add mod">
          <ac:chgData name="Yann HALLOUARD" userId="984563d2-d638-4a78-a253-b89c0ce09a89" providerId="ADAL" clId="{CAC6DDEF-2570-9A46-8D7C-45F1B8702F08}" dt="2020-11-13T17:16:06.957" v="384"/>
          <ac:picMkLst>
            <pc:docMk/>
            <pc:sldMk cId="2665585730" sldId="301"/>
            <ac:picMk id="218" creationId="{2DF5D4F8-5454-8C43-B9A5-9372F2C012A6}"/>
          </ac:picMkLst>
        </pc:picChg>
        <pc:picChg chg="mod">
          <ac:chgData name="Yann HALLOUARD" userId="984563d2-d638-4a78-a253-b89c0ce09a89" providerId="ADAL" clId="{CAC6DDEF-2570-9A46-8D7C-45F1B8702F08}" dt="2020-11-13T17:16:06.957" v="384"/>
          <ac:picMkLst>
            <pc:docMk/>
            <pc:sldMk cId="2665585730" sldId="301"/>
            <ac:picMk id="220" creationId="{0877B4B9-E742-C843-9DDD-DD20D8FF08C1}"/>
          </ac:picMkLst>
        </pc:picChg>
        <pc:picChg chg="mod">
          <ac:chgData name="Yann HALLOUARD" userId="984563d2-d638-4a78-a253-b89c0ce09a89" providerId="ADAL" clId="{CAC6DDEF-2570-9A46-8D7C-45F1B8702F08}" dt="2020-11-13T17:16:06.957" v="384"/>
          <ac:picMkLst>
            <pc:docMk/>
            <pc:sldMk cId="2665585730" sldId="301"/>
            <ac:picMk id="221" creationId="{E00C60C8-3FA2-A044-A6EF-D99BA0C00D10}"/>
          </ac:picMkLst>
        </pc:picChg>
        <pc:picChg chg="mod">
          <ac:chgData name="Yann HALLOUARD" userId="984563d2-d638-4a78-a253-b89c0ce09a89" providerId="ADAL" clId="{CAC6DDEF-2570-9A46-8D7C-45F1B8702F08}" dt="2020-11-13T17:16:06.957" v="384"/>
          <ac:picMkLst>
            <pc:docMk/>
            <pc:sldMk cId="2665585730" sldId="301"/>
            <ac:picMk id="223" creationId="{B1CFD06A-969F-DF4E-8E86-AC92CD500DE2}"/>
          </ac:picMkLst>
        </pc:picChg>
        <pc:picChg chg="mod">
          <ac:chgData name="Yann HALLOUARD" userId="984563d2-d638-4a78-a253-b89c0ce09a89" providerId="ADAL" clId="{CAC6DDEF-2570-9A46-8D7C-45F1B8702F08}" dt="2020-11-13T17:16:06.957" v="384"/>
          <ac:picMkLst>
            <pc:docMk/>
            <pc:sldMk cId="2665585730" sldId="301"/>
            <ac:picMk id="224" creationId="{D4B7A507-71A1-D844-9AF3-32127869C659}"/>
          </ac:picMkLst>
        </pc:picChg>
        <pc:picChg chg="add mod">
          <ac:chgData name="Yann HALLOUARD" userId="984563d2-d638-4a78-a253-b89c0ce09a89" providerId="ADAL" clId="{CAC6DDEF-2570-9A46-8D7C-45F1B8702F08}" dt="2020-11-13T17:16:06.957" v="384"/>
          <ac:picMkLst>
            <pc:docMk/>
            <pc:sldMk cId="2665585730" sldId="301"/>
            <ac:picMk id="225" creationId="{E228B8C6-02C5-1D4D-98AE-664120268B13}"/>
          </ac:picMkLst>
        </pc:picChg>
        <pc:picChg chg="add mod">
          <ac:chgData name="Yann HALLOUARD" userId="984563d2-d638-4a78-a253-b89c0ce09a89" providerId="ADAL" clId="{CAC6DDEF-2570-9A46-8D7C-45F1B8702F08}" dt="2020-11-13T17:16:06.957" v="384"/>
          <ac:picMkLst>
            <pc:docMk/>
            <pc:sldMk cId="2665585730" sldId="301"/>
            <ac:picMk id="226" creationId="{79ECC608-FF1F-3744-8EB2-F11B99C74A22}"/>
          </ac:picMkLst>
        </pc:picChg>
        <pc:picChg chg="add mod">
          <ac:chgData name="Yann HALLOUARD" userId="984563d2-d638-4a78-a253-b89c0ce09a89" providerId="ADAL" clId="{CAC6DDEF-2570-9A46-8D7C-45F1B8702F08}" dt="2020-11-13T17:16:06.957" v="384"/>
          <ac:picMkLst>
            <pc:docMk/>
            <pc:sldMk cId="2665585730" sldId="301"/>
            <ac:picMk id="227" creationId="{1F9C3783-1125-0042-8FC8-8D15A065C997}"/>
          </ac:picMkLst>
        </pc:picChg>
        <pc:picChg chg="add mod">
          <ac:chgData name="Yann HALLOUARD" userId="984563d2-d638-4a78-a253-b89c0ce09a89" providerId="ADAL" clId="{CAC6DDEF-2570-9A46-8D7C-45F1B8702F08}" dt="2020-11-13T17:16:06.957" v="384"/>
          <ac:picMkLst>
            <pc:docMk/>
            <pc:sldMk cId="2665585730" sldId="301"/>
            <ac:picMk id="228" creationId="{64C80068-99E2-2942-A796-F18912EBC57B}"/>
          </ac:picMkLst>
        </pc:picChg>
        <pc:picChg chg="add mod">
          <ac:chgData name="Yann HALLOUARD" userId="984563d2-d638-4a78-a253-b89c0ce09a89" providerId="ADAL" clId="{CAC6DDEF-2570-9A46-8D7C-45F1B8702F08}" dt="2020-11-13T17:16:06.957" v="384"/>
          <ac:picMkLst>
            <pc:docMk/>
            <pc:sldMk cId="2665585730" sldId="301"/>
            <ac:picMk id="229" creationId="{43251624-4EAF-FB4A-A423-49687B62B8B8}"/>
          </ac:picMkLst>
        </pc:picChg>
        <pc:picChg chg="add mod">
          <ac:chgData name="Yann HALLOUARD" userId="984563d2-d638-4a78-a253-b89c0ce09a89" providerId="ADAL" clId="{CAC6DDEF-2570-9A46-8D7C-45F1B8702F08}" dt="2020-11-13T17:16:06.957" v="384"/>
          <ac:picMkLst>
            <pc:docMk/>
            <pc:sldMk cId="2665585730" sldId="301"/>
            <ac:picMk id="230" creationId="{EB953150-7829-094D-8E4B-1FE23F76DE8A}"/>
          </ac:picMkLst>
        </pc:picChg>
        <pc:picChg chg="mod">
          <ac:chgData name="Yann HALLOUARD" userId="984563d2-d638-4a78-a253-b89c0ce09a89" providerId="ADAL" clId="{CAC6DDEF-2570-9A46-8D7C-45F1B8702F08}" dt="2020-11-13T17:16:06.957" v="384"/>
          <ac:picMkLst>
            <pc:docMk/>
            <pc:sldMk cId="2665585730" sldId="301"/>
            <ac:picMk id="242" creationId="{AB7590A6-F084-F745-8540-C243CCA1C9C0}"/>
          </ac:picMkLst>
        </pc:picChg>
        <pc:picChg chg="mod">
          <ac:chgData name="Yann HALLOUARD" userId="984563d2-d638-4a78-a253-b89c0ce09a89" providerId="ADAL" clId="{CAC6DDEF-2570-9A46-8D7C-45F1B8702F08}" dt="2020-11-13T17:16:06.957" v="384"/>
          <ac:picMkLst>
            <pc:docMk/>
            <pc:sldMk cId="2665585730" sldId="301"/>
            <ac:picMk id="243" creationId="{562581C6-F9C6-994D-847A-F17E0699CBE9}"/>
          </ac:picMkLst>
        </pc:picChg>
        <pc:picChg chg="add mod">
          <ac:chgData name="Yann HALLOUARD" userId="984563d2-d638-4a78-a253-b89c0ce09a89" providerId="ADAL" clId="{CAC6DDEF-2570-9A46-8D7C-45F1B8702F08}" dt="2020-11-13T17:16:06.957" v="384"/>
          <ac:picMkLst>
            <pc:docMk/>
            <pc:sldMk cId="2665585730" sldId="301"/>
            <ac:picMk id="244" creationId="{2BB316EE-125B-6E4C-A23F-BFC91302E386}"/>
          </ac:picMkLst>
        </pc:picChg>
        <pc:picChg chg="add mod">
          <ac:chgData name="Yann HALLOUARD" userId="984563d2-d638-4a78-a253-b89c0ce09a89" providerId="ADAL" clId="{CAC6DDEF-2570-9A46-8D7C-45F1B8702F08}" dt="2020-11-13T17:16:06.957" v="384"/>
          <ac:picMkLst>
            <pc:docMk/>
            <pc:sldMk cId="2665585730" sldId="301"/>
            <ac:picMk id="247" creationId="{C259FAD2-BA79-544E-865E-D01CAD288E0F}"/>
          </ac:picMkLst>
        </pc:picChg>
        <pc:cxnChg chg="add del mod">
          <ac:chgData name="Yann HALLOUARD" userId="984563d2-d638-4a78-a253-b89c0ce09a89" providerId="ADAL" clId="{CAC6DDEF-2570-9A46-8D7C-45F1B8702F08}" dt="2020-11-13T13:37:22.295" v="44" actId="21"/>
          <ac:cxnSpMkLst>
            <pc:docMk/>
            <pc:sldMk cId="2665585730" sldId="301"/>
            <ac:cxnSpMk id="37" creationId="{688DD6C7-383B-F04B-801F-11CEC3BEC51F}"/>
          </ac:cxnSpMkLst>
        </pc:cxnChg>
        <pc:cxnChg chg="add del mod">
          <ac:chgData name="Yann HALLOUARD" userId="984563d2-d638-4a78-a253-b89c0ce09a89" providerId="ADAL" clId="{CAC6DDEF-2570-9A46-8D7C-45F1B8702F08}" dt="2020-11-13T13:37:22.295" v="44" actId="21"/>
          <ac:cxnSpMkLst>
            <pc:docMk/>
            <pc:sldMk cId="2665585730" sldId="301"/>
            <ac:cxnSpMk id="38" creationId="{13EDF1ED-431D-B341-9814-DF3AC59AA521}"/>
          </ac:cxnSpMkLst>
        </pc:cxnChg>
        <pc:cxnChg chg="add del mod">
          <ac:chgData name="Yann HALLOUARD" userId="984563d2-d638-4a78-a253-b89c0ce09a89" providerId="ADAL" clId="{CAC6DDEF-2570-9A46-8D7C-45F1B8702F08}" dt="2020-11-13T13:37:22.295" v="44" actId="21"/>
          <ac:cxnSpMkLst>
            <pc:docMk/>
            <pc:sldMk cId="2665585730" sldId="301"/>
            <ac:cxnSpMk id="39" creationId="{102322D9-D138-4E4B-8B88-EB08123B078E}"/>
          </ac:cxnSpMkLst>
        </pc:cxnChg>
        <pc:cxnChg chg="add del mod">
          <ac:chgData name="Yann HALLOUARD" userId="984563d2-d638-4a78-a253-b89c0ce09a89" providerId="ADAL" clId="{CAC6DDEF-2570-9A46-8D7C-45F1B8702F08}" dt="2020-11-13T13:37:22.295" v="44" actId="21"/>
          <ac:cxnSpMkLst>
            <pc:docMk/>
            <pc:sldMk cId="2665585730" sldId="301"/>
            <ac:cxnSpMk id="40" creationId="{B2F642C9-65B0-A24F-B1B3-FF704728ACDF}"/>
          </ac:cxnSpMkLst>
        </pc:cxnChg>
        <pc:cxnChg chg="add del mod">
          <ac:chgData name="Yann HALLOUARD" userId="984563d2-d638-4a78-a253-b89c0ce09a89" providerId="ADAL" clId="{CAC6DDEF-2570-9A46-8D7C-45F1B8702F08}" dt="2020-11-13T13:37:22.295" v="44" actId="21"/>
          <ac:cxnSpMkLst>
            <pc:docMk/>
            <pc:sldMk cId="2665585730" sldId="301"/>
            <ac:cxnSpMk id="41" creationId="{CF7953E6-3560-B34D-B4DD-E600BC8EB41B}"/>
          </ac:cxnSpMkLst>
        </pc:cxnChg>
        <pc:cxnChg chg="add del mod">
          <ac:chgData name="Yann HALLOUARD" userId="984563d2-d638-4a78-a253-b89c0ce09a89" providerId="ADAL" clId="{CAC6DDEF-2570-9A46-8D7C-45F1B8702F08}" dt="2020-11-13T13:37:22.295" v="44" actId="21"/>
          <ac:cxnSpMkLst>
            <pc:docMk/>
            <pc:sldMk cId="2665585730" sldId="301"/>
            <ac:cxnSpMk id="42" creationId="{24150280-FF80-3449-80A0-3B4CE117D039}"/>
          </ac:cxnSpMkLst>
        </pc:cxnChg>
        <pc:cxnChg chg="add del mod">
          <ac:chgData name="Yann HALLOUARD" userId="984563d2-d638-4a78-a253-b89c0ce09a89" providerId="ADAL" clId="{CAC6DDEF-2570-9A46-8D7C-45F1B8702F08}" dt="2020-11-13T13:37:22.295" v="44" actId="21"/>
          <ac:cxnSpMkLst>
            <pc:docMk/>
            <pc:sldMk cId="2665585730" sldId="301"/>
            <ac:cxnSpMk id="43" creationId="{5BA9387D-92BB-BA4E-B6DD-5177D900C2A9}"/>
          </ac:cxnSpMkLst>
        </pc:cxnChg>
        <pc:cxnChg chg="add del mod">
          <ac:chgData name="Yann HALLOUARD" userId="984563d2-d638-4a78-a253-b89c0ce09a89" providerId="ADAL" clId="{CAC6DDEF-2570-9A46-8D7C-45F1B8702F08}" dt="2020-11-13T13:37:22.295" v="44" actId="21"/>
          <ac:cxnSpMkLst>
            <pc:docMk/>
            <pc:sldMk cId="2665585730" sldId="301"/>
            <ac:cxnSpMk id="44" creationId="{E4F6760E-0C69-C844-A2D5-D0D74D67082C}"/>
          </ac:cxnSpMkLst>
        </pc:cxnChg>
        <pc:cxnChg chg="add del mod">
          <ac:chgData name="Yann HALLOUARD" userId="984563d2-d638-4a78-a253-b89c0ce09a89" providerId="ADAL" clId="{CAC6DDEF-2570-9A46-8D7C-45F1B8702F08}" dt="2020-11-13T13:37:22.295" v="44" actId="21"/>
          <ac:cxnSpMkLst>
            <pc:docMk/>
            <pc:sldMk cId="2665585730" sldId="301"/>
            <ac:cxnSpMk id="45" creationId="{BD108522-A39F-B447-BF22-86A2B4B3396B}"/>
          </ac:cxnSpMkLst>
        </pc:cxnChg>
        <pc:cxnChg chg="add del mod">
          <ac:chgData name="Yann HALLOUARD" userId="984563d2-d638-4a78-a253-b89c0ce09a89" providerId="ADAL" clId="{CAC6DDEF-2570-9A46-8D7C-45F1B8702F08}" dt="2020-11-13T13:37:22.295" v="44" actId="21"/>
          <ac:cxnSpMkLst>
            <pc:docMk/>
            <pc:sldMk cId="2665585730" sldId="301"/>
            <ac:cxnSpMk id="46" creationId="{E00593C8-E74D-E44E-853B-C04575296AD3}"/>
          </ac:cxnSpMkLst>
        </pc:cxnChg>
        <pc:cxnChg chg="add del mod">
          <ac:chgData name="Yann HALLOUARD" userId="984563d2-d638-4a78-a253-b89c0ce09a89" providerId="ADAL" clId="{CAC6DDEF-2570-9A46-8D7C-45F1B8702F08}" dt="2020-11-13T13:37:22.295" v="44" actId="21"/>
          <ac:cxnSpMkLst>
            <pc:docMk/>
            <pc:sldMk cId="2665585730" sldId="301"/>
            <ac:cxnSpMk id="54" creationId="{C4492A64-AF66-1944-8B32-2FEA87F2224F}"/>
          </ac:cxnSpMkLst>
        </pc:cxnChg>
        <pc:cxnChg chg="add del mod">
          <ac:chgData name="Yann HALLOUARD" userId="984563d2-d638-4a78-a253-b89c0ce09a89" providerId="ADAL" clId="{CAC6DDEF-2570-9A46-8D7C-45F1B8702F08}" dt="2020-11-13T13:37:22.295" v="44" actId="21"/>
          <ac:cxnSpMkLst>
            <pc:docMk/>
            <pc:sldMk cId="2665585730" sldId="301"/>
            <ac:cxnSpMk id="55" creationId="{5F2BC924-1452-8E4A-9F1F-219D4A6402DD}"/>
          </ac:cxnSpMkLst>
        </pc:cxnChg>
        <pc:cxnChg chg="add del mod">
          <ac:chgData name="Yann HALLOUARD" userId="984563d2-d638-4a78-a253-b89c0ce09a89" providerId="ADAL" clId="{CAC6DDEF-2570-9A46-8D7C-45F1B8702F08}" dt="2020-11-13T13:37:22.295" v="44" actId="21"/>
          <ac:cxnSpMkLst>
            <pc:docMk/>
            <pc:sldMk cId="2665585730" sldId="301"/>
            <ac:cxnSpMk id="56" creationId="{2366A336-AEBA-2E40-8BFE-B5E7A4330809}"/>
          </ac:cxnSpMkLst>
        </pc:cxnChg>
        <pc:cxnChg chg="add del mod">
          <ac:chgData name="Yann HALLOUARD" userId="984563d2-d638-4a78-a253-b89c0ce09a89" providerId="ADAL" clId="{CAC6DDEF-2570-9A46-8D7C-45F1B8702F08}" dt="2020-11-13T17:16:06.028" v="383" actId="478"/>
          <ac:cxnSpMkLst>
            <pc:docMk/>
            <pc:sldMk cId="2665585730" sldId="301"/>
            <ac:cxnSpMk id="84" creationId="{2CEE4BC9-A28F-5E46-8210-99777F4C2CAF}"/>
          </ac:cxnSpMkLst>
        </pc:cxnChg>
        <pc:cxnChg chg="add del mod">
          <ac:chgData name="Yann HALLOUARD" userId="984563d2-d638-4a78-a253-b89c0ce09a89" providerId="ADAL" clId="{CAC6DDEF-2570-9A46-8D7C-45F1B8702F08}" dt="2020-11-13T17:16:06.028" v="383" actId="478"/>
          <ac:cxnSpMkLst>
            <pc:docMk/>
            <pc:sldMk cId="2665585730" sldId="301"/>
            <ac:cxnSpMk id="85" creationId="{9EAC49B2-ED1E-3441-8890-E42ED2D03086}"/>
          </ac:cxnSpMkLst>
        </pc:cxnChg>
        <pc:cxnChg chg="add del mod">
          <ac:chgData name="Yann HALLOUARD" userId="984563d2-d638-4a78-a253-b89c0ce09a89" providerId="ADAL" clId="{CAC6DDEF-2570-9A46-8D7C-45F1B8702F08}" dt="2020-11-13T17:16:06.028" v="383" actId="478"/>
          <ac:cxnSpMkLst>
            <pc:docMk/>
            <pc:sldMk cId="2665585730" sldId="301"/>
            <ac:cxnSpMk id="86" creationId="{B25B3FE6-8E49-1F47-BF61-BFE565B6BCA4}"/>
          </ac:cxnSpMkLst>
        </pc:cxnChg>
        <pc:cxnChg chg="add del mod">
          <ac:chgData name="Yann HALLOUARD" userId="984563d2-d638-4a78-a253-b89c0ce09a89" providerId="ADAL" clId="{CAC6DDEF-2570-9A46-8D7C-45F1B8702F08}" dt="2020-11-13T17:16:06.028" v="383" actId="478"/>
          <ac:cxnSpMkLst>
            <pc:docMk/>
            <pc:sldMk cId="2665585730" sldId="301"/>
            <ac:cxnSpMk id="87" creationId="{F6BDD744-EFE3-1D45-8108-E0B39F50904E}"/>
          </ac:cxnSpMkLst>
        </pc:cxnChg>
        <pc:cxnChg chg="add del mod">
          <ac:chgData name="Yann HALLOUARD" userId="984563d2-d638-4a78-a253-b89c0ce09a89" providerId="ADAL" clId="{CAC6DDEF-2570-9A46-8D7C-45F1B8702F08}" dt="2020-11-13T17:16:06.028" v="383" actId="478"/>
          <ac:cxnSpMkLst>
            <pc:docMk/>
            <pc:sldMk cId="2665585730" sldId="301"/>
            <ac:cxnSpMk id="88" creationId="{53B3D515-FC56-3945-BBD0-788078E20F63}"/>
          </ac:cxnSpMkLst>
        </pc:cxnChg>
        <pc:cxnChg chg="add del mod">
          <ac:chgData name="Yann HALLOUARD" userId="984563d2-d638-4a78-a253-b89c0ce09a89" providerId="ADAL" clId="{CAC6DDEF-2570-9A46-8D7C-45F1B8702F08}" dt="2020-11-13T17:16:06.028" v="383" actId="478"/>
          <ac:cxnSpMkLst>
            <pc:docMk/>
            <pc:sldMk cId="2665585730" sldId="301"/>
            <ac:cxnSpMk id="89" creationId="{7543FFDE-9F3E-DA42-8B93-F18755CBE5E9}"/>
          </ac:cxnSpMkLst>
        </pc:cxnChg>
        <pc:cxnChg chg="add del mod">
          <ac:chgData name="Yann HALLOUARD" userId="984563d2-d638-4a78-a253-b89c0ce09a89" providerId="ADAL" clId="{CAC6DDEF-2570-9A46-8D7C-45F1B8702F08}" dt="2020-11-13T17:16:06.028" v="383" actId="478"/>
          <ac:cxnSpMkLst>
            <pc:docMk/>
            <pc:sldMk cId="2665585730" sldId="301"/>
            <ac:cxnSpMk id="90" creationId="{316D6DB3-1FB7-BA41-8CDD-0CD3B3705E8A}"/>
          </ac:cxnSpMkLst>
        </pc:cxnChg>
        <pc:cxnChg chg="add del mod">
          <ac:chgData name="Yann HALLOUARD" userId="984563d2-d638-4a78-a253-b89c0ce09a89" providerId="ADAL" clId="{CAC6DDEF-2570-9A46-8D7C-45F1B8702F08}" dt="2020-11-13T17:16:06.028" v="383" actId="478"/>
          <ac:cxnSpMkLst>
            <pc:docMk/>
            <pc:sldMk cId="2665585730" sldId="301"/>
            <ac:cxnSpMk id="91" creationId="{B34233ED-E74E-9641-B753-C9AACEBD7ADC}"/>
          </ac:cxnSpMkLst>
        </pc:cxnChg>
        <pc:cxnChg chg="add del mod">
          <ac:chgData name="Yann HALLOUARD" userId="984563d2-d638-4a78-a253-b89c0ce09a89" providerId="ADAL" clId="{CAC6DDEF-2570-9A46-8D7C-45F1B8702F08}" dt="2020-11-13T17:16:06.028" v="383" actId="478"/>
          <ac:cxnSpMkLst>
            <pc:docMk/>
            <pc:sldMk cId="2665585730" sldId="301"/>
            <ac:cxnSpMk id="92" creationId="{4D7D0557-7C6B-3E42-AA01-C67ADCD651DA}"/>
          </ac:cxnSpMkLst>
        </pc:cxnChg>
        <pc:cxnChg chg="add del mod">
          <ac:chgData name="Yann HALLOUARD" userId="984563d2-d638-4a78-a253-b89c0ce09a89" providerId="ADAL" clId="{CAC6DDEF-2570-9A46-8D7C-45F1B8702F08}" dt="2020-11-13T17:16:06.028" v="383" actId="478"/>
          <ac:cxnSpMkLst>
            <pc:docMk/>
            <pc:sldMk cId="2665585730" sldId="301"/>
            <ac:cxnSpMk id="93" creationId="{F5836EE0-96C3-4741-9897-E62F13706CA8}"/>
          </ac:cxnSpMkLst>
        </pc:cxnChg>
        <pc:cxnChg chg="add del mod">
          <ac:chgData name="Yann HALLOUARD" userId="984563d2-d638-4a78-a253-b89c0ce09a89" providerId="ADAL" clId="{CAC6DDEF-2570-9A46-8D7C-45F1B8702F08}" dt="2020-11-13T17:16:06.028" v="383" actId="478"/>
          <ac:cxnSpMkLst>
            <pc:docMk/>
            <pc:sldMk cId="2665585730" sldId="301"/>
            <ac:cxnSpMk id="101" creationId="{F06CA6D3-1F56-D946-A8E2-8F84767C2F56}"/>
          </ac:cxnSpMkLst>
        </pc:cxnChg>
        <pc:cxnChg chg="add del mod">
          <ac:chgData name="Yann HALLOUARD" userId="984563d2-d638-4a78-a253-b89c0ce09a89" providerId="ADAL" clId="{CAC6DDEF-2570-9A46-8D7C-45F1B8702F08}" dt="2020-11-13T17:16:06.028" v="383" actId="478"/>
          <ac:cxnSpMkLst>
            <pc:docMk/>
            <pc:sldMk cId="2665585730" sldId="301"/>
            <ac:cxnSpMk id="102" creationId="{68FB9D00-970C-494E-9921-5E4DF6EFA564}"/>
          </ac:cxnSpMkLst>
        </pc:cxnChg>
        <pc:cxnChg chg="add del mod">
          <ac:chgData name="Yann HALLOUARD" userId="984563d2-d638-4a78-a253-b89c0ce09a89" providerId="ADAL" clId="{CAC6DDEF-2570-9A46-8D7C-45F1B8702F08}" dt="2020-11-13T17:16:06.028" v="383" actId="478"/>
          <ac:cxnSpMkLst>
            <pc:docMk/>
            <pc:sldMk cId="2665585730" sldId="301"/>
            <ac:cxnSpMk id="103" creationId="{06055051-6C76-CA43-9608-FEA881C733AF}"/>
          </ac:cxnSpMkLst>
        </pc:cxnChg>
        <pc:cxnChg chg="add del mod">
          <ac:chgData name="Yann HALLOUARD" userId="984563d2-d638-4a78-a253-b89c0ce09a89" providerId="ADAL" clId="{CAC6DDEF-2570-9A46-8D7C-45F1B8702F08}" dt="2020-11-13T13:39:16.400" v="63"/>
          <ac:cxnSpMkLst>
            <pc:docMk/>
            <pc:sldMk cId="2665585730" sldId="301"/>
            <ac:cxnSpMk id="136" creationId="{FC1B75F0-797B-6D48-843C-40CE5FEB597A}"/>
          </ac:cxnSpMkLst>
        </pc:cxnChg>
        <pc:cxnChg chg="add del mod">
          <ac:chgData name="Yann HALLOUARD" userId="984563d2-d638-4a78-a253-b89c0ce09a89" providerId="ADAL" clId="{CAC6DDEF-2570-9A46-8D7C-45F1B8702F08}" dt="2020-11-13T13:39:16.400" v="63"/>
          <ac:cxnSpMkLst>
            <pc:docMk/>
            <pc:sldMk cId="2665585730" sldId="301"/>
            <ac:cxnSpMk id="137" creationId="{A5021E83-4BE1-CC42-8143-43B63C4CE75A}"/>
          </ac:cxnSpMkLst>
        </pc:cxnChg>
        <pc:cxnChg chg="add del mod">
          <ac:chgData name="Yann HALLOUARD" userId="984563d2-d638-4a78-a253-b89c0ce09a89" providerId="ADAL" clId="{CAC6DDEF-2570-9A46-8D7C-45F1B8702F08}" dt="2020-11-13T13:39:16.400" v="63"/>
          <ac:cxnSpMkLst>
            <pc:docMk/>
            <pc:sldMk cId="2665585730" sldId="301"/>
            <ac:cxnSpMk id="138" creationId="{8C15FA87-1C5D-0D48-AB86-0F33EC3CAE69}"/>
          </ac:cxnSpMkLst>
        </pc:cxnChg>
        <pc:cxnChg chg="add del mod">
          <ac:chgData name="Yann HALLOUARD" userId="984563d2-d638-4a78-a253-b89c0ce09a89" providerId="ADAL" clId="{CAC6DDEF-2570-9A46-8D7C-45F1B8702F08}" dt="2020-11-13T13:39:16.400" v="63"/>
          <ac:cxnSpMkLst>
            <pc:docMk/>
            <pc:sldMk cId="2665585730" sldId="301"/>
            <ac:cxnSpMk id="139" creationId="{37BC7E9D-C63F-AA43-B951-02BBE0559E08}"/>
          </ac:cxnSpMkLst>
        </pc:cxnChg>
        <pc:cxnChg chg="add del mod">
          <ac:chgData name="Yann HALLOUARD" userId="984563d2-d638-4a78-a253-b89c0ce09a89" providerId="ADAL" clId="{CAC6DDEF-2570-9A46-8D7C-45F1B8702F08}" dt="2020-11-13T13:39:16.400" v="63"/>
          <ac:cxnSpMkLst>
            <pc:docMk/>
            <pc:sldMk cId="2665585730" sldId="301"/>
            <ac:cxnSpMk id="140" creationId="{D475B2E3-ED3B-B741-B887-7A8C630F6A9C}"/>
          </ac:cxnSpMkLst>
        </pc:cxnChg>
        <pc:cxnChg chg="add del mod">
          <ac:chgData name="Yann HALLOUARD" userId="984563d2-d638-4a78-a253-b89c0ce09a89" providerId="ADAL" clId="{CAC6DDEF-2570-9A46-8D7C-45F1B8702F08}" dt="2020-11-13T13:39:16.400" v="63"/>
          <ac:cxnSpMkLst>
            <pc:docMk/>
            <pc:sldMk cId="2665585730" sldId="301"/>
            <ac:cxnSpMk id="141" creationId="{41FD73B0-8CFB-1F49-84E4-1BC7B2D2A149}"/>
          </ac:cxnSpMkLst>
        </pc:cxnChg>
        <pc:cxnChg chg="add del mod">
          <ac:chgData name="Yann HALLOUARD" userId="984563d2-d638-4a78-a253-b89c0ce09a89" providerId="ADAL" clId="{CAC6DDEF-2570-9A46-8D7C-45F1B8702F08}" dt="2020-11-13T13:39:16.400" v="63"/>
          <ac:cxnSpMkLst>
            <pc:docMk/>
            <pc:sldMk cId="2665585730" sldId="301"/>
            <ac:cxnSpMk id="142" creationId="{6E1B8205-FA7B-0F4F-BCC3-C388DEDB61A2}"/>
          </ac:cxnSpMkLst>
        </pc:cxnChg>
        <pc:cxnChg chg="add del mod">
          <ac:chgData name="Yann HALLOUARD" userId="984563d2-d638-4a78-a253-b89c0ce09a89" providerId="ADAL" clId="{CAC6DDEF-2570-9A46-8D7C-45F1B8702F08}" dt="2020-11-13T13:39:16.400" v="63"/>
          <ac:cxnSpMkLst>
            <pc:docMk/>
            <pc:sldMk cId="2665585730" sldId="301"/>
            <ac:cxnSpMk id="143" creationId="{054DE8A6-453F-914F-96A3-2F3D3517A47B}"/>
          </ac:cxnSpMkLst>
        </pc:cxnChg>
        <pc:cxnChg chg="add del mod">
          <ac:chgData name="Yann HALLOUARD" userId="984563d2-d638-4a78-a253-b89c0ce09a89" providerId="ADAL" clId="{CAC6DDEF-2570-9A46-8D7C-45F1B8702F08}" dt="2020-11-13T13:39:16.400" v="63"/>
          <ac:cxnSpMkLst>
            <pc:docMk/>
            <pc:sldMk cId="2665585730" sldId="301"/>
            <ac:cxnSpMk id="144" creationId="{D7D6BF69-2A53-F74D-BDFC-6F0717D9C12B}"/>
          </ac:cxnSpMkLst>
        </pc:cxnChg>
        <pc:cxnChg chg="add del mod">
          <ac:chgData name="Yann HALLOUARD" userId="984563d2-d638-4a78-a253-b89c0ce09a89" providerId="ADAL" clId="{CAC6DDEF-2570-9A46-8D7C-45F1B8702F08}" dt="2020-11-13T13:39:16.400" v="63"/>
          <ac:cxnSpMkLst>
            <pc:docMk/>
            <pc:sldMk cId="2665585730" sldId="301"/>
            <ac:cxnSpMk id="145" creationId="{9BE112B2-2D31-DC48-ACC2-DF81BC9FD810}"/>
          </ac:cxnSpMkLst>
        </pc:cxnChg>
        <pc:cxnChg chg="add del mod">
          <ac:chgData name="Yann HALLOUARD" userId="984563d2-d638-4a78-a253-b89c0ce09a89" providerId="ADAL" clId="{CAC6DDEF-2570-9A46-8D7C-45F1B8702F08}" dt="2020-11-13T13:39:16.400" v="63"/>
          <ac:cxnSpMkLst>
            <pc:docMk/>
            <pc:sldMk cId="2665585730" sldId="301"/>
            <ac:cxnSpMk id="146" creationId="{13D4EF12-136E-5345-8724-4F34B803EACB}"/>
          </ac:cxnSpMkLst>
        </pc:cxnChg>
        <pc:cxnChg chg="add del mod">
          <ac:chgData name="Yann HALLOUARD" userId="984563d2-d638-4a78-a253-b89c0ce09a89" providerId="ADAL" clId="{CAC6DDEF-2570-9A46-8D7C-45F1B8702F08}" dt="2020-11-13T13:39:16.400" v="63"/>
          <ac:cxnSpMkLst>
            <pc:docMk/>
            <pc:sldMk cId="2665585730" sldId="301"/>
            <ac:cxnSpMk id="147" creationId="{76D342B2-FEEE-E74E-93B5-184EC21EC933}"/>
          </ac:cxnSpMkLst>
        </pc:cxnChg>
        <pc:cxnChg chg="add del mod">
          <ac:chgData name="Yann HALLOUARD" userId="984563d2-d638-4a78-a253-b89c0ce09a89" providerId="ADAL" clId="{CAC6DDEF-2570-9A46-8D7C-45F1B8702F08}" dt="2020-11-13T13:39:16.400" v="63"/>
          <ac:cxnSpMkLst>
            <pc:docMk/>
            <pc:sldMk cId="2665585730" sldId="301"/>
            <ac:cxnSpMk id="155" creationId="{ACF5DDF6-6BBE-694B-942E-8774EE220529}"/>
          </ac:cxnSpMkLst>
        </pc:cxnChg>
        <pc:cxnChg chg="add del mod">
          <ac:chgData name="Yann HALLOUARD" userId="984563d2-d638-4a78-a253-b89c0ce09a89" providerId="ADAL" clId="{CAC6DDEF-2570-9A46-8D7C-45F1B8702F08}" dt="2020-11-13T13:39:16.400" v="63"/>
          <ac:cxnSpMkLst>
            <pc:docMk/>
            <pc:sldMk cId="2665585730" sldId="301"/>
            <ac:cxnSpMk id="156" creationId="{2B84F708-AD3D-9549-A49C-54F2E4E87BA4}"/>
          </ac:cxnSpMkLst>
        </pc:cxnChg>
        <pc:cxnChg chg="add del mod">
          <ac:chgData name="Yann HALLOUARD" userId="984563d2-d638-4a78-a253-b89c0ce09a89" providerId="ADAL" clId="{CAC6DDEF-2570-9A46-8D7C-45F1B8702F08}" dt="2020-11-13T13:39:25.338" v="66" actId="21"/>
          <ac:cxnSpMkLst>
            <pc:docMk/>
            <pc:sldMk cId="2665585730" sldId="301"/>
            <ac:cxnSpMk id="188" creationId="{9E996CAE-A49C-7F47-849B-86E3BC917381}"/>
          </ac:cxnSpMkLst>
        </pc:cxnChg>
        <pc:cxnChg chg="add del mod">
          <ac:chgData name="Yann HALLOUARD" userId="984563d2-d638-4a78-a253-b89c0ce09a89" providerId="ADAL" clId="{CAC6DDEF-2570-9A46-8D7C-45F1B8702F08}" dt="2020-11-13T13:39:25.338" v="66" actId="21"/>
          <ac:cxnSpMkLst>
            <pc:docMk/>
            <pc:sldMk cId="2665585730" sldId="301"/>
            <ac:cxnSpMk id="189" creationId="{BB06D72E-A4E8-EA4F-AB97-3DA61FE76FC5}"/>
          </ac:cxnSpMkLst>
        </pc:cxnChg>
        <pc:cxnChg chg="add del mod">
          <ac:chgData name="Yann HALLOUARD" userId="984563d2-d638-4a78-a253-b89c0ce09a89" providerId="ADAL" clId="{CAC6DDEF-2570-9A46-8D7C-45F1B8702F08}" dt="2020-11-13T13:39:25.338" v="66" actId="21"/>
          <ac:cxnSpMkLst>
            <pc:docMk/>
            <pc:sldMk cId="2665585730" sldId="301"/>
            <ac:cxnSpMk id="190" creationId="{9796086A-5346-A84B-9664-3E159F00E60E}"/>
          </ac:cxnSpMkLst>
        </pc:cxnChg>
        <pc:cxnChg chg="add del mod">
          <ac:chgData name="Yann HALLOUARD" userId="984563d2-d638-4a78-a253-b89c0ce09a89" providerId="ADAL" clId="{CAC6DDEF-2570-9A46-8D7C-45F1B8702F08}" dt="2020-11-13T13:39:25.338" v="66" actId="21"/>
          <ac:cxnSpMkLst>
            <pc:docMk/>
            <pc:sldMk cId="2665585730" sldId="301"/>
            <ac:cxnSpMk id="191" creationId="{14A6D913-A48F-6246-9043-1E22B9D136F3}"/>
          </ac:cxnSpMkLst>
        </pc:cxnChg>
        <pc:cxnChg chg="add del mod">
          <ac:chgData name="Yann HALLOUARD" userId="984563d2-d638-4a78-a253-b89c0ce09a89" providerId="ADAL" clId="{CAC6DDEF-2570-9A46-8D7C-45F1B8702F08}" dt="2020-11-13T13:39:25.338" v="66" actId="21"/>
          <ac:cxnSpMkLst>
            <pc:docMk/>
            <pc:sldMk cId="2665585730" sldId="301"/>
            <ac:cxnSpMk id="192" creationId="{20788D4D-8DEC-9B49-BF0C-50E8FC19A90E}"/>
          </ac:cxnSpMkLst>
        </pc:cxnChg>
        <pc:cxnChg chg="add del mod">
          <ac:chgData name="Yann HALLOUARD" userId="984563d2-d638-4a78-a253-b89c0ce09a89" providerId="ADAL" clId="{CAC6DDEF-2570-9A46-8D7C-45F1B8702F08}" dt="2020-11-13T13:39:25.338" v="66" actId="21"/>
          <ac:cxnSpMkLst>
            <pc:docMk/>
            <pc:sldMk cId="2665585730" sldId="301"/>
            <ac:cxnSpMk id="193" creationId="{2D61CC06-AE39-6741-8E8E-09FB719DE7B2}"/>
          </ac:cxnSpMkLst>
        </pc:cxnChg>
        <pc:cxnChg chg="add del mod">
          <ac:chgData name="Yann HALLOUARD" userId="984563d2-d638-4a78-a253-b89c0ce09a89" providerId="ADAL" clId="{CAC6DDEF-2570-9A46-8D7C-45F1B8702F08}" dt="2020-11-13T13:39:25.338" v="66" actId="21"/>
          <ac:cxnSpMkLst>
            <pc:docMk/>
            <pc:sldMk cId="2665585730" sldId="301"/>
            <ac:cxnSpMk id="194" creationId="{0B86FF61-433A-D442-A3D7-3D1C0619ECB4}"/>
          </ac:cxnSpMkLst>
        </pc:cxnChg>
        <pc:cxnChg chg="add del mod">
          <ac:chgData name="Yann HALLOUARD" userId="984563d2-d638-4a78-a253-b89c0ce09a89" providerId="ADAL" clId="{CAC6DDEF-2570-9A46-8D7C-45F1B8702F08}" dt="2020-11-13T13:39:25.338" v="66" actId="21"/>
          <ac:cxnSpMkLst>
            <pc:docMk/>
            <pc:sldMk cId="2665585730" sldId="301"/>
            <ac:cxnSpMk id="195" creationId="{DDC4952C-027C-AF4A-85FC-F34785AF4A2D}"/>
          </ac:cxnSpMkLst>
        </pc:cxnChg>
        <pc:cxnChg chg="add del mod">
          <ac:chgData name="Yann HALLOUARD" userId="984563d2-d638-4a78-a253-b89c0ce09a89" providerId="ADAL" clId="{CAC6DDEF-2570-9A46-8D7C-45F1B8702F08}" dt="2020-11-13T13:39:25.338" v="66" actId="21"/>
          <ac:cxnSpMkLst>
            <pc:docMk/>
            <pc:sldMk cId="2665585730" sldId="301"/>
            <ac:cxnSpMk id="196" creationId="{DD623051-471B-8944-A994-F24B1AC69B23}"/>
          </ac:cxnSpMkLst>
        </pc:cxnChg>
        <pc:cxnChg chg="add del mod">
          <ac:chgData name="Yann HALLOUARD" userId="984563d2-d638-4a78-a253-b89c0ce09a89" providerId="ADAL" clId="{CAC6DDEF-2570-9A46-8D7C-45F1B8702F08}" dt="2020-11-13T13:39:25.338" v="66" actId="21"/>
          <ac:cxnSpMkLst>
            <pc:docMk/>
            <pc:sldMk cId="2665585730" sldId="301"/>
            <ac:cxnSpMk id="197" creationId="{2D06BD01-D545-F249-B765-E457DF03AFD5}"/>
          </ac:cxnSpMkLst>
        </pc:cxnChg>
        <pc:cxnChg chg="add del mod">
          <ac:chgData name="Yann HALLOUARD" userId="984563d2-d638-4a78-a253-b89c0ce09a89" providerId="ADAL" clId="{CAC6DDEF-2570-9A46-8D7C-45F1B8702F08}" dt="2020-11-13T13:39:25.338" v="66" actId="21"/>
          <ac:cxnSpMkLst>
            <pc:docMk/>
            <pc:sldMk cId="2665585730" sldId="301"/>
            <ac:cxnSpMk id="198" creationId="{78F4035A-590C-FC4F-BCA4-93C1DB977379}"/>
          </ac:cxnSpMkLst>
        </pc:cxnChg>
        <pc:cxnChg chg="add del mod">
          <ac:chgData name="Yann HALLOUARD" userId="984563d2-d638-4a78-a253-b89c0ce09a89" providerId="ADAL" clId="{CAC6DDEF-2570-9A46-8D7C-45F1B8702F08}" dt="2020-11-13T13:39:25.338" v="66" actId="21"/>
          <ac:cxnSpMkLst>
            <pc:docMk/>
            <pc:sldMk cId="2665585730" sldId="301"/>
            <ac:cxnSpMk id="199" creationId="{F8D916D5-C6EA-AE49-8D8A-93387BA3AE97}"/>
          </ac:cxnSpMkLst>
        </pc:cxnChg>
        <pc:cxnChg chg="add del mod">
          <ac:chgData name="Yann HALLOUARD" userId="984563d2-d638-4a78-a253-b89c0ce09a89" providerId="ADAL" clId="{CAC6DDEF-2570-9A46-8D7C-45F1B8702F08}" dt="2020-11-13T13:39:25.338" v="66" actId="21"/>
          <ac:cxnSpMkLst>
            <pc:docMk/>
            <pc:sldMk cId="2665585730" sldId="301"/>
            <ac:cxnSpMk id="207" creationId="{7252712C-E13A-CA48-8936-D88C4826C37A}"/>
          </ac:cxnSpMkLst>
        </pc:cxnChg>
        <pc:cxnChg chg="add del mod">
          <ac:chgData name="Yann HALLOUARD" userId="984563d2-d638-4a78-a253-b89c0ce09a89" providerId="ADAL" clId="{CAC6DDEF-2570-9A46-8D7C-45F1B8702F08}" dt="2020-11-13T13:39:25.338" v="66" actId="21"/>
          <ac:cxnSpMkLst>
            <pc:docMk/>
            <pc:sldMk cId="2665585730" sldId="301"/>
            <ac:cxnSpMk id="208" creationId="{2561A81F-8F93-F847-8E7B-C52E337E450A}"/>
          </ac:cxnSpMkLst>
        </pc:cxnChg>
        <pc:cxnChg chg="add mod">
          <ac:chgData name="Yann HALLOUARD" userId="984563d2-d638-4a78-a253-b89c0ce09a89" providerId="ADAL" clId="{CAC6DDEF-2570-9A46-8D7C-45F1B8702F08}" dt="2020-11-13T17:16:06.957" v="384"/>
          <ac:cxnSpMkLst>
            <pc:docMk/>
            <pc:sldMk cId="2665585730" sldId="301"/>
            <ac:cxnSpMk id="239" creationId="{7BECADB7-4DCF-B041-BD0F-133B74E3E814}"/>
          </ac:cxnSpMkLst>
        </pc:cxnChg>
        <pc:cxnChg chg="add mod">
          <ac:chgData name="Yann HALLOUARD" userId="984563d2-d638-4a78-a253-b89c0ce09a89" providerId="ADAL" clId="{CAC6DDEF-2570-9A46-8D7C-45F1B8702F08}" dt="2020-11-13T17:16:06.957" v="384"/>
          <ac:cxnSpMkLst>
            <pc:docMk/>
            <pc:sldMk cId="2665585730" sldId="301"/>
            <ac:cxnSpMk id="248" creationId="{B9C34DC9-C5A0-9646-BA42-FC98A8C7DD69}"/>
          </ac:cxnSpMkLst>
        </pc:cxnChg>
        <pc:cxnChg chg="add mod">
          <ac:chgData name="Yann HALLOUARD" userId="984563d2-d638-4a78-a253-b89c0ce09a89" providerId="ADAL" clId="{CAC6DDEF-2570-9A46-8D7C-45F1B8702F08}" dt="2020-11-13T17:16:06.957" v="384"/>
          <ac:cxnSpMkLst>
            <pc:docMk/>
            <pc:sldMk cId="2665585730" sldId="301"/>
            <ac:cxnSpMk id="249" creationId="{1ABF9328-E4DE-FF48-A030-D4B61F944783}"/>
          </ac:cxnSpMkLst>
        </pc:cxnChg>
        <pc:cxnChg chg="add mod">
          <ac:chgData name="Yann HALLOUARD" userId="984563d2-d638-4a78-a253-b89c0ce09a89" providerId="ADAL" clId="{CAC6DDEF-2570-9A46-8D7C-45F1B8702F08}" dt="2020-11-13T17:16:06.957" v="384"/>
          <ac:cxnSpMkLst>
            <pc:docMk/>
            <pc:sldMk cId="2665585730" sldId="301"/>
            <ac:cxnSpMk id="250" creationId="{74AA1070-E8A6-4642-9D7D-FE059BC9E9E1}"/>
          </ac:cxnSpMkLst>
        </pc:cxnChg>
        <pc:cxnChg chg="add mod">
          <ac:chgData name="Yann HALLOUARD" userId="984563d2-d638-4a78-a253-b89c0ce09a89" providerId="ADAL" clId="{CAC6DDEF-2570-9A46-8D7C-45F1B8702F08}" dt="2020-11-13T17:16:06.957" v="384"/>
          <ac:cxnSpMkLst>
            <pc:docMk/>
            <pc:sldMk cId="2665585730" sldId="301"/>
            <ac:cxnSpMk id="251" creationId="{581047BF-DEA2-3148-9AE7-01AE2956D730}"/>
          </ac:cxnSpMkLst>
        </pc:cxnChg>
        <pc:cxnChg chg="add mod">
          <ac:chgData name="Yann HALLOUARD" userId="984563d2-d638-4a78-a253-b89c0ce09a89" providerId="ADAL" clId="{CAC6DDEF-2570-9A46-8D7C-45F1B8702F08}" dt="2020-11-13T17:16:06.957" v="384"/>
          <ac:cxnSpMkLst>
            <pc:docMk/>
            <pc:sldMk cId="2665585730" sldId="301"/>
            <ac:cxnSpMk id="252" creationId="{8A06F8AC-CEA2-A343-8F52-24C0E54D836F}"/>
          </ac:cxnSpMkLst>
        </pc:cxnChg>
        <pc:cxnChg chg="add mod">
          <ac:chgData name="Yann HALLOUARD" userId="984563d2-d638-4a78-a253-b89c0ce09a89" providerId="ADAL" clId="{CAC6DDEF-2570-9A46-8D7C-45F1B8702F08}" dt="2020-11-13T17:16:06.957" v="384"/>
          <ac:cxnSpMkLst>
            <pc:docMk/>
            <pc:sldMk cId="2665585730" sldId="301"/>
            <ac:cxnSpMk id="253" creationId="{3D56D517-FF83-A341-B830-8F794611AD95}"/>
          </ac:cxnSpMkLst>
        </pc:cxnChg>
        <pc:cxnChg chg="add mod">
          <ac:chgData name="Yann HALLOUARD" userId="984563d2-d638-4a78-a253-b89c0ce09a89" providerId="ADAL" clId="{CAC6DDEF-2570-9A46-8D7C-45F1B8702F08}" dt="2020-11-13T17:16:06.957" v="384"/>
          <ac:cxnSpMkLst>
            <pc:docMk/>
            <pc:sldMk cId="2665585730" sldId="301"/>
            <ac:cxnSpMk id="254" creationId="{672FD05F-AB60-D745-808E-BC364126EA5C}"/>
          </ac:cxnSpMkLst>
        </pc:cxnChg>
        <pc:cxnChg chg="add mod">
          <ac:chgData name="Yann HALLOUARD" userId="984563d2-d638-4a78-a253-b89c0ce09a89" providerId="ADAL" clId="{CAC6DDEF-2570-9A46-8D7C-45F1B8702F08}" dt="2020-11-13T17:16:06.957" v="384"/>
          <ac:cxnSpMkLst>
            <pc:docMk/>
            <pc:sldMk cId="2665585730" sldId="301"/>
            <ac:cxnSpMk id="255" creationId="{21579BA1-9023-A14B-8200-D426BFB8B8BD}"/>
          </ac:cxnSpMkLst>
        </pc:cxnChg>
        <pc:cxnChg chg="add mod">
          <ac:chgData name="Yann HALLOUARD" userId="984563d2-d638-4a78-a253-b89c0ce09a89" providerId="ADAL" clId="{CAC6DDEF-2570-9A46-8D7C-45F1B8702F08}" dt="2020-11-13T17:16:06.957" v="384"/>
          <ac:cxnSpMkLst>
            <pc:docMk/>
            <pc:sldMk cId="2665585730" sldId="301"/>
            <ac:cxnSpMk id="256" creationId="{6628C8AF-FAED-5C49-9B10-A8F752A71F1F}"/>
          </ac:cxnSpMkLst>
        </pc:cxnChg>
        <pc:cxnChg chg="add mod">
          <ac:chgData name="Yann HALLOUARD" userId="984563d2-d638-4a78-a253-b89c0ce09a89" providerId="ADAL" clId="{CAC6DDEF-2570-9A46-8D7C-45F1B8702F08}" dt="2020-11-13T17:16:06.957" v="384"/>
          <ac:cxnSpMkLst>
            <pc:docMk/>
            <pc:sldMk cId="2665585730" sldId="301"/>
            <ac:cxnSpMk id="257" creationId="{5A0DEE78-22A9-8647-B908-B027BDC38514}"/>
          </ac:cxnSpMkLst>
        </pc:cxnChg>
        <pc:cxnChg chg="add mod">
          <ac:chgData name="Yann HALLOUARD" userId="984563d2-d638-4a78-a253-b89c0ce09a89" providerId="ADAL" clId="{CAC6DDEF-2570-9A46-8D7C-45F1B8702F08}" dt="2020-11-13T17:16:06.957" v="384"/>
          <ac:cxnSpMkLst>
            <pc:docMk/>
            <pc:sldMk cId="2665585730" sldId="301"/>
            <ac:cxnSpMk id="258" creationId="{61D61425-E10D-9841-A6C6-8479C669C6DB}"/>
          </ac:cxnSpMkLst>
        </pc:cxnChg>
        <pc:cxnChg chg="add mod">
          <ac:chgData name="Yann HALLOUARD" userId="984563d2-d638-4a78-a253-b89c0ce09a89" providerId="ADAL" clId="{CAC6DDEF-2570-9A46-8D7C-45F1B8702F08}" dt="2020-11-13T17:16:06.957" v="384"/>
          <ac:cxnSpMkLst>
            <pc:docMk/>
            <pc:sldMk cId="2665585730" sldId="301"/>
            <ac:cxnSpMk id="259" creationId="{9A82064E-33B9-9F42-8E56-9C5FE3EA8483}"/>
          </ac:cxnSpMkLst>
        </pc:cxnChg>
      </pc:sldChg>
      <pc:sldChg chg="addSp delSp modSp add del mod">
        <pc:chgData name="Yann HALLOUARD" userId="984563d2-d638-4a78-a253-b89c0ce09a89" providerId="ADAL" clId="{CAC6DDEF-2570-9A46-8D7C-45F1B8702F08}" dt="2020-11-13T14:09:05.982" v="185" actId="2696"/>
        <pc:sldMkLst>
          <pc:docMk/>
          <pc:sldMk cId="3472351719" sldId="302"/>
        </pc:sldMkLst>
        <pc:spChg chg="mod">
          <ac:chgData name="Yann HALLOUARD" userId="984563d2-d638-4a78-a253-b89c0ce09a89" providerId="ADAL" clId="{CAC6DDEF-2570-9A46-8D7C-45F1B8702F08}" dt="2020-11-13T13:40:23.982" v="70" actId="166"/>
          <ac:spMkLst>
            <pc:docMk/>
            <pc:sldMk cId="3472351719" sldId="302"/>
            <ac:spMk id="2" creationId="{1C63E9A5-5349-8E49-852D-BF61C9E61306}"/>
          </ac:spMkLst>
        </pc:spChg>
        <pc:spChg chg="del">
          <ac:chgData name="Yann HALLOUARD" userId="984563d2-d638-4a78-a253-b89c0ce09a89" providerId="ADAL" clId="{CAC6DDEF-2570-9A46-8D7C-45F1B8702F08}" dt="2020-11-13T13:38:58.400" v="61" actId="478"/>
          <ac:spMkLst>
            <pc:docMk/>
            <pc:sldMk cId="3472351719" sldId="302"/>
            <ac:spMk id="5" creationId="{3127C6D4-949D-B647-BADF-DC9FFEA3EF45}"/>
          </ac:spMkLst>
        </pc:spChg>
        <pc:spChg chg="mod">
          <ac:chgData name="Yann HALLOUARD" userId="984563d2-d638-4a78-a253-b89c0ce09a89" providerId="ADAL" clId="{CAC6DDEF-2570-9A46-8D7C-45F1B8702F08}" dt="2020-11-13T13:40:23.982" v="70" actId="166"/>
          <ac:spMkLst>
            <pc:docMk/>
            <pc:sldMk cId="3472351719" sldId="302"/>
            <ac:spMk id="7" creationId="{E503018A-2D27-CE42-BE76-1DF4E75218B2}"/>
          </ac:spMkLst>
        </pc:spChg>
        <pc:spChg chg="add mod">
          <ac:chgData name="Yann HALLOUARD" userId="984563d2-d638-4a78-a253-b89c0ce09a89" providerId="ADAL" clId="{CAC6DDEF-2570-9A46-8D7C-45F1B8702F08}" dt="2020-11-13T13:39:28.527" v="67"/>
          <ac:spMkLst>
            <pc:docMk/>
            <pc:sldMk cId="3472351719" sldId="302"/>
            <ac:spMk id="9" creationId="{EF88EA08-CEF7-AA4E-ACA5-A163BDB0B338}"/>
          </ac:spMkLst>
        </pc:spChg>
        <pc:spChg chg="add mod">
          <ac:chgData name="Yann HALLOUARD" userId="984563d2-d638-4a78-a253-b89c0ce09a89" providerId="ADAL" clId="{CAC6DDEF-2570-9A46-8D7C-45F1B8702F08}" dt="2020-11-13T13:39:28.527" v="67"/>
          <ac:spMkLst>
            <pc:docMk/>
            <pc:sldMk cId="3472351719" sldId="302"/>
            <ac:spMk id="10" creationId="{ED5FED78-0967-DE42-9E1E-9DC0F2678D77}"/>
          </ac:spMkLst>
        </pc:spChg>
        <pc:spChg chg="add mod">
          <ac:chgData name="Yann HALLOUARD" userId="984563d2-d638-4a78-a253-b89c0ce09a89" providerId="ADAL" clId="{CAC6DDEF-2570-9A46-8D7C-45F1B8702F08}" dt="2020-11-13T13:39:28.527" v="67"/>
          <ac:spMkLst>
            <pc:docMk/>
            <pc:sldMk cId="3472351719" sldId="302"/>
            <ac:spMk id="11" creationId="{A913006D-D4FF-6243-8704-C960E040F69E}"/>
          </ac:spMkLst>
        </pc:spChg>
        <pc:spChg chg="add mod">
          <ac:chgData name="Yann HALLOUARD" userId="984563d2-d638-4a78-a253-b89c0ce09a89" providerId="ADAL" clId="{CAC6DDEF-2570-9A46-8D7C-45F1B8702F08}" dt="2020-11-13T13:40:31.882" v="71" actId="207"/>
          <ac:spMkLst>
            <pc:docMk/>
            <pc:sldMk cId="3472351719" sldId="302"/>
            <ac:spMk id="12" creationId="{B3844638-C234-8348-94CB-7FC9A20D6348}"/>
          </ac:spMkLst>
        </pc:spChg>
        <pc:spChg chg="add mod">
          <ac:chgData name="Yann HALLOUARD" userId="984563d2-d638-4a78-a253-b89c0ce09a89" providerId="ADAL" clId="{CAC6DDEF-2570-9A46-8D7C-45F1B8702F08}" dt="2020-11-13T13:39:28.527" v="67"/>
          <ac:spMkLst>
            <pc:docMk/>
            <pc:sldMk cId="3472351719" sldId="302"/>
            <ac:spMk id="29" creationId="{C5B9DC9A-A67E-A54C-AE1C-39D189C790F8}"/>
          </ac:spMkLst>
        </pc:spChg>
        <pc:spChg chg="add mod">
          <ac:chgData name="Yann HALLOUARD" userId="984563d2-d638-4a78-a253-b89c0ce09a89" providerId="ADAL" clId="{CAC6DDEF-2570-9A46-8D7C-45F1B8702F08}" dt="2020-11-13T13:39:28.527" v="67"/>
          <ac:spMkLst>
            <pc:docMk/>
            <pc:sldMk cId="3472351719" sldId="302"/>
            <ac:spMk id="30" creationId="{1F10F01C-B61E-0443-AEBC-63E92A5457DE}"/>
          </ac:spMkLst>
        </pc:spChg>
        <pc:spChg chg="add mod">
          <ac:chgData name="Yann HALLOUARD" userId="984563d2-d638-4a78-a253-b89c0ce09a89" providerId="ADAL" clId="{CAC6DDEF-2570-9A46-8D7C-45F1B8702F08}" dt="2020-11-13T13:39:28.527" v="67"/>
          <ac:spMkLst>
            <pc:docMk/>
            <pc:sldMk cId="3472351719" sldId="302"/>
            <ac:spMk id="31" creationId="{51244FAC-457A-B44A-AEC5-7EE60226A1D9}"/>
          </ac:spMkLst>
        </pc:spChg>
        <pc:spChg chg="add mod">
          <ac:chgData name="Yann HALLOUARD" userId="984563d2-d638-4a78-a253-b89c0ce09a89" providerId="ADAL" clId="{CAC6DDEF-2570-9A46-8D7C-45F1B8702F08}" dt="2020-11-13T13:39:28.527" v="67"/>
          <ac:spMkLst>
            <pc:docMk/>
            <pc:sldMk cId="3472351719" sldId="302"/>
            <ac:spMk id="32" creationId="{90E2379A-2593-E94B-8604-87D21C6141B8}"/>
          </ac:spMkLst>
        </pc:spChg>
        <pc:spChg chg="add mod">
          <ac:chgData name="Yann HALLOUARD" userId="984563d2-d638-4a78-a253-b89c0ce09a89" providerId="ADAL" clId="{CAC6DDEF-2570-9A46-8D7C-45F1B8702F08}" dt="2020-11-13T13:39:28.527" v="67"/>
          <ac:spMkLst>
            <pc:docMk/>
            <pc:sldMk cId="3472351719" sldId="302"/>
            <ac:spMk id="33" creationId="{504EC43E-926C-8F40-BDEC-AA92F7E357AF}"/>
          </ac:spMkLst>
        </pc:spChg>
        <pc:spChg chg="add mod">
          <ac:chgData name="Yann HALLOUARD" userId="984563d2-d638-4a78-a253-b89c0ce09a89" providerId="ADAL" clId="{CAC6DDEF-2570-9A46-8D7C-45F1B8702F08}" dt="2020-11-13T13:39:28.527" v="67"/>
          <ac:spMkLst>
            <pc:docMk/>
            <pc:sldMk cId="3472351719" sldId="302"/>
            <ac:spMk id="34" creationId="{20A6B698-750F-CB42-B84A-CB80329489BD}"/>
          </ac:spMkLst>
        </pc:spChg>
        <pc:spChg chg="add mod">
          <ac:chgData name="Yann HALLOUARD" userId="984563d2-d638-4a78-a253-b89c0ce09a89" providerId="ADAL" clId="{CAC6DDEF-2570-9A46-8D7C-45F1B8702F08}" dt="2020-11-13T13:39:28.527" v="67"/>
          <ac:spMkLst>
            <pc:docMk/>
            <pc:sldMk cId="3472351719" sldId="302"/>
            <ac:spMk id="35" creationId="{4FA48B53-7496-6346-8710-FFB47D42FC27}"/>
          </ac:spMkLst>
        </pc:spChg>
        <pc:spChg chg="add mod">
          <ac:chgData name="Yann HALLOUARD" userId="984563d2-d638-4a78-a253-b89c0ce09a89" providerId="ADAL" clId="{CAC6DDEF-2570-9A46-8D7C-45F1B8702F08}" dt="2020-11-13T13:39:28.527" v="67"/>
          <ac:spMkLst>
            <pc:docMk/>
            <pc:sldMk cId="3472351719" sldId="302"/>
            <ac:spMk id="36" creationId="{96779382-05F3-8940-83A4-3649FAB96872}"/>
          </ac:spMkLst>
        </pc:spChg>
        <pc:spChg chg="add mod">
          <ac:chgData name="Yann HALLOUARD" userId="984563d2-d638-4a78-a253-b89c0ce09a89" providerId="ADAL" clId="{CAC6DDEF-2570-9A46-8D7C-45F1B8702F08}" dt="2020-11-13T13:40:07.938" v="69" actId="166"/>
          <ac:spMkLst>
            <pc:docMk/>
            <pc:sldMk cId="3472351719" sldId="302"/>
            <ac:spMk id="37" creationId="{1DFA1A5F-0A73-9041-ACEA-86D8734CC32C}"/>
          </ac:spMkLst>
        </pc:spChg>
        <pc:spChg chg="add mod">
          <ac:chgData name="Yann HALLOUARD" userId="984563d2-d638-4a78-a253-b89c0ce09a89" providerId="ADAL" clId="{CAC6DDEF-2570-9A46-8D7C-45F1B8702F08}" dt="2020-11-13T13:40:02.692" v="68" actId="167"/>
          <ac:spMkLst>
            <pc:docMk/>
            <pc:sldMk cId="3472351719" sldId="302"/>
            <ac:spMk id="38" creationId="{EE8304CF-9612-304F-8A73-AE43152F5A47}"/>
          </ac:spMkLst>
        </pc:spChg>
        <pc:spChg chg="add mod">
          <ac:chgData name="Yann HALLOUARD" userId="984563d2-d638-4a78-a253-b89c0ce09a89" providerId="ADAL" clId="{CAC6DDEF-2570-9A46-8D7C-45F1B8702F08}" dt="2020-11-13T13:39:28.527" v="67"/>
          <ac:spMkLst>
            <pc:docMk/>
            <pc:sldMk cId="3472351719" sldId="302"/>
            <ac:spMk id="51" creationId="{C18C02A0-2FB8-BE4A-AEB3-80AF2F631857}"/>
          </ac:spMkLst>
        </pc:spChg>
        <pc:spChg chg="add mod">
          <ac:chgData name="Yann HALLOUARD" userId="984563d2-d638-4a78-a253-b89c0ce09a89" providerId="ADAL" clId="{CAC6DDEF-2570-9A46-8D7C-45F1B8702F08}" dt="2020-11-13T13:39:28.527" v="67"/>
          <ac:spMkLst>
            <pc:docMk/>
            <pc:sldMk cId="3472351719" sldId="302"/>
            <ac:spMk id="56" creationId="{8662C83F-DFB4-AA46-B777-EF8AFBB6E942}"/>
          </ac:spMkLst>
        </pc:spChg>
        <pc:spChg chg="add mod">
          <ac:chgData name="Yann HALLOUARD" userId="984563d2-d638-4a78-a253-b89c0ce09a89" providerId="ADAL" clId="{CAC6DDEF-2570-9A46-8D7C-45F1B8702F08}" dt="2020-11-13T13:39:28.527" v="67"/>
          <ac:spMkLst>
            <pc:docMk/>
            <pc:sldMk cId="3472351719" sldId="302"/>
            <ac:spMk id="57" creationId="{7FAFCC4D-9637-0B4C-BC32-FA386A3A999F}"/>
          </ac:spMkLst>
        </pc:spChg>
        <pc:spChg chg="add del mod">
          <ac:chgData name="Yann HALLOUARD" userId="984563d2-d638-4a78-a253-b89c0ce09a89" providerId="ADAL" clId="{CAC6DDEF-2570-9A46-8D7C-45F1B8702F08}" dt="2020-11-13T13:41:28.580" v="80" actId="21"/>
          <ac:spMkLst>
            <pc:docMk/>
            <pc:sldMk cId="3472351719" sldId="302"/>
            <ac:spMk id="61" creationId="{3F371688-A2D5-B24E-A06C-46E73D38A47A}"/>
          </ac:spMkLst>
        </pc:spChg>
        <pc:spChg chg="add del mod">
          <ac:chgData name="Yann HALLOUARD" userId="984563d2-d638-4a78-a253-b89c0ce09a89" providerId="ADAL" clId="{CAC6DDEF-2570-9A46-8D7C-45F1B8702F08}" dt="2020-11-13T13:41:28.580" v="80" actId="21"/>
          <ac:spMkLst>
            <pc:docMk/>
            <pc:sldMk cId="3472351719" sldId="302"/>
            <ac:spMk id="62" creationId="{9630AEA0-51B9-D14C-9EFD-0E3CEFDDE43E}"/>
          </ac:spMkLst>
        </pc:spChg>
        <pc:spChg chg="add del mod">
          <ac:chgData name="Yann HALLOUARD" userId="984563d2-d638-4a78-a253-b89c0ce09a89" providerId="ADAL" clId="{CAC6DDEF-2570-9A46-8D7C-45F1B8702F08}" dt="2020-11-13T13:41:28.580" v="80" actId="21"/>
          <ac:spMkLst>
            <pc:docMk/>
            <pc:sldMk cId="3472351719" sldId="302"/>
            <ac:spMk id="63" creationId="{7BFA5B8B-C937-9843-8544-141E173613B5}"/>
          </ac:spMkLst>
        </pc:spChg>
        <pc:spChg chg="add del mod">
          <ac:chgData name="Yann HALLOUARD" userId="984563d2-d638-4a78-a253-b89c0ce09a89" providerId="ADAL" clId="{CAC6DDEF-2570-9A46-8D7C-45F1B8702F08}" dt="2020-11-13T13:41:28.580" v="80" actId="21"/>
          <ac:spMkLst>
            <pc:docMk/>
            <pc:sldMk cId="3472351719" sldId="302"/>
            <ac:spMk id="64" creationId="{AB01B124-9053-F741-86EA-E8A621FC9A6F}"/>
          </ac:spMkLst>
        </pc:spChg>
        <pc:spChg chg="add del mod">
          <ac:chgData name="Yann HALLOUARD" userId="984563d2-d638-4a78-a253-b89c0ce09a89" providerId="ADAL" clId="{CAC6DDEF-2570-9A46-8D7C-45F1B8702F08}" dt="2020-11-13T13:41:28.580" v="80" actId="21"/>
          <ac:spMkLst>
            <pc:docMk/>
            <pc:sldMk cId="3472351719" sldId="302"/>
            <ac:spMk id="65" creationId="{C5E33964-32EA-854D-A122-C0D117066F92}"/>
          </ac:spMkLst>
        </pc:spChg>
        <pc:spChg chg="add del mod">
          <ac:chgData name="Yann HALLOUARD" userId="984563d2-d638-4a78-a253-b89c0ce09a89" providerId="ADAL" clId="{CAC6DDEF-2570-9A46-8D7C-45F1B8702F08}" dt="2020-11-13T13:41:28.580" v="80" actId="21"/>
          <ac:spMkLst>
            <pc:docMk/>
            <pc:sldMk cId="3472351719" sldId="302"/>
            <ac:spMk id="66" creationId="{B971EFD5-3D83-8F48-97FD-FCBD798F42BC}"/>
          </ac:spMkLst>
        </pc:spChg>
        <pc:spChg chg="add del mod">
          <ac:chgData name="Yann HALLOUARD" userId="984563d2-d638-4a78-a253-b89c0ce09a89" providerId="ADAL" clId="{CAC6DDEF-2570-9A46-8D7C-45F1B8702F08}" dt="2020-11-13T13:41:28.580" v="80" actId="21"/>
          <ac:spMkLst>
            <pc:docMk/>
            <pc:sldMk cId="3472351719" sldId="302"/>
            <ac:spMk id="91" creationId="{E7B1532F-759E-2942-BC97-1097E04D095B}"/>
          </ac:spMkLst>
        </pc:spChg>
        <pc:spChg chg="add del mod">
          <ac:chgData name="Yann HALLOUARD" userId="984563d2-d638-4a78-a253-b89c0ce09a89" providerId="ADAL" clId="{CAC6DDEF-2570-9A46-8D7C-45F1B8702F08}" dt="2020-11-13T13:41:28.580" v="80" actId="21"/>
          <ac:spMkLst>
            <pc:docMk/>
            <pc:sldMk cId="3472351719" sldId="302"/>
            <ac:spMk id="92" creationId="{0E750998-892D-BA4A-BD63-B03742BB952B}"/>
          </ac:spMkLst>
        </pc:spChg>
        <pc:spChg chg="add del mod">
          <ac:chgData name="Yann HALLOUARD" userId="984563d2-d638-4a78-a253-b89c0ce09a89" providerId="ADAL" clId="{CAC6DDEF-2570-9A46-8D7C-45F1B8702F08}" dt="2020-11-13T13:41:28.580" v="80" actId="21"/>
          <ac:spMkLst>
            <pc:docMk/>
            <pc:sldMk cId="3472351719" sldId="302"/>
            <ac:spMk id="93" creationId="{45C73C18-2EE9-2A48-AE60-D9526CC66353}"/>
          </ac:spMkLst>
        </pc:spChg>
        <pc:spChg chg="add del mod">
          <ac:chgData name="Yann HALLOUARD" userId="984563d2-d638-4a78-a253-b89c0ce09a89" providerId="ADAL" clId="{CAC6DDEF-2570-9A46-8D7C-45F1B8702F08}" dt="2020-11-13T13:41:28.580" v="80" actId="21"/>
          <ac:spMkLst>
            <pc:docMk/>
            <pc:sldMk cId="3472351719" sldId="302"/>
            <ac:spMk id="94" creationId="{B1269470-58B8-5C4A-886D-9E6546298CDA}"/>
          </ac:spMkLst>
        </pc:spChg>
        <pc:spChg chg="add del mod">
          <ac:chgData name="Yann HALLOUARD" userId="984563d2-d638-4a78-a253-b89c0ce09a89" providerId="ADAL" clId="{CAC6DDEF-2570-9A46-8D7C-45F1B8702F08}" dt="2020-11-13T13:41:28.580" v="80" actId="21"/>
          <ac:spMkLst>
            <pc:docMk/>
            <pc:sldMk cId="3472351719" sldId="302"/>
            <ac:spMk id="95" creationId="{BF0464E6-CD3B-8B41-8B2D-8542128B1240}"/>
          </ac:spMkLst>
        </pc:spChg>
        <pc:spChg chg="add del mod">
          <ac:chgData name="Yann HALLOUARD" userId="984563d2-d638-4a78-a253-b89c0ce09a89" providerId="ADAL" clId="{CAC6DDEF-2570-9A46-8D7C-45F1B8702F08}" dt="2020-11-13T13:41:28.580" v="80" actId="21"/>
          <ac:spMkLst>
            <pc:docMk/>
            <pc:sldMk cId="3472351719" sldId="302"/>
            <ac:spMk id="96" creationId="{C3D71E2D-E5CF-8648-845B-0EA5ABB84E89}"/>
          </ac:spMkLst>
        </pc:spChg>
        <pc:spChg chg="add del mod">
          <ac:chgData name="Yann HALLOUARD" userId="984563d2-d638-4a78-a253-b89c0ce09a89" providerId="ADAL" clId="{CAC6DDEF-2570-9A46-8D7C-45F1B8702F08}" dt="2020-11-13T13:41:28.580" v="80" actId="21"/>
          <ac:spMkLst>
            <pc:docMk/>
            <pc:sldMk cId="3472351719" sldId="302"/>
            <ac:spMk id="97" creationId="{ADF9AB7A-C0AD-B541-8440-35F5F26C1A6E}"/>
          </ac:spMkLst>
        </pc:spChg>
        <pc:spChg chg="add del mod">
          <ac:chgData name="Yann HALLOUARD" userId="984563d2-d638-4a78-a253-b89c0ce09a89" providerId="ADAL" clId="{CAC6DDEF-2570-9A46-8D7C-45F1B8702F08}" dt="2020-11-13T13:41:28.580" v="80" actId="21"/>
          <ac:spMkLst>
            <pc:docMk/>
            <pc:sldMk cId="3472351719" sldId="302"/>
            <ac:spMk id="98" creationId="{28BC6424-1FEC-A64C-980A-0EE5258EDF5B}"/>
          </ac:spMkLst>
        </pc:spChg>
        <pc:spChg chg="add del mod">
          <ac:chgData name="Yann HALLOUARD" userId="984563d2-d638-4a78-a253-b89c0ce09a89" providerId="ADAL" clId="{CAC6DDEF-2570-9A46-8D7C-45F1B8702F08}" dt="2020-11-13T13:41:28.580" v="80" actId="21"/>
          <ac:spMkLst>
            <pc:docMk/>
            <pc:sldMk cId="3472351719" sldId="302"/>
            <ac:spMk id="99" creationId="{001DBF8F-B177-5844-81CE-79A6954A17C4}"/>
          </ac:spMkLst>
        </pc:spChg>
        <pc:spChg chg="add del mod">
          <ac:chgData name="Yann HALLOUARD" userId="984563d2-d638-4a78-a253-b89c0ce09a89" providerId="ADAL" clId="{CAC6DDEF-2570-9A46-8D7C-45F1B8702F08}" dt="2020-11-13T13:41:28.580" v="80" actId="21"/>
          <ac:spMkLst>
            <pc:docMk/>
            <pc:sldMk cId="3472351719" sldId="302"/>
            <ac:spMk id="100" creationId="{79ABF6D1-BD81-0F4D-BB62-28FBF92924BA}"/>
          </ac:spMkLst>
        </pc:spChg>
        <pc:spChg chg="add del mod">
          <ac:chgData name="Yann HALLOUARD" userId="984563d2-d638-4a78-a253-b89c0ce09a89" providerId="ADAL" clId="{CAC6DDEF-2570-9A46-8D7C-45F1B8702F08}" dt="2020-11-13T13:41:28.580" v="80" actId="21"/>
          <ac:spMkLst>
            <pc:docMk/>
            <pc:sldMk cId="3472351719" sldId="302"/>
            <ac:spMk id="101" creationId="{3FEA752F-6732-5547-A0C3-D63F6E3EA874}"/>
          </ac:spMkLst>
        </pc:spChg>
        <pc:spChg chg="add del mod">
          <ac:chgData name="Yann HALLOUARD" userId="984563d2-d638-4a78-a253-b89c0ce09a89" providerId="ADAL" clId="{CAC6DDEF-2570-9A46-8D7C-45F1B8702F08}" dt="2020-11-13T13:41:28.580" v="80" actId="21"/>
          <ac:spMkLst>
            <pc:docMk/>
            <pc:sldMk cId="3472351719" sldId="302"/>
            <ac:spMk id="102" creationId="{FC200EFE-7C0A-C14F-BAC9-F0767848965C}"/>
          </ac:spMkLst>
        </pc:spChg>
        <pc:spChg chg="add del mod">
          <ac:chgData name="Yann HALLOUARD" userId="984563d2-d638-4a78-a253-b89c0ce09a89" providerId="ADAL" clId="{CAC6DDEF-2570-9A46-8D7C-45F1B8702F08}" dt="2020-11-13T13:41:28.580" v="80" actId="21"/>
          <ac:spMkLst>
            <pc:docMk/>
            <pc:sldMk cId="3472351719" sldId="302"/>
            <ac:spMk id="103" creationId="{6A3FDE9F-C52D-E44E-BF2A-E655E7D779EF}"/>
          </ac:spMkLst>
        </pc:spChg>
        <pc:spChg chg="add del mod">
          <ac:chgData name="Yann HALLOUARD" userId="984563d2-d638-4a78-a253-b89c0ce09a89" providerId="ADAL" clId="{CAC6DDEF-2570-9A46-8D7C-45F1B8702F08}" dt="2020-11-13T13:41:28.580" v="80" actId="21"/>
          <ac:spMkLst>
            <pc:docMk/>
            <pc:sldMk cId="3472351719" sldId="302"/>
            <ac:spMk id="104" creationId="{CAE5A07A-14D3-5246-91E0-20CEDFA7B5B4}"/>
          </ac:spMkLst>
        </pc:spChg>
        <pc:spChg chg="add del mod">
          <ac:chgData name="Yann HALLOUARD" userId="984563d2-d638-4a78-a253-b89c0ce09a89" providerId="ADAL" clId="{CAC6DDEF-2570-9A46-8D7C-45F1B8702F08}" dt="2020-11-13T13:41:28.580" v="80" actId="21"/>
          <ac:spMkLst>
            <pc:docMk/>
            <pc:sldMk cId="3472351719" sldId="302"/>
            <ac:spMk id="105" creationId="{DEC6DE83-E2A6-414C-935F-0C466EE71897}"/>
          </ac:spMkLst>
        </pc:spChg>
        <pc:spChg chg="add del mod">
          <ac:chgData name="Yann HALLOUARD" userId="984563d2-d638-4a78-a253-b89c0ce09a89" providerId="ADAL" clId="{CAC6DDEF-2570-9A46-8D7C-45F1B8702F08}" dt="2020-11-13T13:41:28.580" v="80" actId="21"/>
          <ac:spMkLst>
            <pc:docMk/>
            <pc:sldMk cId="3472351719" sldId="302"/>
            <ac:spMk id="122" creationId="{6F228327-9762-C746-9D52-A8B7C76E7D10}"/>
          </ac:spMkLst>
        </pc:spChg>
        <pc:spChg chg="add del mod">
          <ac:chgData name="Yann HALLOUARD" userId="984563d2-d638-4a78-a253-b89c0ce09a89" providerId="ADAL" clId="{CAC6DDEF-2570-9A46-8D7C-45F1B8702F08}" dt="2020-11-13T13:41:28.580" v="80" actId="21"/>
          <ac:spMkLst>
            <pc:docMk/>
            <pc:sldMk cId="3472351719" sldId="302"/>
            <ac:spMk id="123" creationId="{3DAD9652-82E4-DA4C-A3A0-AB50CE7E8E79}"/>
          </ac:spMkLst>
        </pc:spChg>
        <pc:spChg chg="add del mod">
          <ac:chgData name="Yann HALLOUARD" userId="984563d2-d638-4a78-a253-b89c0ce09a89" providerId="ADAL" clId="{CAC6DDEF-2570-9A46-8D7C-45F1B8702F08}" dt="2020-11-13T13:41:28.580" v="80" actId="21"/>
          <ac:spMkLst>
            <pc:docMk/>
            <pc:sldMk cId="3472351719" sldId="302"/>
            <ac:spMk id="124" creationId="{69C6C700-A32F-6040-97BD-0B93255C6E81}"/>
          </ac:spMkLst>
        </pc:spChg>
        <pc:grpChg chg="add mod">
          <ac:chgData name="Yann HALLOUARD" userId="984563d2-d638-4a78-a253-b89c0ce09a89" providerId="ADAL" clId="{CAC6DDEF-2570-9A46-8D7C-45F1B8702F08}" dt="2020-11-13T13:39:28.527" v="67"/>
          <ac:grpSpMkLst>
            <pc:docMk/>
            <pc:sldMk cId="3472351719" sldId="302"/>
            <ac:grpSpMk id="17" creationId="{71E0B2E9-AD36-B74F-ACAD-0AE195937EC4}"/>
          </ac:grpSpMkLst>
        </pc:grpChg>
        <pc:grpChg chg="add mod">
          <ac:chgData name="Yann HALLOUARD" userId="984563d2-d638-4a78-a253-b89c0ce09a89" providerId="ADAL" clId="{CAC6DDEF-2570-9A46-8D7C-45F1B8702F08}" dt="2020-11-13T13:39:28.527" v="67"/>
          <ac:grpSpMkLst>
            <pc:docMk/>
            <pc:sldMk cId="3472351719" sldId="302"/>
            <ac:grpSpMk id="20" creationId="{58365A0D-24C8-6A4F-B686-C08EAC424941}"/>
          </ac:grpSpMkLst>
        </pc:grpChg>
        <pc:grpChg chg="add mod">
          <ac:chgData name="Yann HALLOUARD" userId="984563d2-d638-4a78-a253-b89c0ce09a89" providerId="ADAL" clId="{CAC6DDEF-2570-9A46-8D7C-45F1B8702F08}" dt="2020-11-13T13:39:28.527" v="67"/>
          <ac:grpSpMkLst>
            <pc:docMk/>
            <pc:sldMk cId="3472351719" sldId="302"/>
            <ac:grpSpMk id="52" creationId="{6B847612-CFA9-9244-A693-10FDD247E133}"/>
          </ac:grpSpMkLst>
        </pc:grpChg>
        <pc:grpChg chg="add del mod">
          <ac:chgData name="Yann HALLOUARD" userId="984563d2-d638-4a78-a253-b89c0ce09a89" providerId="ADAL" clId="{CAC6DDEF-2570-9A46-8D7C-45F1B8702F08}" dt="2020-11-13T13:41:28.580" v="80" actId="21"/>
          <ac:grpSpMkLst>
            <pc:docMk/>
            <pc:sldMk cId="3472351719" sldId="302"/>
            <ac:grpSpMk id="72" creationId="{9C9DFE97-932E-5F40-9E85-8D46262922BA}"/>
          </ac:grpSpMkLst>
        </pc:grpChg>
        <pc:grpChg chg="add del mod">
          <ac:chgData name="Yann HALLOUARD" userId="984563d2-d638-4a78-a253-b89c0ce09a89" providerId="ADAL" clId="{CAC6DDEF-2570-9A46-8D7C-45F1B8702F08}" dt="2020-11-13T13:41:28.580" v="80" actId="21"/>
          <ac:grpSpMkLst>
            <pc:docMk/>
            <pc:sldMk cId="3472351719" sldId="302"/>
            <ac:grpSpMk id="75" creationId="{700449D5-C178-3F4B-A971-EF5ADC0CBEF8}"/>
          </ac:grpSpMkLst>
        </pc:grpChg>
        <pc:grpChg chg="add del mod">
          <ac:chgData name="Yann HALLOUARD" userId="984563d2-d638-4a78-a253-b89c0ce09a89" providerId="ADAL" clId="{CAC6DDEF-2570-9A46-8D7C-45F1B8702F08}" dt="2020-11-13T13:41:28.580" v="80" actId="21"/>
          <ac:grpSpMkLst>
            <pc:docMk/>
            <pc:sldMk cId="3472351719" sldId="302"/>
            <ac:grpSpMk id="78" creationId="{145A8036-3CD2-154B-A009-82C079A7CFF0}"/>
          </ac:grpSpMkLst>
        </pc:grpChg>
        <pc:graphicFrameChg chg="add mod">
          <ac:chgData name="Yann HALLOUARD" userId="984563d2-d638-4a78-a253-b89c0ce09a89" providerId="ADAL" clId="{CAC6DDEF-2570-9A46-8D7C-45F1B8702F08}" dt="2020-11-13T13:39:28.527" v="67"/>
          <ac:graphicFrameMkLst>
            <pc:docMk/>
            <pc:sldMk cId="3472351719" sldId="302"/>
            <ac:graphicFrameMk id="8" creationId="{78CD71B2-D347-B747-A8D0-07D57057ADD9}"/>
          </ac:graphicFrameMkLst>
        </pc:graphicFrameChg>
        <pc:graphicFrameChg chg="add del mod">
          <ac:chgData name="Yann HALLOUARD" userId="984563d2-d638-4a78-a253-b89c0ce09a89" providerId="ADAL" clId="{CAC6DDEF-2570-9A46-8D7C-45F1B8702F08}" dt="2020-11-13T13:41:28.580" v="80" actId="21"/>
          <ac:graphicFrameMkLst>
            <pc:docMk/>
            <pc:sldMk cId="3472351719" sldId="302"/>
            <ac:graphicFrameMk id="60" creationId="{BB7561A3-FA73-2343-81F1-C8A4B4C872DB}"/>
          </ac:graphicFrameMkLst>
        </pc:graphicFrameChg>
        <pc:picChg chg="add mod">
          <ac:chgData name="Yann HALLOUARD" userId="984563d2-d638-4a78-a253-b89c0ce09a89" providerId="ADAL" clId="{CAC6DDEF-2570-9A46-8D7C-45F1B8702F08}" dt="2020-11-13T13:39:28.527" v="67"/>
          <ac:picMkLst>
            <pc:docMk/>
            <pc:sldMk cId="3472351719" sldId="302"/>
            <ac:picMk id="13" creationId="{1236D316-DE13-1F4F-AA9C-8AE159FC6D92}"/>
          </ac:picMkLst>
        </pc:picChg>
        <pc:picChg chg="add mod">
          <ac:chgData name="Yann HALLOUARD" userId="984563d2-d638-4a78-a253-b89c0ce09a89" providerId="ADAL" clId="{CAC6DDEF-2570-9A46-8D7C-45F1B8702F08}" dt="2020-11-13T13:39:28.527" v="67"/>
          <ac:picMkLst>
            <pc:docMk/>
            <pc:sldMk cId="3472351719" sldId="302"/>
            <ac:picMk id="14" creationId="{01342636-B282-9640-B5B7-AB15EF02934D}"/>
          </ac:picMkLst>
        </pc:picChg>
        <pc:picChg chg="add mod">
          <ac:chgData name="Yann HALLOUARD" userId="984563d2-d638-4a78-a253-b89c0ce09a89" providerId="ADAL" clId="{CAC6DDEF-2570-9A46-8D7C-45F1B8702F08}" dt="2020-11-13T13:39:28.527" v="67"/>
          <ac:picMkLst>
            <pc:docMk/>
            <pc:sldMk cId="3472351719" sldId="302"/>
            <ac:picMk id="15" creationId="{A4B1AAA2-06F8-534C-B769-B282D95BCF9A}"/>
          </ac:picMkLst>
        </pc:picChg>
        <pc:picChg chg="add mod">
          <ac:chgData name="Yann HALLOUARD" userId="984563d2-d638-4a78-a253-b89c0ce09a89" providerId="ADAL" clId="{CAC6DDEF-2570-9A46-8D7C-45F1B8702F08}" dt="2020-11-13T13:39:28.527" v="67"/>
          <ac:picMkLst>
            <pc:docMk/>
            <pc:sldMk cId="3472351719" sldId="302"/>
            <ac:picMk id="16" creationId="{CE7FA8BF-A250-7945-B1AC-0243DC8FAB71}"/>
          </ac:picMkLst>
        </pc:picChg>
        <pc:picChg chg="mod">
          <ac:chgData name="Yann HALLOUARD" userId="984563d2-d638-4a78-a253-b89c0ce09a89" providerId="ADAL" clId="{CAC6DDEF-2570-9A46-8D7C-45F1B8702F08}" dt="2020-11-13T13:39:28.527" v="67"/>
          <ac:picMkLst>
            <pc:docMk/>
            <pc:sldMk cId="3472351719" sldId="302"/>
            <ac:picMk id="18" creationId="{B0FDB850-7E5F-3D4E-91E2-BC95799EDE7D}"/>
          </ac:picMkLst>
        </pc:picChg>
        <pc:picChg chg="mod">
          <ac:chgData name="Yann HALLOUARD" userId="984563d2-d638-4a78-a253-b89c0ce09a89" providerId="ADAL" clId="{CAC6DDEF-2570-9A46-8D7C-45F1B8702F08}" dt="2020-11-13T13:39:28.527" v="67"/>
          <ac:picMkLst>
            <pc:docMk/>
            <pc:sldMk cId="3472351719" sldId="302"/>
            <ac:picMk id="19" creationId="{C43BB17B-EFD0-414F-886A-B3A05FF2D663}"/>
          </ac:picMkLst>
        </pc:picChg>
        <pc:picChg chg="mod">
          <ac:chgData name="Yann HALLOUARD" userId="984563d2-d638-4a78-a253-b89c0ce09a89" providerId="ADAL" clId="{CAC6DDEF-2570-9A46-8D7C-45F1B8702F08}" dt="2020-11-13T13:39:28.527" v="67"/>
          <ac:picMkLst>
            <pc:docMk/>
            <pc:sldMk cId="3472351719" sldId="302"/>
            <ac:picMk id="21" creationId="{F6366B5C-5224-DE49-B66F-2E9A5DFDFDC3}"/>
          </ac:picMkLst>
        </pc:picChg>
        <pc:picChg chg="mod">
          <ac:chgData name="Yann HALLOUARD" userId="984563d2-d638-4a78-a253-b89c0ce09a89" providerId="ADAL" clId="{CAC6DDEF-2570-9A46-8D7C-45F1B8702F08}" dt="2020-11-13T13:39:28.527" v="67"/>
          <ac:picMkLst>
            <pc:docMk/>
            <pc:sldMk cId="3472351719" sldId="302"/>
            <ac:picMk id="22" creationId="{BF9AE2D0-1115-9746-AEDB-EBF7EA69726C}"/>
          </ac:picMkLst>
        </pc:picChg>
        <pc:picChg chg="add mod">
          <ac:chgData name="Yann HALLOUARD" userId="984563d2-d638-4a78-a253-b89c0ce09a89" providerId="ADAL" clId="{CAC6DDEF-2570-9A46-8D7C-45F1B8702F08}" dt="2020-11-13T13:39:28.527" v="67"/>
          <ac:picMkLst>
            <pc:docMk/>
            <pc:sldMk cId="3472351719" sldId="302"/>
            <ac:picMk id="23" creationId="{D8CCEF74-9894-8D4C-BDBF-A6FFEE41B188}"/>
          </ac:picMkLst>
        </pc:picChg>
        <pc:picChg chg="add mod">
          <ac:chgData name="Yann HALLOUARD" userId="984563d2-d638-4a78-a253-b89c0ce09a89" providerId="ADAL" clId="{CAC6DDEF-2570-9A46-8D7C-45F1B8702F08}" dt="2020-11-13T13:39:28.527" v="67"/>
          <ac:picMkLst>
            <pc:docMk/>
            <pc:sldMk cId="3472351719" sldId="302"/>
            <ac:picMk id="24" creationId="{9F88219A-B8EB-EC4E-9C90-F02669453743}"/>
          </ac:picMkLst>
        </pc:picChg>
        <pc:picChg chg="add mod">
          <ac:chgData name="Yann HALLOUARD" userId="984563d2-d638-4a78-a253-b89c0ce09a89" providerId="ADAL" clId="{CAC6DDEF-2570-9A46-8D7C-45F1B8702F08}" dt="2020-11-13T13:39:28.527" v="67"/>
          <ac:picMkLst>
            <pc:docMk/>
            <pc:sldMk cId="3472351719" sldId="302"/>
            <ac:picMk id="25" creationId="{1B4EABCE-7B3A-864C-97D2-A80C125DA91F}"/>
          </ac:picMkLst>
        </pc:picChg>
        <pc:picChg chg="add mod">
          <ac:chgData name="Yann HALLOUARD" userId="984563d2-d638-4a78-a253-b89c0ce09a89" providerId="ADAL" clId="{CAC6DDEF-2570-9A46-8D7C-45F1B8702F08}" dt="2020-11-13T13:39:28.527" v="67"/>
          <ac:picMkLst>
            <pc:docMk/>
            <pc:sldMk cId="3472351719" sldId="302"/>
            <ac:picMk id="26" creationId="{C1F6A949-B975-F64F-A5C3-83541B9F57FA}"/>
          </ac:picMkLst>
        </pc:picChg>
        <pc:picChg chg="add mod">
          <ac:chgData name="Yann HALLOUARD" userId="984563d2-d638-4a78-a253-b89c0ce09a89" providerId="ADAL" clId="{CAC6DDEF-2570-9A46-8D7C-45F1B8702F08}" dt="2020-11-13T13:39:28.527" v="67"/>
          <ac:picMkLst>
            <pc:docMk/>
            <pc:sldMk cId="3472351719" sldId="302"/>
            <ac:picMk id="27" creationId="{164693A0-0EED-5440-B5BC-25396E7D476F}"/>
          </ac:picMkLst>
        </pc:picChg>
        <pc:picChg chg="add mod">
          <ac:chgData name="Yann HALLOUARD" userId="984563d2-d638-4a78-a253-b89c0ce09a89" providerId="ADAL" clId="{CAC6DDEF-2570-9A46-8D7C-45F1B8702F08}" dt="2020-11-13T13:39:28.527" v="67"/>
          <ac:picMkLst>
            <pc:docMk/>
            <pc:sldMk cId="3472351719" sldId="302"/>
            <ac:picMk id="28" creationId="{68C862DB-432A-E44B-BB5C-7E5ADC8B8ED3}"/>
          </ac:picMkLst>
        </pc:picChg>
        <pc:picChg chg="mod">
          <ac:chgData name="Yann HALLOUARD" userId="984563d2-d638-4a78-a253-b89c0ce09a89" providerId="ADAL" clId="{CAC6DDEF-2570-9A46-8D7C-45F1B8702F08}" dt="2020-11-13T13:39:28.527" v="67"/>
          <ac:picMkLst>
            <pc:docMk/>
            <pc:sldMk cId="3472351719" sldId="302"/>
            <ac:picMk id="53" creationId="{24ADAD70-290C-F84A-B828-37C55627D7FE}"/>
          </ac:picMkLst>
        </pc:picChg>
        <pc:picChg chg="mod">
          <ac:chgData name="Yann HALLOUARD" userId="984563d2-d638-4a78-a253-b89c0ce09a89" providerId="ADAL" clId="{CAC6DDEF-2570-9A46-8D7C-45F1B8702F08}" dt="2020-11-13T13:39:28.527" v="67"/>
          <ac:picMkLst>
            <pc:docMk/>
            <pc:sldMk cId="3472351719" sldId="302"/>
            <ac:picMk id="54" creationId="{9E033043-7578-3341-A216-FBDB9A4D9A16}"/>
          </ac:picMkLst>
        </pc:picChg>
        <pc:picChg chg="add mod">
          <ac:chgData name="Yann HALLOUARD" userId="984563d2-d638-4a78-a253-b89c0ce09a89" providerId="ADAL" clId="{CAC6DDEF-2570-9A46-8D7C-45F1B8702F08}" dt="2020-11-13T13:39:28.527" v="67"/>
          <ac:picMkLst>
            <pc:docMk/>
            <pc:sldMk cId="3472351719" sldId="302"/>
            <ac:picMk id="55" creationId="{0C2FAB56-0C95-2B48-B65C-29637DAA8528}"/>
          </ac:picMkLst>
        </pc:picChg>
        <pc:picChg chg="add del mod">
          <ac:chgData name="Yann HALLOUARD" userId="984563d2-d638-4a78-a253-b89c0ce09a89" providerId="ADAL" clId="{CAC6DDEF-2570-9A46-8D7C-45F1B8702F08}" dt="2020-11-13T13:41:28.580" v="80" actId="21"/>
          <ac:picMkLst>
            <pc:docMk/>
            <pc:sldMk cId="3472351719" sldId="302"/>
            <ac:picMk id="67" creationId="{FD0B4756-ED97-274A-9ABA-37F5EA5012F4}"/>
          </ac:picMkLst>
        </pc:picChg>
        <pc:picChg chg="add del mod">
          <ac:chgData name="Yann HALLOUARD" userId="984563d2-d638-4a78-a253-b89c0ce09a89" providerId="ADAL" clId="{CAC6DDEF-2570-9A46-8D7C-45F1B8702F08}" dt="2020-11-13T13:41:28.580" v="80" actId="21"/>
          <ac:picMkLst>
            <pc:docMk/>
            <pc:sldMk cId="3472351719" sldId="302"/>
            <ac:picMk id="68" creationId="{9C4F5A2A-6516-6744-A539-48A8D62C7175}"/>
          </ac:picMkLst>
        </pc:picChg>
        <pc:picChg chg="add del mod">
          <ac:chgData name="Yann HALLOUARD" userId="984563d2-d638-4a78-a253-b89c0ce09a89" providerId="ADAL" clId="{CAC6DDEF-2570-9A46-8D7C-45F1B8702F08}" dt="2020-11-13T13:41:28.580" v="80" actId="21"/>
          <ac:picMkLst>
            <pc:docMk/>
            <pc:sldMk cId="3472351719" sldId="302"/>
            <ac:picMk id="69" creationId="{50D2DF43-1031-C14F-830F-6AD2C88E75DD}"/>
          </ac:picMkLst>
        </pc:picChg>
        <pc:picChg chg="add del mod">
          <ac:chgData name="Yann HALLOUARD" userId="984563d2-d638-4a78-a253-b89c0ce09a89" providerId="ADAL" clId="{CAC6DDEF-2570-9A46-8D7C-45F1B8702F08}" dt="2020-11-13T13:41:28.580" v="80" actId="21"/>
          <ac:picMkLst>
            <pc:docMk/>
            <pc:sldMk cId="3472351719" sldId="302"/>
            <ac:picMk id="70" creationId="{5DD5BCE7-B6ED-7547-AA00-88D470F83B99}"/>
          </ac:picMkLst>
        </pc:picChg>
        <pc:picChg chg="add del mod">
          <ac:chgData name="Yann HALLOUARD" userId="984563d2-d638-4a78-a253-b89c0ce09a89" providerId="ADAL" clId="{CAC6DDEF-2570-9A46-8D7C-45F1B8702F08}" dt="2020-11-13T13:41:28.580" v="80" actId="21"/>
          <ac:picMkLst>
            <pc:docMk/>
            <pc:sldMk cId="3472351719" sldId="302"/>
            <ac:picMk id="71" creationId="{00798689-F5A9-B044-B95A-3431BB4726D1}"/>
          </ac:picMkLst>
        </pc:picChg>
        <pc:picChg chg="mod">
          <ac:chgData name="Yann HALLOUARD" userId="984563d2-d638-4a78-a253-b89c0ce09a89" providerId="ADAL" clId="{CAC6DDEF-2570-9A46-8D7C-45F1B8702F08}" dt="2020-11-13T13:41:17.114" v="78"/>
          <ac:picMkLst>
            <pc:docMk/>
            <pc:sldMk cId="3472351719" sldId="302"/>
            <ac:picMk id="73" creationId="{468F0FE6-088F-3442-B6AE-14A0E1578738}"/>
          </ac:picMkLst>
        </pc:picChg>
        <pc:picChg chg="mod">
          <ac:chgData name="Yann HALLOUARD" userId="984563d2-d638-4a78-a253-b89c0ce09a89" providerId="ADAL" clId="{CAC6DDEF-2570-9A46-8D7C-45F1B8702F08}" dt="2020-11-13T13:41:17.114" v="78"/>
          <ac:picMkLst>
            <pc:docMk/>
            <pc:sldMk cId="3472351719" sldId="302"/>
            <ac:picMk id="74" creationId="{AD870996-7974-E04C-B9E5-8A9A7DEE541D}"/>
          </ac:picMkLst>
        </pc:picChg>
        <pc:picChg chg="mod">
          <ac:chgData name="Yann HALLOUARD" userId="984563d2-d638-4a78-a253-b89c0ce09a89" providerId="ADAL" clId="{CAC6DDEF-2570-9A46-8D7C-45F1B8702F08}" dt="2020-11-13T13:41:17.114" v="78"/>
          <ac:picMkLst>
            <pc:docMk/>
            <pc:sldMk cId="3472351719" sldId="302"/>
            <ac:picMk id="76" creationId="{740BCF2F-123D-874A-9762-B0D930D48CF9}"/>
          </ac:picMkLst>
        </pc:picChg>
        <pc:picChg chg="mod">
          <ac:chgData name="Yann HALLOUARD" userId="984563d2-d638-4a78-a253-b89c0ce09a89" providerId="ADAL" clId="{CAC6DDEF-2570-9A46-8D7C-45F1B8702F08}" dt="2020-11-13T13:41:17.114" v="78"/>
          <ac:picMkLst>
            <pc:docMk/>
            <pc:sldMk cId="3472351719" sldId="302"/>
            <ac:picMk id="77" creationId="{D51A73B3-C930-A742-BB7F-581EAECF7154}"/>
          </ac:picMkLst>
        </pc:picChg>
        <pc:picChg chg="mod">
          <ac:chgData name="Yann HALLOUARD" userId="984563d2-d638-4a78-a253-b89c0ce09a89" providerId="ADAL" clId="{CAC6DDEF-2570-9A46-8D7C-45F1B8702F08}" dt="2020-11-13T13:41:17.114" v="78"/>
          <ac:picMkLst>
            <pc:docMk/>
            <pc:sldMk cId="3472351719" sldId="302"/>
            <ac:picMk id="79" creationId="{29AEA235-0AD7-374F-9471-6FB45D2B27DD}"/>
          </ac:picMkLst>
        </pc:picChg>
        <pc:picChg chg="mod">
          <ac:chgData name="Yann HALLOUARD" userId="984563d2-d638-4a78-a253-b89c0ce09a89" providerId="ADAL" clId="{CAC6DDEF-2570-9A46-8D7C-45F1B8702F08}" dt="2020-11-13T13:41:17.114" v="78"/>
          <ac:picMkLst>
            <pc:docMk/>
            <pc:sldMk cId="3472351719" sldId="302"/>
            <ac:picMk id="80" creationId="{7E50DBB4-F337-0443-8AF2-552961E502A9}"/>
          </ac:picMkLst>
        </pc:picChg>
        <pc:picChg chg="add del mod">
          <ac:chgData name="Yann HALLOUARD" userId="984563d2-d638-4a78-a253-b89c0ce09a89" providerId="ADAL" clId="{CAC6DDEF-2570-9A46-8D7C-45F1B8702F08}" dt="2020-11-13T13:41:28.580" v="80" actId="21"/>
          <ac:picMkLst>
            <pc:docMk/>
            <pc:sldMk cId="3472351719" sldId="302"/>
            <ac:picMk id="81" creationId="{38862078-A9E9-144E-8A4F-1DE5BB1BA6A0}"/>
          </ac:picMkLst>
        </pc:picChg>
        <pc:picChg chg="add del mod">
          <ac:chgData name="Yann HALLOUARD" userId="984563d2-d638-4a78-a253-b89c0ce09a89" providerId="ADAL" clId="{CAC6DDEF-2570-9A46-8D7C-45F1B8702F08}" dt="2020-11-13T13:41:28.580" v="80" actId="21"/>
          <ac:picMkLst>
            <pc:docMk/>
            <pc:sldMk cId="3472351719" sldId="302"/>
            <ac:picMk id="82" creationId="{30D6C020-FB07-A547-A6D0-B170DDC5B153}"/>
          </ac:picMkLst>
        </pc:picChg>
        <pc:picChg chg="add del mod">
          <ac:chgData name="Yann HALLOUARD" userId="984563d2-d638-4a78-a253-b89c0ce09a89" providerId="ADAL" clId="{CAC6DDEF-2570-9A46-8D7C-45F1B8702F08}" dt="2020-11-13T13:41:28.580" v="80" actId="21"/>
          <ac:picMkLst>
            <pc:docMk/>
            <pc:sldMk cId="3472351719" sldId="302"/>
            <ac:picMk id="83" creationId="{BE152018-B204-E948-AF5C-617677C79926}"/>
          </ac:picMkLst>
        </pc:picChg>
        <pc:picChg chg="add del mod">
          <ac:chgData name="Yann HALLOUARD" userId="984563d2-d638-4a78-a253-b89c0ce09a89" providerId="ADAL" clId="{CAC6DDEF-2570-9A46-8D7C-45F1B8702F08}" dt="2020-11-13T13:41:28.580" v="80" actId="21"/>
          <ac:picMkLst>
            <pc:docMk/>
            <pc:sldMk cId="3472351719" sldId="302"/>
            <ac:picMk id="84" creationId="{0D0FAC31-52B4-804B-BDA0-5A5EC06CF8BD}"/>
          </ac:picMkLst>
        </pc:picChg>
        <pc:picChg chg="add del mod">
          <ac:chgData name="Yann HALLOUARD" userId="984563d2-d638-4a78-a253-b89c0ce09a89" providerId="ADAL" clId="{CAC6DDEF-2570-9A46-8D7C-45F1B8702F08}" dt="2020-11-13T13:41:28.580" v="80" actId="21"/>
          <ac:picMkLst>
            <pc:docMk/>
            <pc:sldMk cId="3472351719" sldId="302"/>
            <ac:picMk id="85" creationId="{6B80E9CC-42B3-BB48-96F3-23415BC9FCA1}"/>
          </ac:picMkLst>
        </pc:picChg>
        <pc:picChg chg="add del mod">
          <ac:chgData name="Yann HALLOUARD" userId="984563d2-d638-4a78-a253-b89c0ce09a89" providerId="ADAL" clId="{CAC6DDEF-2570-9A46-8D7C-45F1B8702F08}" dt="2020-11-13T13:41:28.580" v="80" actId="21"/>
          <ac:picMkLst>
            <pc:docMk/>
            <pc:sldMk cId="3472351719" sldId="302"/>
            <ac:picMk id="86" creationId="{FCEAD70A-0E48-DE44-B3EC-8B414F7FFA50}"/>
          </ac:picMkLst>
        </pc:picChg>
        <pc:picChg chg="add del mod">
          <ac:chgData name="Yann HALLOUARD" userId="984563d2-d638-4a78-a253-b89c0ce09a89" providerId="ADAL" clId="{CAC6DDEF-2570-9A46-8D7C-45F1B8702F08}" dt="2020-11-13T13:41:28.580" v="80" actId="21"/>
          <ac:picMkLst>
            <pc:docMk/>
            <pc:sldMk cId="3472351719" sldId="302"/>
            <ac:picMk id="87" creationId="{845370D0-07D9-9D4D-B6E7-B14371843CBF}"/>
          </ac:picMkLst>
        </pc:picChg>
        <pc:picChg chg="add del mod">
          <ac:chgData name="Yann HALLOUARD" userId="984563d2-d638-4a78-a253-b89c0ce09a89" providerId="ADAL" clId="{CAC6DDEF-2570-9A46-8D7C-45F1B8702F08}" dt="2020-11-13T13:41:28.580" v="80" actId="21"/>
          <ac:picMkLst>
            <pc:docMk/>
            <pc:sldMk cId="3472351719" sldId="302"/>
            <ac:picMk id="88" creationId="{5A9115EC-D47C-0E49-824B-3A59B65F1F7B}"/>
          </ac:picMkLst>
        </pc:picChg>
        <pc:picChg chg="add del mod">
          <ac:chgData name="Yann HALLOUARD" userId="984563d2-d638-4a78-a253-b89c0ce09a89" providerId="ADAL" clId="{CAC6DDEF-2570-9A46-8D7C-45F1B8702F08}" dt="2020-11-13T13:41:28.580" v="80" actId="21"/>
          <ac:picMkLst>
            <pc:docMk/>
            <pc:sldMk cId="3472351719" sldId="302"/>
            <ac:picMk id="89" creationId="{F2C4EEEC-1D39-EF40-8D5D-6D85D75F04B8}"/>
          </ac:picMkLst>
        </pc:picChg>
        <pc:picChg chg="add del mod">
          <ac:chgData name="Yann HALLOUARD" userId="984563d2-d638-4a78-a253-b89c0ce09a89" providerId="ADAL" clId="{CAC6DDEF-2570-9A46-8D7C-45F1B8702F08}" dt="2020-11-13T13:41:28.580" v="80" actId="21"/>
          <ac:picMkLst>
            <pc:docMk/>
            <pc:sldMk cId="3472351719" sldId="302"/>
            <ac:picMk id="90" creationId="{FB79E6AE-5A6F-8D48-924A-1B0C3045692A}"/>
          </ac:picMkLst>
        </pc:picChg>
        <pc:cxnChg chg="add mod">
          <ac:chgData name="Yann HALLOUARD" userId="984563d2-d638-4a78-a253-b89c0ce09a89" providerId="ADAL" clId="{CAC6DDEF-2570-9A46-8D7C-45F1B8702F08}" dt="2020-11-13T13:39:28.527" v="67"/>
          <ac:cxnSpMkLst>
            <pc:docMk/>
            <pc:sldMk cId="3472351719" sldId="302"/>
            <ac:cxnSpMk id="39" creationId="{89F9E4A9-7498-944F-8547-73D40759411C}"/>
          </ac:cxnSpMkLst>
        </pc:cxnChg>
        <pc:cxnChg chg="add mod">
          <ac:chgData name="Yann HALLOUARD" userId="984563d2-d638-4a78-a253-b89c0ce09a89" providerId="ADAL" clId="{CAC6DDEF-2570-9A46-8D7C-45F1B8702F08}" dt="2020-11-13T13:39:28.527" v="67"/>
          <ac:cxnSpMkLst>
            <pc:docMk/>
            <pc:sldMk cId="3472351719" sldId="302"/>
            <ac:cxnSpMk id="40" creationId="{E7217E19-BF18-2F4C-9BB6-1ACCAC185706}"/>
          </ac:cxnSpMkLst>
        </pc:cxnChg>
        <pc:cxnChg chg="add mod">
          <ac:chgData name="Yann HALLOUARD" userId="984563d2-d638-4a78-a253-b89c0ce09a89" providerId="ADAL" clId="{CAC6DDEF-2570-9A46-8D7C-45F1B8702F08}" dt="2020-11-13T13:39:28.527" v="67"/>
          <ac:cxnSpMkLst>
            <pc:docMk/>
            <pc:sldMk cId="3472351719" sldId="302"/>
            <ac:cxnSpMk id="41" creationId="{E5B72C4B-2A8D-3F46-A477-2ABECB9B3D4A}"/>
          </ac:cxnSpMkLst>
        </pc:cxnChg>
        <pc:cxnChg chg="add mod">
          <ac:chgData name="Yann HALLOUARD" userId="984563d2-d638-4a78-a253-b89c0ce09a89" providerId="ADAL" clId="{CAC6DDEF-2570-9A46-8D7C-45F1B8702F08}" dt="2020-11-13T13:39:28.527" v="67"/>
          <ac:cxnSpMkLst>
            <pc:docMk/>
            <pc:sldMk cId="3472351719" sldId="302"/>
            <ac:cxnSpMk id="42" creationId="{518F5D54-0CCC-F240-9870-16847BBF36D5}"/>
          </ac:cxnSpMkLst>
        </pc:cxnChg>
        <pc:cxnChg chg="add mod">
          <ac:chgData name="Yann HALLOUARD" userId="984563d2-d638-4a78-a253-b89c0ce09a89" providerId="ADAL" clId="{CAC6DDEF-2570-9A46-8D7C-45F1B8702F08}" dt="2020-11-13T13:39:28.527" v="67"/>
          <ac:cxnSpMkLst>
            <pc:docMk/>
            <pc:sldMk cId="3472351719" sldId="302"/>
            <ac:cxnSpMk id="43" creationId="{2BD90D85-7E12-6C4A-A08F-ABBF90426134}"/>
          </ac:cxnSpMkLst>
        </pc:cxnChg>
        <pc:cxnChg chg="add mod">
          <ac:chgData name="Yann HALLOUARD" userId="984563d2-d638-4a78-a253-b89c0ce09a89" providerId="ADAL" clId="{CAC6DDEF-2570-9A46-8D7C-45F1B8702F08}" dt="2020-11-13T13:39:28.527" v="67"/>
          <ac:cxnSpMkLst>
            <pc:docMk/>
            <pc:sldMk cId="3472351719" sldId="302"/>
            <ac:cxnSpMk id="44" creationId="{4B7C03F1-F489-6E4A-B165-DF0FDFFABE5C}"/>
          </ac:cxnSpMkLst>
        </pc:cxnChg>
        <pc:cxnChg chg="add mod">
          <ac:chgData name="Yann HALLOUARD" userId="984563d2-d638-4a78-a253-b89c0ce09a89" providerId="ADAL" clId="{CAC6DDEF-2570-9A46-8D7C-45F1B8702F08}" dt="2020-11-13T13:39:28.527" v="67"/>
          <ac:cxnSpMkLst>
            <pc:docMk/>
            <pc:sldMk cId="3472351719" sldId="302"/>
            <ac:cxnSpMk id="45" creationId="{DFED64CD-18B7-F04A-8424-0CC0A9A6EC4B}"/>
          </ac:cxnSpMkLst>
        </pc:cxnChg>
        <pc:cxnChg chg="add mod">
          <ac:chgData name="Yann HALLOUARD" userId="984563d2-d638-4a78-a253-b89c0ce09a89" providerId="ADAL" clId="{CAC6DDEF-2570-9A46-8D7C-45F1B8702F08}" dt="2020-11-13T13:39:28.527" v="67"/>
          <ac:cxnSpMkLst>
            <pc:docMk/>
            <pc:sldMk cId="3472351719" sldId="302"/>
            <ac:cxnSpMk id="46" creationId="{AB3B441D-84F6-3148-942E-AC7F9BED9454}"/>
          </ac:cxnSpMkLst>
        </pc:cxnChg>
        <pc:cxnChg chg="add mod">
          <ac:chgData name="Yann HALLOUARD" userId="984563d2-d638-4a78-a253-b89c0ce09a89" providerId="ADAL" clId="{CAC6DDEF-2570-9A46-8D7C-45F1B8702F08}" dt="2020-11-13T13:39:28.527" v="67"/>
          <ac:cxnSpMkLst>
            <pc:docMk/>
            <pc:sldMk cId="3472351719" sldId="302"/>
            <ac:cxnSpMk id="47" creationId="{13804564-4432-E249-BF29-296E7D040CD1}"/>
          </ac:cxnSpMkLst>
        </pc:cxnChg>
        <pc:cxnChg chg="add mod">
          <ac:chgData name="Yann HALLOUARD" userId="984563d2-d638-4a78-a253-b89c0ce09a89" providerId="ADAL" clId="{CAC6DDEF-2570-9A46-8D7C-45F1B8702F08}" dt="2020-11-13T13:39:28.527" v="67"/>
          <ac:cxnSpMkLst>
            <pc:docMk/>
            <pc:sldMk cId="3472351719" sldId="302"/>
            <ac:cxnSpMk id="48" creationId="{285603DA-A1A9-FE45-8EBB-BF81D4B315D5}"/>
          </ac:cxnSpMkLst>
        </pc:cxnChg>
        <pc:cxnChg chg="add mod">
          <ac:chgData name="Yann HALLOUARD" userId="984563d2-d638-4a78-a253-b89c0ce09a89" providerId="ADAL" clId="{CAC6DDEF-2570-9A46-8D7C-45F1B8702F08}" dt="2020-11-13T13:39:28.527" v="67"/>
          <ac:cxnSpMkLst>
            <pc:docMk/>
            <pc:sldMk cId="3472351719" sldId="302"/>
            <ac:cxnSpMk id="49" creationId="{083D4CD4-9453-F84B-A12C-213F2520B18E}"/>
          </ac:cxnSpMkLst>
        </pc:cxnChg>
        <pc:cxnChg chg="add mod">
          <ac:chgData name="Yann HALLOUARD" userId="984563d2-d638-4a78-a253-b89c0ce09a89" providerId="ADAL" clId="{CAC6DDEF-2570-9A46-8D7C-45F1B8702F08}" dt="2020-11-13T13:39:28.527" v="67"/>
          <ac:cxnSpMkLst>
            <pc:docMk/>
            <pc:sldMk cId="3472351719" sldId="302"/>
            <ac:cxnSpMk id="50" creationId="{4F812353-2B10-7847-8A7B-D5E96246C341}"/>
          </ac:cxnSpMkLst>
        </pc:cxnChg>
        <pc:cxnChg chg="add mod">
          <ac:chgData name="Yann HALLOUARD" userId="984563d2-d638-4a78-a253-b89c0ce09a89" providerId="ADAL" clId="{CAC6DDEF-2570-9A46-8D7C-45F1B8702F08}" dt="2020-11-13T13:39:28.527" v="67"/>
          <ac:cxnSpMkLst>
            <pc:docMk/>
            <pc:sldMk cId="3472351719" sldId="302"/>
            <ac:cxnSpMk id="58" creationId="{4051B62B-7F0F-FD48-9143-83B8016DC6AE}"/>
          </ac:cxnSpMkLst>
        </pc:cxnChg>
        <pc:cxnChg chg="add mod">
          <ac:chgData name="Yann HALLOUARD" userId="984563d2-d638-4a78-a253-b89c0ce09a89" providerId="ADAL" clId="{CAC6DDEF-2570-9A46-8D7C-45F1B8702F08}" dt="2020-11-13T13:39:28.527" v="67"/>
          <ac:cxnSpMkLst>
            <pc:docMk/>
            <pc:sldMk cId="3472351719" sldId="302"/>
            <ac:cxnSpMk id="59" creationId="{34C2ECA6-0A33-224D-A5EA-8A71013EC73F}"/>
          </ac:cxnSpMkLst>
        </pc:cxnChg>
        <pc:cxnChg chg="add del mod">
          <ac:chgData name="Yann HALLOUARD" userId="984563d2-d638-4a78-a253-b89c0ce09a89" providerId="ADAL" clId="{CAC6DDEF-2570-9A46-8D7C-45F1B8702F08}" dt="2020-11-13T13:41:28.580" v="80" actId="21"/>
          <ac:cxnSpMkLst>
            <pc:docMk/>
            <pc:sldMk cId="3472351719" sldId="302"/>
            <ac:cxnSpMk id="106" creationId="{DD8D32DD-C942-E94F-A678-CCFE19F8B7CD}"/>
          </ac:cxnSpMkLst>
        </pc:cxnChg>
        <pc:cxnChg chg="add del mod">
          <ac:chgData name="Yann HALLOUARD" userId="984563d2-d638-4a78-a253-b89c0ce09a89" providerId="ADAL" clId="{CAC6DDEF-2570-9A46-8D7C-45F1B8702F08}" dt="2020-11-13T13:41:28.580" v="80" actId="21"/>
          <ac:cxnSpMkLst>
            <pc:docMk/>
            <pc:sldMk cId="3472351719" sldId="302"/>
            <ac:cxnSpMk id="107" creationId="{E4C64915-B91A-8244-9C50-B7745B077101}"/>
          </ac:cxnSpMkLst>
        </pc:cxnChg>
        <pc:cxnChg chg="add del mod">
          <ac:chgData name="Yann HALLOUARD" userId="984563d2-d638-4a78-a253-b89c0ce09a89" providerId="ADAL" clId="{CAC6DDEF-2570-9A46-8D7C-45F1B8702F08}" dt="2020-11-13T13:41:28.580" v="80" actId="21"/>
          <ac:cxnSpMkLst>
            <pc:docMk/>
            <pc:sldMk cId="3472351719" sldId="302"/>
            <ac:cxnSpMk id="108" creationId="{D64595BD-C3BD-404D-AF90-C443F76DCC69}"/>
          </ac:cxnSpMkLst>
        </pc:cxnChg>
        <pc:cxnChg chg="add del mod">
          <ac:chgData name="Yann HALLOUARD" userId="984563d2-d638-4a78-a253-b89c0ce09a89" providerId="ADAL" clId="{CAC6DDEF-2570-9A46-8D7C-45F1B8702F08}" dt="2020-11-13T13:41:28.580" v="80" actId="21"/>
          <ac:cxnSpMkLst>
            <pc:docMk/>
            <pc:sldMk cId="3472351719" sldId="302"/>
            <ac:cxnSpMk id="109" creationId="{A0C0CB38-FA67-8A4A-9CDC-192EC93A8A54}"/>
          </ac:cxnSpMkLst>
        </pc:cxnChg>
        <pc:cxnChg chg="add del mod">
          <ac:chgData name="Yann HALLOUARD" userId="984563d2-d638-4a78-a253-b89c0ce09a89" providerId="ADAL" clId="{CAC6DDEF-2570-9A46-8D7C-45F1B8702F08}" dt="2020-11-13T13:41:28.580" v="80" actId="21"/>
          <ac:cxnSpMkLst>
            <pc:docMk/>
            <pc:sldMk cId="3472351719" sldId="302"/>
            <ac:cxnSpMk id="110" creationId="{D57E1DD6-3C50-0B42-868F-CD25A48BC8AE}"/>
          </ac:cxnSpMkLst>
        </pc:cxnChg>
        <pc:cxnChg chg="add del mod">
          <ac:chgData name="Yann HALLOUARD" userId="984563d2-d638-4a78-a253-b89c0ce09a89" providerId="ADAL" clId="{CAC6DDEF-2570-9A46-8D7C-45F1B8702F08}" dt="2020-11-13T13:41:28.580" v="80" actId="21"/>
          <ac:cxnSpMkLst>
            <pc:docMk/>
            <pc:sldMk cId="3472351719" sldId="302"/>
            <ac:cxnSpMk id="111" creationId="{B9D20ED5-70A9-664D-8DD1-859DA221C5FB}"/>
          </ac:cxnSpMkLst>
        </pc:cxnChg>
        <pc:cxnChg chg="add del mod">
          <ac:chgData name="Yann HALLOUARD" userId="984563d2-d638-4a78-a253-b89c0ce09a89" providerId="ADAL" clId="{CAC6DDEF-2570-9A46-8D7C-45F1B8702F08}" dt="2020-11-13T13:41:28.580" v="80" actId="21"/>
          <ac:cxnSpMkLst>
            <pc:docMk/>
            <pc:sldMk cId="3472351719" sldId="302"/>
            <ac:cxnSpMk id="112" creationId="{8A77B6EF-B62E-324A-822C-455046C189C1}"/>
          </ac:cxnSpMkLst>
        </pc:cxnChg>
        <pc:cxnChg chg="add del mod">
          <ac:chgData name="Yann HALLOUARD" userId="984563d2-d638-4a78-a253-b89c0ce09a89" providerId="ADAL" clId="{CAC6DDEF-2570-9A46-8D7C-45F1B8702F08}" dt="2020-11-13T13:41:28.580" v="80" actId="21"/>
          <ac:cxnSpMkLst>
            <pc:docMk/>
            <pc:sldMk cId="3472351719" sldId="302"/>
            <ac:cxnSpMk id="113" creationId="{A537B641-432E-5E46-BAE8-06753B82D65E}"/>
          </ac:cxnSpMkLst>
        </pc:cxnChg>
        <pc:cxnChg chg="add del mod">
          <ac:chgData name="Yann HALLOUARD" userId="984563d2-d638-4a78-a253-b89c0ce09a89" providerId="ADAL" clId="{CAC6DDEF-2570-9A46-8D7C-45F1B8702F08}" dt="2020-11-13T13:41:28.580" v="80" actId="21"/>
          <ac:cxnSpMkLst>
            <pc:docMk/>
            <pc:sldMk cId="3472351719" sldId="302"/>
            <ac:cxnSpMk id="114" creationId="{E8A21A1D-F0EE-354D-B7D5-C50FB9A6DA23}"/>
          </ac:cxnSpMkLst>
        </pc:cxnChg>
        <pc:cxnChg chg="add del mod">
          <ac:chgData name="Yann HALLOUARD" userId="984563d2-d638-4a78-a253-b89c0ce09a89" providerId="ADAL" clId="{CAC6DDEF-2570-9A46-8D7C-45F1B8702F08}" dt="2020-11-13T13:41:28.580" v="80" actId="21"/>
          <ac:cxnSpMkLst>
            <pc:docMk/>
            <pc:sldMk cId="3472351719" sldId="302"/>
            <ac:cxnSpMk id="115" creationId="{F1720A83-8B81-2944-A377-B14C259ED04F}"/>
          </ac:cxnSpMkLst>
        </pc:cxnChg>
        <pc:cxnChg chg="add del mod">
          <ac:chgData name="Yann HALLOUARD" userId="984563d2-d638-4a78-a253-b89c0ce09a89" providerId="ADAL" clId="{CAC6DDEF-2570-9A46-8D7C-45F1B8702F08}" dt="2020-11-13T13:41:28.580" v="80" actId="21"/>
          <ac:cxnSpMkLst>
            <pc:docMk/>
            <pc:sldMk cId="3472351719" sldId="302"/>
            <ac:cxnSpMk id="116" creationId="{EE40CF52-17DF-A34D-81C8-2B45B089B6D8}"/>
          </ac:cxnSpMkLst>
        </pc:cxnChg>
        <pc:cxnChg chg="add del mod">
          <ac:chgData name="Yann HALLOUARD" userId="984563d2-d638-4a78-a253-b89c0ce09a89" providerId="ADAL" clId="{CAC6DDEF-2570-9A46-8D7C-45F1B8702F08}" dt="2020-11-13T13:41:28.580" v="80" actId="21"/>
          <ac:cxnSpMkLst>
            <pc:docMk/>
            <pc:sldMk cId="3472351719" sldId="302"/>
            <ac:cxnSpMk id="117" creationId="{ACC15CC8-2FFD-0543-8EE4-74F071D8379C}"/>
          </ac:cxnSpMkLst>
        </pc:cxnChg>
        <pc:cxnChg chg="add del mod">
          <ac:chgData name="Yann HALLOUARD" userId="984563d2-d638-4a78-a253-b89c0ce09a89" providerId="ADAL" clId="{CAC6DDEF-2570-9A46-8D7C-45F1B8702F08}" dt="2020-11-13T13:41:28.580" v="80" actId="21"/>
          <ac:cxnSpMkLst>
            <pc:docMk/>
            <pc:sldMk cId="3472351719" sldId="302"/>
            <ac:cxnSpMk id="118" creationId="{F5602C19-E8C9-7E41-927E-6DACE7C8E30C}"/>
          </ac:cxnSpMkLst>
        </pc:cxnChg>
        <pc:cxnChg chg="add del mod">
          <ac:chgData name="Yann HALLOUARD" userId="984563d2-d638-4a78-a253-b89c0ce09a89" providerId="ADAL" clId="{CAC6DDEF-2570-9A46-8D7C-45F1B8702F08}" dt="2020-11-13T13:41:28.580" v="80" actId="21"/>
          <ac:cxnSpMkLst>
            <pc:docMk/>
            <pc:sldMk cId="3472351719" sldId="302"/>
            <ac:cxnSpMk id="119" creationId="{B323BCCD-ED48-FE4B-8022-BC2B74485784}"/>
          </ac:cxnSpMkLst>
        </pc:cxnChg>
        <pc:cxnChg chg="add del mod">
          <ac:chgData name="Yann HALLOUARD" userId="984563d2-d638-4a78-a253-b89c0ce09a89" providerId="ADAL" clId="{CAC6DDEF-2570-9A46-8D7C-45F1B8702F08}" dt="2020-11-13T13:41:28.580" v="80" actId="21"/>
          <ac:cxnSpMkLst>
            <pc:docMk/>
            <pc:sldMk cId="3472351719" sldId="302"/>
            <ac:cxnSpMk id="120" creationId="{37191121-7B2E-7A47-BD4E-97D447FF6CC7}"/>
          </ac:cxnSpMkLst>
        </pc:cxnChg>
        <pc:cxnChg chg="add del mod">
          <ac:chgData name="Yann HALLOUARD" userId="984563d2-d638-4a78-a253-b89c0ce09a89" providerId="ADAL" clId="{CAC6DDEF-2570-9A46-8D7C-45F1B8702F08}" dt="2020-11-13T13:41:28.580" v="80" actId="21"/>
          <ac:cxnSpMkLst>
            <pc:docMk/>
            <pc:sldMk cId="3472351719" sldId="302"/>
            <ac:cxnSpMk id="121" creationId="{74EDC676-7FD9-F644-955B-046A5CC0D6A2}"/>
          </ac:cxnSpMkLst>
        </pc:cxnChg>
        <pc:cxnChg chg="add del mod">
          <ac:chgData name="Yann HALLOUARD" userId="984563d2-d638-4a78-a253-b89c0ce09a89" providerId="ADAL" clId="{CAC6DDEF-2570-9A46-8D7C-45F1B8702F08}" dt="2020-11-13T13:41:28.580" v="80" actId="21"/>
          <ac:cxnSpMkLst>
            <pc:docMk/>
            <pc:sldMk cId="3472351719" sldId="302"/>
            <ac:cxnSpMk id="125" creationId="{3861B2EF-FC9F-B24C-A674-67909580BA30}"/>
          </ac:cxnSpMkLst>
        </pc:cxnChg>
        <pc:cxnChg chg="add del mod">
          <ac:chgData name="Yann HALLOUARD" userId="984563d2-d638-4a78-a253-b89c0ce09a89" providerId="ADAL" clId="{CAC6DDEF-2570-9A46-8D7C-45F1B8702F08}" dt="2020-11-13T13:41:28.580" v="80" actId="21"/>
          <ac:cxnSpMkLst>
            <pc:docMk/>
            <pc:sldMk cId="3472351719" sldId="302"/>
            <ac:cxnSpMk id="126" creationId="{0664AE8F-4D0E-6F49-9EAC-185E17D4F5C2}"/>
          </ac:cxnSpMkLst>
        </pc:cxnChg>
        <pc:cxnChg chg="add del mod">
          <ac:chgData name="Yann HALLOUARD" userId="984563d2-d638-4a78-a253-b89c0ce09a89" providerId="ADAL" clId="{CAC6DDEF-2570-9A46-8D7C-45F1B8702F08}" dt="2020-11-13T13:41:28.580" v="80" actId="21"/>
          <ac:cxnSpMkLst>
            <pc:docMk/>
            <pc:sldMk cId="3472351719" sldId="302"/>
            <ac:cxnSpMk id="127" creationId="{4E219832-3035-564D-92EF-AD2D984EE59A}"/>
          </ac:cxnSpMkLst>
        </pc:cxnChg>
      </pc:sldChg>
      <pc:sldChg chg="addSp delSp modSp add mod">
        <pc:chgData name="Yann HALLOUARD" userId="984563d2-d638-4a78-a253-b89c0ce09a89" providerId="ADAL" clId="{CAC6DDEF-2570-9A46-8D7C-45F1B8702F08}" dt="2020-11-13T17:27:05.618" v="605"/>
        <pc:sldMkLst>
          <pc:docMk/>
          <pc:sldMk cId="1541057063" sldId="303"/>
        </pc:sldMkLst>
        <pc:spChg chg="mod">
          <ac:chgData name="Yann HALLOUARD" userId="984563d2-d638-4a78-a253-b89c0ce09a89" providerId="ADAL" clId="{CAC6DDEF-2570-9A46-8D7C-45F1B8702F08}" dt="2020-11-13T13:43:48.851" v="88" actId="167"/>
          <ac:spMkLst>
            <pc:docMk/>
            <pc:sldMk cId="1541057063" sldId="303"/>
            <ac:spMk id="2" creationId="{5847D8C4-E7B5-422E-BC95-2A73E65FBF6F}"/>
          </ac:spMkLst>
        </pc:spChg>
        <pc:spChg chg="del">
          <ac:chgData name="Yann HALLOUARD" userId="984563d2-d638-4a78-a253-b89c0ce09a89" providerId="ADAL" clId="{CAC6DDEF-2570-9A46-8D7C-45F1B8702F08}" dt="2020-11-13T17:27:05.236" v="604" actId="478"/>
          <ac:spMkLst>
            <pc:docMk/>
            <pc:sldMk cId="1541057063" sldId="303"/>
            <ac:spMk id="3" creationId="{D0DD92E9-411B-4859-B70E-A6DE23013737}"/>
          </ac:spMkLst>
        </pc:spChg>
        <pc:spChg chg="del">
          <ac:chgData name="Yann HALLOUARD" userId="984563d2-d638-4a78-a253-b89c0ce09a89" providerId="ADAL" clId="{CAC6DDEF-2570-9A46-8D7C-45F1B8702F08}" dt="2020-11-13T13:40:53.815" v="73" actId="478"/>
          <ac:spMkLst>
            <pc:docMk/>
            <pc:sldMk cId="1541057063" sldId="303"/>
            <ac:spMk id="5" creationId="{5342D52F-4921-4112-9F81-C3CE19E4E645}"/>
          </ac:spMkLst>
        </pc:spChg>
        <pc:spChg chg="del">
          <ac:chgData name="Yann HALLOUARD" userId="984563d2-d638-4a78-a253-b89c0ce09a89" providerId="ADAL" clId="{CAC6DDEF-2570-9A46-8D7C-45F1B8702F08}" dt="2020-11-13T13:40:57.674" v="75" actId="478"/>
          <ac:spMkLst>
            <pc:docMk/>
            <pc:sldMk cId="1541057063" sldId="303"/>
            <ac:spMk id="6" creationId="{2E3EBDB3-4E99-4720-8B47-142DB83B9048}"/>
          </ac:spMkLst>
        </pc:spChg>
        <pc:spChg chg="del">
          <ac:chgData name="Yann HALLOUARD" userId="984563d2-d638-4a78-a253-b89c0ce09a89" providerId="ADAL" clId="{CAC6DDEF-2570-9A46-8D7C-45F1B8702F08}" dt="2020-11-13T13:40:57.674" v="75" actId="478"/>
          <ac:spMkLst>
            <pc:docMk/>
            <pc:sldMk cId="1541057063" sldId="303"/>
            <ac:spMk id="7" creationId="{939659AE-2891-4601-8EFF-D2C6FA1410C1}"/>
          </ac:spMkLst>
        </pc:spChg>
        <pc:spChg chg="del">
          <ac:chgData name="Yann HALLOUARD" userId="984563d2-d638-4a78-a253-b89c0ce09a89" providerId="ADAL" clId="{CAC6DDEF-2570-9A46-8D7C-45F1B8702F08}" dt="2020-11-13T13:40:57.674" v="75" actId="478"/>
          <ac:spMkLst>
            <pc:docMk/>
            <pc:sldMk cId="1541057063" sldId="303"/>
            <ac:spMk id="8" creationId="{F7596475-5D4C-44E8-B3A6-E392ECC705F2}"/>
          </ac:spMkLst>
        </pc:spChg>
        <pc:spChg chg="del">
          <ac:chgData name="Yann HALLOUARD" userId="984563d2-d638-4a78-a253-b89c0ce09a89" providerId="ADAL" clId="{CAC6DDEF-2570-9A46-8D7C-45F1B8702F08}" dt="2020-11-13T13:40:57.674" v="75" actId="478"/>
          <ac:spMkLst>
            <pc:docMk/>
            <pc:sldMk cId="1541057063" sldId="303"/>
            <ac:spMk id="9" creationId="{B5565822-072F-458A-8125-EDD49D8B1975}"/>
          </ac:spMkLst>
        </pc:spChg>
        <pc:spChg chg="add del mod">
          <ac:chgData name="Yann HALLOUARD" userId="984563d2-d638-4a78-a253-b89c0ce09a89" providerId="ADAL" clId="{CAC6DDEF-2570-9A46-8D7C-45F1B8702F08}" dt="2020-11-13T13:40:55.864" v="74" actId="478"/>
          <ac:spMkLst>
            <pc:docMk/>
            <pc:sldMk cId="1541057063" sldId="303"/>
            <ac:spMk id="11" creationId="{0C5C4917-BF5A-C945-8669-6F0B3C3E1C72}"/>
          </ac:spMkLst>
        </pc:spChg>
        <pc:spChg chg="mod">
          <ac:chgData name="Yann HALLOUARD" userId="984563d2-d638-4a78-a253-b89c0ce09a89" providerId="ADAL" clId="{CAC6DDEF-2570-9A46-8D7C-45F1B8702F08}" dt="2020-11-13T13:43:48.851" v="88" actId="167"/>
          <ac:spMkLst>
            <pc:docMk/>
            <pc:sldMk cId="1541057063" sldId="303"/>
            <ac:spMk id="12" creationId="{4BA65F19-C776-4742-A56B-2124CF99F8D8}"/>
          </ac:spMkLst>
        </pc:spChg>
        <pc:spChg chg="add del mod">
          <ac:chgData name="Yann HALLOUARD" userId="984563d2-d638-4a78-a253-b89c0ce09a89" providerId="ADAL" clId="{CAC6DDEF-2570-9A46-8D7C-45F1B8702F08}" dt="2020-11-13T13:41:15.068" v="77" actId="21"/>
          <ac:spMkLst>
            <pc:docMk/>
            <pc:sldMk cId="1541057063" sldId="303"/>
            <ac:spMk id="14" creationId="{9E253B71-0001-6348-A1A8-4F3B88F71AB5}"/>
          </ac:spMkLst>
        </pc:spChg>
        <pc:spChg chg="add del mod">
          <ac:chgData name="Yann HALLOUARD" userId="984563d2-d638-4a78-a253-b89c0ce09a89" providerId="ADAL" clId="{CAC6DDEF-2570-9A46-8D7C-45F1B8702F08}" dt="2020-11-13T13:41:15.068" v="77" actId="21"/>
          <ac:spMkLst>
            <pc:docMk/>
            <pc:sldMk cId="1541057063" sldId="303"/>
            <ac:spMk id="15" creationId="{DD93B152-E94B-694A-8FE6-353B48193EC5}"/>
          </ac:spMkLst>
        </pc:spChg>
        <pc:spChg chg="add del mod">
          <ac:chgData name="Yann HALLOUARD" userId="984563d2-d638-4a78-a253-b89c0ce09a89" providerId="ADAL" clId="{CAC6DDEF-2570-9A46-8D7C-45F1B8702F08}" dt="2020-11-13T13:41:15.068" v="77" actId="21"/>
          <ac:spMkLst>
            <pc:docMk/>
            <pc:sldMk cId="1541057063" sldId="303"/>
            <ac:spMk id="16" creationId="{4A6832E7-4AB2-834B-8D81-00CC18AED343}"/>
          </ac:spMkLst>
        </pc:spChg>
        <pc:spChg chg="add del mod">
          <ac:chgData name="Yann HALLOUARD" userId="984563d2-d638-4a78-a253-b89c0ce09a89" providerId="ADAL" clId="{CAC6DDEF-2570-9A46-8D7C-45F1B8702F08}" dt="2020-11-13T13:41:15.068" v="77" actId="21"/>
          <ac:spMkLst>
            <pc:docMk/>
            <pc:sldMk cId="1541057063" sldId="303"/>
            <ac:spMk id="17" creationId="{35E7755C-21D3-0745-AE65-6FEAC49700D3}"/>
          </ac:spMkLst>
        </pc:spChg>
        <pc:spChg chg="add del mod">
          <ac:chgData name="Yann HALLOUARD" userId="984563d2-d638-4a78-a253-b89c0ce09a89" providerId="ADAL" clId="{CAC6DDEF-2570-9A46-8D7C-45F1B8702F08}" dt="2020-11-13T13:41:15.068" v="77" actId="21"/>
          <ac:spMkLst>
            <pc:docMk/>
            <pc:sldMk cId="1541057063" sldId="303"/>
            <ac:spMk id="18" creationId="{79F02181-BDFE-1149-860C-1A621740BEE4}"/>
          </ac:spMkLst>
        </pc:spChg>
        <pc:spChg chg="add del mod">
          <ac:chgData name="Yann HALLOUARD" userId="984563d2-d638-4a78-a253-b89c0ce09a89" providerId="ADAL" clId="{CAC6DDEF-2570-9A46-8D7C-45F1B8702F08}" dt="2020-11-13T13:41:15.068" v="77" actId="21"/>
          <ac:spMkLst>
            <pc:docMk/>
            <pc:sldMk cId="1541057063" sldId="303"/>
            <ac:spMk id="19" creationId="{E05E45E1-3BAF-774E-8914-E99E512DE487}"/>
          </ac:spMkLst>
        </pc:spChg>
        <pc:spChg chg="add del mod">
          <ac:chgData name="Yann HALLOUARD" userId="984563d2-d638-4a78-a253-b89c0ce09a89" providerId="ADAL" clId="{CAC6DDEF-2570-9A46-8D7C-45F1B8702F08}" dt="2020-11-13T13:41:15.068" v="77" actId="21"/>
          <ac:spMkLst>
            <pc:docMk/>
            <pc:sldMk cId="1541057063" sldId="303"/>
            <ac:spMk id="44" creationId="{534CE662-528E-E44B-ADCB-E24833554427}"/>
          </ac:spMkLst>
        </pc:spChg>
        <pc:spChg chg="add del mod">
          <ac:chgData name="Yann HALLOUARD" userId="984563d2-d638-4a78-a253-b89c0ce09a89" providerId="ADAL" clId="{CAC6DDEF-2570-9A46-8D7C-45F1B8702F08}" dt="2020-11-13T13:41:15.068" v="77" actId="21"/>
          <ac:spMkLst>
            <pc:docMk/>
            <pc:sldMk cId="1541057063" sldId="303"/>
            <ac:spMk id="45" creationId="{1DF0796A-3A62-FC48-B1B8-7531FB2CBB9D}"/>
          </ac:spMkLst>
        </pc:spChg>
        <pc:spChg chg="add del mod">
          <ac:chgData name="Yann HALLOUARD" userId="984563d2-d638-4a78-a253-b89c0ce09a89" providerId="ADAL" clId="{CAC6DDEF-2570-9A46-8D7C-45F1B8702F08}" dt="2020-11-13T13:41:15.068" v="77" actId="21"/>
          <ac:spMkLst>
            <pc:docMk/>
            <pc:sldMk cId="1541057063" sldId="303"/>
            <ac:spMk id="46" creationId="{D8633F7A-DDEB-FF4F-AF9A-34B7F6182D14}"/>
          </ac:spMkLst>
        </pc:spChg>
        <pc:spChg chg="add del mod">
          <ac:chgData name="Yann HALLOUARD" userId="984563d2-d638-4a78-a253-b89c0ce09a89" providerId="ADAL" clId="{CAC6DDEF-2570-9A46-8D7C-45F1B8702F08}" dt="2020-11-13T13:41:15.068" v="77" actId="21"/>
          <ac:spMkLst>
            <pc:docMk/>
            <pc:sldMk cId="1541057063" sldId="303"/>
            <ac:spMk id="47" creationId="{5CFE2326-047B-A146-BB6F-4129EBB8D103}"/>
          </ac:spMkLst>
        </pc:spChg>
        <pc:spChg chg="add del mod">
          <ac:chgData name="Yann HALLOUARD" userId="984563d2-d638-4a78-a253-b89c0ce09a89" providerId="ADAL" clId="{CAC6DDEF-2570-9A46-8D7C-45F1B8702F08}" dt="2020-11-13T13:41:15.068" v="77" actId="21"/>
          <ac:spMkLst>
            <pc:docMk/>
            <pc:sldMk cId="1541057063" sldId="303"/>
            <ac:spMk id="48" creationId="{B2BF60D4-5B23-3E4D-B0EA-B8960E2040D5}"/>
          </ac:spMkLst>
        </pc:spChg>
        <pc:spChg chg="add del mod">
          <ac:chgData name="Yann HALLOUARD" userId="984563d2-d638-4a78-a253-b89c0ce09a89" providerId="ADAL" clId="{CAC6DDEF-2570-9A46-8D7C-45F1B8702F08}" dt="2020-11-13T13:41:15.068" v="77" actId="21"/>
          <ac:spMkLst>
            <pc:docMk/>
            <pc:sldMk cId="1541057063" sldId="303"/>
            <ac:spMk id="49" creationId="{80D862B6-C924-4748-BBFD-014AD81C80E3}"/>
          </ac:spMkLst>
        </pc:spChg>
        <pc:spChg chg="add del mod">
          <ac:chgData name="Yann HALLOUARD" userId="984563d2-d638-4a78-a253-b89c0ce09a89" providerId="ADAL" clId="{CAC6DDEF-2570-9A46-8D7C-45F1B8702F08}" dt="2020-11-13T13:41:15.068" v="77" actId="21"/>
          <ac:spMkLst>
            <pc:docMk/>
            <pc:sldMk cId="1541057063" sldId="303"/>
            <ac:spMk id="50" creationId="{48E97230-240D-AC41-B32F-65AF7E4FAAAC}"/>
          </ac:spMkLst>
        </pc:spChg>
        <pc:spChg chg="add del mod">
          <ac:chgData name="Yann HALLOUARD" userId="984563d2-d638-4a78-a253-b89c0ce09a89" providerId="ADAL" clId="{CAC6DDEF-2570-9A46-8D7C-45F1B8702F08}" dt="2020-11-13T13:41:15.068" v="77" actId="21"/>
          <ac:spMkLst>
            <pc:docMk/>
            <pc:sldMk cId="1541057063" sldId="303"/>
            <ac:spMk id="51" creationId="{B36654E5-B8D2-514C-AB41-BFA92545DE62}"/>
          </ac:spMkLst>
        </pc:spChg>
        <pc:spChg chg="add del mod">
          <ac:chgData name="Yann HALLOUARD" userId="984563d2-d638-4a78-a253-b89c0ce09a89" providerId="ADAL" clId="{CAC6DDEF-2570-9A46-8D7C-45F1B8702F08}" dt="2020-11-13T13:41:15.068" v="77" actId="21"/>
          <ac:spMkLst>
            <pc:docMk/>
            <pc:sldMk cId="1541057063" sldId="303"/>
            <ac:spMk id="52" creationId="{4EBE0923-5DB0-D441-BDC2-DF7C74C0BFFA}"/>
          </ac:spMkLst>
        </pc:spChg>
        <pc:spChg chg="add del mod">
          <ac:chgData name="Yann HALLOUARD" userId="984563d2-d638-4a78-a253-b89c0ce09a89" providerId="ADAL" clId="{CAC6DDEF-2570-9A46-8D7C-45F1B8702F08}" dt="2020-11-13T13:41:15.068" v="77" actId="21"/>
          <ac:spMkLst>
            <pc:docMk/>
            <pc:sldMk cId="1541057063" sldId="303"/>
            <ac:spMk id="53" creationId="{0B8A65E1-7E4D-334F-BC3D-ABE87C3327B2}"/>
          </ac:spMkLst>
        </pc:spChg>
        <pc:spChg chg="add del mod">
          <ac:chgData name="Yann HALLOUARD" userId="984563d2-d638-4a78-a253-b89c0ce09a89" providerId="ADAL" clId="{CAC6DDEF-2570-9A46-8D7C-45F1B8702F08}" dt="2020-11-13T13:41:15.068" v="77" actId="21"/>
          <ac:spMkLst>
            <pc:docMk/>
            <pc:sldMk cId="1541057063" sldId="303"/>
            <ac:spMk id="54" creationId="{A68A2F6A-FDD3-0044-A6DA-4A1D5B8B7E54}"/>
          </ac:spMkLst>
        </pc:spChg>
        <pc:spChg chg="add del mod">
          <ac:chgData name="Yann HALLOUARD" userId="984563d2-d638-4a78-a253-b89c0ce09a89" providerId="ADAL" clId="{CAC6DDEF-2570-9A46-8D7C-45F1B8702F08}" dt="2020-11-13T13:41:15.068" v="77" actId="21"/>
          <ac:spMkLst>
            <pc:docMk/>
            <pc:sldMk cId="1541057063" sldId="303"/>
            <ac:spMk id="55" creationId="{4AF4E42A-1993-584F-A889-641306A09D02}"/>
          </ac:spMkLst>
        </pc:spChg>
        <pc:spChg chg="add del mod">
          <ac:chgData name="Yann HALLOUARD" userId="984563d2-d638-4a78-a253-b89c0ce09a89" providerId="ADAL" clId="{CAC6DDEF-2570-9A46-8D7C-45F1B8702F08}" dt="2020-11-13T13:41:15.068" v="77" actId="21"/>
          <ac:spMkLst>
            <pc:docMk/>
            <pc:sldMk cId="1541057063" sldId="303"/>
            <ac:spMk id="56" creationId="{62B33D30-A59F-A842-AFE5-24435F5255B6}"/>
          </ac:spMkLst>
        </pc:spChg>
        <pc:spChg chg="add del mod">
          <ac:chgData name="Yann HALLOUARD" userId="984563d2-d638-4a78-a253-b89c0ce09a89" providerId="ADAL" clId="{CAC6DDEF-2570-9A46-8D7C-45F1B8702F08}" dt="2020-11-13T13:41:15.068" v="77" actId="21"/>
          <ac:spMkLst>
            <pc:docMk/>
            <pc:sldMk cId="1541057063" sldId="303"/>
            <ac:spMk id="57" creationId="{8C35F5A2-717D-294B-80E6-D4FE159E49D3}"/>
          </ac:spMkLst>
        </pc:spChg>
        <pc:spChg chg="add del mod">
          <ac:chgData name="Yann HALLOUARD" userId="984563d2-d638-4a78-a253-b89c0ce09a89" providerId="ADAL" clId="{CAC6DDEF-2570-9A46-8D7C-45F1B8702F08}" dt="2020-11-13T13:41:15.068" v="77" actId="21"/>
          <ac:spMkLst>
            <pc:docMk/>
            <pc:sldMk cId="1541057063" sldId="303"/>
            <ac:spMk id="58" creationId="{764A8C3E-57B5-5848-A087-DA0BFC776D09}"/>
          </ac:spMkLst>
        </pc:spChg>
        <pc:spChg chg="add del mod">
          <ac:chgData name="Yann HALLOUARD" userId="984563d2-d638-4a78-a253-b89c0ce09a89" providerId="ADAL" clId="{CAC6DDEF-2570-9A46-8D7C-45F1B8702F08}" dt="2020-11-13T13:41:15.068" v="77" actId="21"/>
          <ac:spMkLst>
            <pc:docMk/>
            <pc:sldMk cId="1541057063" sldId="303"/>
            <ac:spMk id="75" creationId="{5D188768-6994-384B-B6D5-7C395F97A5EE}"/>
          </ac:spMkLst>
        </pc:spChg>
        <pc:spChg chg="add del mod">
          <ac:chgData name="Yann HALLOUARD" userId="984563d2-d638-4a78-a253-b89c0ce09a89" providerId="ADAL" clId="{CAC6DDEF-2570-9A46-8D7C-45F1B8702F08}" dt="2020-11-13T13:41:15.068" v="77" actId="21"/>
          <ac:spMkLst>
            <pc:docMk/>
            <pc:sldMk cId="1541057063" sldId="303"/>
            <ac:spMk id="76" creationId="{DE6F19FE-7AC8-F44D-9D41-98D88A815562}"/>
          </ac:spMkLst>
        </pc:spChg>
        <pc:spChg chg="add del mod">
          <ac:chgData name="Yann HALLOUARD" userId="984563d2-d638-4a78-a253-b89c0ce09a89" providerId="ADAL" clId="{CAC6DDEF-2570-9A46-8D7C-45F1B8702F08}" dt="2020-11-13T13:41:15.068" v="77" actId="21"/>
          <ac:spMkLst>
            <pc:docMk/>
            <pc:sldMk cId="1541057063" sldId="303"/>
            <ac:spMk id="77" creationId="{342D498B-045D-5641-87FD-4671C5CBC7EB}"/>
          </ac:spMkLst>
        </pc:spChg>
        <pc:spChg chg="add mod">
          <ac:chgData name="Yann HALLOUARD" userId="984563d2-d638-4a78-a253-b89c0ce09a89" providerId="ADAL" clId="{CAC6DDEF-2570-9A46-8D7C-45F1B8702F08}" dt="2020-11-13T13:44:20.135" v="90" actId="1076"/>
          <ac:spMkLst>
            <pc:docMk/>
            <pc:sldMk cId="1541057063" sldId="303"/>
            <ac:spMk id="82" creationId="{37A9B296-C61C-9E45-AB07-F706AEC35E05}"/>
          </ac:spMkLst>
        </pc:spChg>
        <pc:spChg chg="add mod">
          <ac:chgData name="Yann HALLOUARD" userId="984563d2-d638-4a78-a253-b89c0ce09a89" providerId="ADAL" clId="{CAC6DDEF-2570-9A46-8D7C-45F1B8702F08}" dt="2020-11-13T13:44:20.135" v="90" actId="1076"/>
          <ac:spMkLst>
            <pc:docMk/>
            <pc:sldMk cId="1541057063" sldId="303"/>
            <ac:spMk id="83" creationId="{142418DA-C651-CB40-8AB8-E5092851A210}"/>
          </ac:spMkLst>
        </pc:spChg>
        <pc:spChg chg="add mod">
          <ac:chgData name="Yann HALLOUARD" userId="984563d2-d638-4a78-a253-b89c0ce09a89" providerId="ADAL" clId="{CAC6DDEF-2570-9A46-8D7C-45F1B8702F08}" dt="2020-11-13T13:44:20.135" v="90" actId="1076"/>
          <ac:spMkLst>
            <pc:docMk/>
            <pc:sldMk cId="1541057063" sldId="303"/>
            <ac:spMk id="84" creationId="{389AF4C0-DCDD-2C47-A9E5-B1643B2DFA8D}"/>
          </ac:spMkLst>
        </pc:spChg>
        <pc:spChg chg="add mod">
          <ac:chgData name="Yann HALLOUARD" userId="984563d2-d638-4a78-a253-b89c0ce09a89" providerId="ADAL" clId="{CAC6DDEF-2570-9A46-8D7C-45F1B8702F08}" dt="2020-11-13T13:44:20.135" v="90" actId="1076"/>
          <ac:spMkLst>
            <pc:docMk/>
            <pc:sldMk cId="1541057063" sldId="303"/>
            <ac:spMk id="85" creationId="{5A296DC3-8C18-F24C-AF8F-960A615C7739}"/>
          </ac:spMkLst>
        </pc:spChg>
        <pc:spChg chg="add mod">
          <ac:chgData name="Yann HALLOUARD" userId="984563d2-d638-4a78-a253-b89c0ce09a89" providerId="ADAL" clId="{CAC6DDEF-2570-9A46-8D7C-45F1B8702F08}" dt="2020-11-13T13:44:20.135" v="90" actId="1076"/>
          <ac:spMkLst>
            <pc:docMk/>
            <pc:sldMk cId="1541057063" sldId="303"/>
            <ac:spMk id="86" creationId="{DCFB5821-9A11-CA4A-94D1-59C3FD7382DA}"/>
          </ac:spMkLst>
        </pc:spChg>
        <pc:spChg chg="add mod">
          <ac:chgData name="Yann HALLOUARD" userId="984563d2-d638-4a78-a253-b89c0ce09a89" providerId="ADAL" clId="{CAC6DDEF-2570-9A46-8D7C-45F1B8702F08}" dt="2020-11-13T13:44:20.135" v="90" actId="1076"/>
          <ac:spMkLst>
            <pc:docMk/>
            <pc:sldMk cId="1541057063" sldId="303"/>
            <ac:spMk id="87" creationId="{C7EBE9FE-4AA4-1141-9C19-7FA4D9DE7287}"/>
          </ac:spMkLst>
        </pc:spChg>
        <pc:spChg chg="add mod">
          <ac:chgData name="Yann HALLOUARD" userId="984563d2-d638-4a78-a253-b89c0ce09a89" providerId="ADAL" clId="{CAC6DDEF-2570-9A46-8D7C-45F1B8702F08}" dt="2020-11-13T13:41:30.880" v="81"/>
          <ac:spMkLst>
            <pc:docMk/>
            <pc:sldMk cId="1541057063" sldId="303"/>
            <ac:spMk id="112" creationId="{CF7D280C-A2B2-8248-94AB-539F40FF359B}"/>
          </ac:spMkLst>
        </pc:spChg>
        <pc:spChg chg="add mod">
          <ac:chgData name="Yann HALLOUARD" userId="984563d2-d638-4a78-a253-b89c0ce09a89" providerId="ADAL" clId="{CAC6DDEF-2570-9A46-8D7C-45F1B8702F08}" dt="2020-11-13T13:41:30.880" v="81"/>
          <ac:spMkLst>
            <pc:docMk/>
            <pc:sldMk cId="1541057063" sldId="303"/>
            <ac:spMk id="113" creationId="{755463E0-6854-094B-A241-3C87623D790B}"/>
          </ac:spMkLst>
        </pc:spChg>
        <pc:spChg chg="add mod">
          <ac:chgData name="Yann HALLOUARD" userId="984563d2-d638-4a78-a253-b89c0ce09a89" providerId="ADAL" clId="{CAC6DDEF-2570-9A46-8D7C-45F1B8702F08}" dt="2020-11-13T13:41:30.880" v="81"/>
          <ac:spMkLst>
            <pc:docMk/>
            <pc:sldMk cId="1541057063" sldId="303"/>
            <ac:spMk id="114" creationId="{2A60B1AB-0723-6343-BC09-2B33D2CCFFE6}"/>
          </ac:spMkLst>
        </pc:spChg>
        <pc:spChg chg="add mod">
          <ac:chgData name="Yann HALLOUARD" userId="984563d2-d638-4a78-a253-b89c0ce09a89" providerId="ADAL" clId="{CAC6DDEF-2570-9A46-8D7C-45F1B8702F08}" dt="2020-11-13T13:41:30.880" v="81"/>
          <ac:spMkLst>
            <pc:docMk/>
            <pc:sldMk cId="1541057063" sldId="303"/>
            <ac:spMk id="115" creationId="{08D71DE9-B101-8244-939E-841DABFE1DFE}"/>
          </ac:spMkLst>
        </pc:spChg>
        <pc:spChg chg="add mod">
          <ac:chgData name="Yann HALLOUARD" userId="984563d2-d638-4a78-a253-b89c0ce09a89" providerId="ADAL" clId="{CAC6DDEF-2570-9A46-8D7C-45F1B8702F08}" dt="2020-11-13T13:41:30.880" v="81"/>
          <ac:spMkLst>
            <pc:docMk/>
            <pc:sldMk cId="1541057063" sldId="303"/>
            <ac:spMk id="116" creationId="{5E63D40A-CF6A-D846-B38B-AA3E93F33CEB}"/>
          </ac:spMkLst>
        </pc:spChg>
        <pc:spChg chg="add mod">
          <ac:chgData name="Yann HALLOUARD" userId="984563d2-d638-4a78-a253-b89c0ce09a89" providerId="ADAL" clId="{CAC6DDEF-2570-9A46-8D7C-45F1B8702F08}" dt="2020-11-13T13:41:30.880" v="81"/>
          <ac:spMkLst>
            <pc:docMk/>
            <pc:sldMk cId="1541057063" sldId="303"/>
            <ac:spMk id="117" creationId="{1D0A3D2E-87FB-E243-9700-115999FCA7DA}"/>
          </ac:spMkLst>
        </pc:spChg>
        <pc:spChg chg="add mod">
          <ac:chgData name="Yann HALLOUARD" userId="984563d2-d638-4a78-a253-b89c0ce09a89" providerId="ADAL" clId="{CAC6DDEF-2570-9A46-8D7C-45F1B8702F08}" dt="2020-11-13T13:41:30.880" v="81"/>
          <ac:spMkLst>
            <pc:docMk/>
            <pc:sldMk cId="1541057063" sldId="303"/>
            <ac:spMk id="118" creationId="{D6B78630-EFD7-424B-BBB4-60763163530C}"/>
          </ac:spMkLst>
        </pc:spChg>
        <pc:spChg chg="add mod">
          <ac:chgData name="Yann HALLOUARD" userId="984563d2-d638-4a78-a253-b89c0ce09a89" providerId="ADAL" clId="{CAC6DDEF-2570-9A46-8D7C-45F1B8702F08}" dt="2020-11-13T13:41:30.880" v="81"/>
          <ac:spMkLst>
            <pc:docMk/>
            <pc:sldMk cId="1541057063" sldId="303"/>
            <ac:spMk id="119" creationId="{DD74D7A5-41A4-2E4C-92F1-20D1A111F164}"/>
          </ac:spMkLst>
        </pc:spChg>
        <pc:spChg chg="add mod">
          <ac:chgData name="Yann HALLOUARD" userId="984563d2-d638-4a78-a253-b89c0ce09a89" providerId="ADAL" clId="{CAC6DDEF-2570-9A46-8D7C-45F1B8702F08}" dt="2020-11-13T13:41:30.880" v="81"/>
          <ac:spMkLst>
            <pc:docMk/>
            <pc:sldMk cId="1541057063" sldId="303"/>
            <ac:spMk id="120" creationId="{C36D7513-25F4-594D-B767-E5C4A5EF6161}"/>
          </ac:spMkLst>
        </pc:spChg>
        <pc:spChg chg="add mod">
          <ac:chgData name="Yann HALLOUARD" userId="984563d2-d638-4a78-a253-b89c0ce09a89" providerId="ADAL" clId="{CAC6DDEF-2570-9A46-8D7C-45F1B8702F08}" dt="2020-11-13T13:41:30.880" v="81"/>
          <ac:spMkLst>
            <pc:docMk/>
            <pc:sldMk cId="1541057063" sldId="303"/>
            <ac:spMk id="121" creationId="{BC2DCDC9-B537-5740-BED3-B8D8A56D8E90}"/>
          </ac:spMkLst>
        </pc:spChg>
        <pc:spChg chg="add mod">
          <ac:chgData name="Yann HALLOUARD" userId="984563d2-d638-4a78-a253-b89c0ce09a89" providerId="ADAL" clId="{CAC6DDEF-2570-9A46-8D7C-45F1B8702F08}" dt="2020-11-13T13:41:30.880" v="81"/>
          <ac:spMkLst>
            <pc:docMk/>
            <pc:sldMk cId="1541057063" sldId="303"/>
            <ac:spMk id="122" creationId="{C46E1029-489E-7F4F-BF8E-ECED8A9FDF56}"/>
          </ac:spMkLst>
        </pc:spChg>
        <pc:spChg chg="add mod">
          <ac:chgData name="Yann HALLOUARD" userId="984563d2-d638-4a78-a253-b89c0ce09a89" providerId="ADAL" clId="{CAC6DDEF-2570-9A46-8D7C-45F1B8702F08}" dt="2020-11-13T13:41:30.880" v="81"/>
          <ac:spMkLst>
            <pc:docMk/>
            <pc:sldMk cId="1541057063" sldId="303"/>
            <ac:spMk id="123" creationId="{C732A384-337C-7D4A-9989-0424DA613B0F}"/>
          </ac:spMkLst>
        </pc:spChg>
        <pc:spChg chg="add mod">
          <ac:chgData name="Yann HALLOUARD" userId="984563d2-d638-4a78-a253-b89c0ce09a89" providerId="ADAL" clId="{CAC6DDEF-2570-9A46-8D7C-45F1B8702F08}" dt="2020-11-13T13:41:30.880" v="81"/>
          <ac:spMkLst>
            <pc:docMk/>
            <pc:sldMk cId="1541057063" sldId="303"/>
            <ac:spMk id="124" creationId="{E06CB80E-CB26-D847-984E-FC48E7109D6B}"/>
          </ac:spMkLst>
        </pc:spChg>
        <pc:spChg chg="add mod">
          <ac:chgData name="Yann HALLOUARD" userId="984563d2-d638-4a78-a253-b89c0ce09a89" providerId="ADAL" clId="{CAC6DDEF-2570-9A46-8D7C-45F1B8702F08}" dt="2020-11-13T13:44:20.135" v="90" actId="1076"/>
          <ac:spMkLst>
            <pc:docMk/>
            <pc:sldMk cId="1541057063" sldId="303"/>
            <ac:spMk id="125" creationId="{A490A392-709D-1943-B61C-C79BEF7626F1}"/>
          </ac:spMkLst>
        </pc:spChg>
        <pc:spChg chg="add mod">
          <ac:chgData name="Yann HALLOUARD" userId="984563d2-d638-4a78-a253-b89c0ce09a89" providerId="ADAL" clId="{CAC6DDEF-2570-9A46-8D7C-45F1B8702F08}" dt="2020-11-13T13:44:20.135" v="90" actId="1076"/>
          <ac:spMkLst>
            <pc:docMk/>
            <pc:sldMk cId="1541057063" sldId="303"/>
            <ac:spMk id="126" creationId="{79A10AD4-119F-2C4F-B6C1-360AD309CB4F}"/>
          </ac:spMkLst>
        </pc:spChg>
        <pc:spChg chg="add mod">
          <ac:chgData name="Yann HALLOUARD" userId="984563d2-d638-4a78-a253-b89c0ce09a89" providerId="ADAL" clId="{CAC6DDEF-2570-9A46-8D7C-45F1B8702F08}" dt="2020-11-13T13:41:30.880" v="81"/>
          <ac:spMkLst>
            <pc:docMk/>
            <pc:sldMk cId="1541057063" sldId="303"/>
            <ac:spMk id="143" creationId="{CB6E6DDD-47DF-474C-8C7A-82F0B73C80C2}"/>
          </ac:spMkLst>
        </pc:spChg>
        <pc:spChg chg="add mod">
          <ac:chgData name="Yann HALLOUARD" userId="984563d2-d638-4a78-a253-b89c0ce09a89" providerId="ADAL" clId="{CAC6DDEF-2570-9A46-8D7C-45F1B8702F08}" dt="2020-11-13T13:41:30.880" v="81"/>
          <ac:spMkLst>
            <pc:docMk/>
            <pc:sldMk cId="1541057063" sldId="303"/>
            <ac:spMk id="144" creationId="{B4DCEFDB-1BBC-3141-9342-26AD18097A4A}"/>
          </ac:spMkLst>
        </pc:spChg>
        <pc:spChg chg="add mod">
          <ac:chgData name="Yann HALLOUARD" userId="984563d2-d638-4a78-a253-b89c0ce09a89" providerId="ADAL" clId="{CAC6DDEF-2570-9A46-8D7C-45F1B8702F08}" dt="2020-11-13T13:41:30.880" v="81"/>
          <ac:spMkLst>
            <pc:docMk/>
            <pc:sldMk cId="1541057063" sldId="303"/>
            <ac:spMk id="145" creationId="{A99EAFBE-FA55-2A45-A5B5-9BF71BA0C743}"/>
          </ac:spMkLst>
        </pc:spChg>
        <pc:spChg chg="add del mod">
          <ac:chgData name="Yann HALLOUARD" userId="984563d2-d638-4a78-a253-b89c0ce09a89" providerId="ADAL" clId="{CAC6DDEF-2570-9A46-8D7C-45F1B8702F08}" dt="2020-11-13T13:51:42.873" v="132" actId="21"/>
          <ac:spMkLst>
            <pc:docMk/>
            <pc:sldMk cId="1541057063" sldId="303"/>
            <ac:spMk id="170" creationId="{3518B4BA-6F63-5647-BED6-AA48E1654EC1}"/>
          </ac:spMkLst>
        </pc:spChg>
        <pc:spChg chg="add del mod">
          <ac:chgData name="Yann HALLOUARD" userId="984563d2-d638-4a78-a253-b89c0ce09a89" providerId="ADAL" clId="{CAC6DDEF-2570-9A46-8D7C-45F1B8702F08}" dt="2020-11-13T13:51:42.873" v="132" actId="21"/>
          <ac:spMkLst>
            <pc:docMk/>
            <pc:sldMk cId="1541057063" sldId="303"/>
            <ac:spMk id="171" creationId="{88042629-6611-5944-9353-A5BD099B69C7}"/>
          </ac:spMkLst>
        </pc:spChg>
        <pc:spChg chg="add mod">
          <ac:chgData name="Yann HALLOUARD" userId="984563d2-d638-4a78-a253-b89c0ce09a89" providerId="ADAL" clId="{CAC6DDEF-2570-9A46-8D7C-45F1B8702F08}" dt="2020-11-13T17:20:51.882" v="477"/>
          <ac:spMkLst>
            <pc:docMk/>
            <pc:sldMk cId="1541057063" sldId="303"/>
            <ac:spMk id="173" creationId="{F564E73B-233D-7E48-BC3C-C29305444512}"/>
          </ac:spMkLst>
        </pc:spChg>
        <pc:spChg chg="add mod">
          <ac:chgData name="Yann HALLOUARD" userId="984563d2-d638-4a78-a253-b89c0ce09a89" providerId="ADAL" clId="{CAC6DDEF-2570-9A46-8D7C-45F1B8702F08}" dt="2020-11-13T17:27:05.618" v="605"/>
          <ac:spMkLst>
            <pc:docMk/>
            <pc:sldMk cId="1541057063" sldId="303"/>
            <ac:spMk id="174" creationId="{A91614A3-DB50-B84D-8578-46721621BEB5}"/>
          </ac:spMkLst>
        </pc:spChg>
        <pc:grpChg chg="add del mod">
          <ac:chgData name="Yann HALLOUARD" userId="984563d2-d638-4a78-a253-b89c0ce09a89" providerId="ADAL" clId="{CAC6DDEF-2570-9A46-8D7C-45F1B8702F08}" dt="2020-11-13T13:41:15.068" v="77" actId="21"/>
          <ac:grpSpMkLst>
            <pc:docMk/>
            <pc:sldMk cId="1541057063" sldId="303"/>
            <ac:grpSpMk id="25" creationId="{08FEF923-0C64-374F-B118-AF3EE8225490}"/>
          </ac:grpSpMkLst>
        </pc:grpChg>
        <pc:grpChg chg="add del mod">
          <ac:chgData name="Yann HALLOUARD" userId="984563d2-d638-4a78-a253-b89c0ce09a89" providerId="ADAL" clId="{CAC6DDEF-2570-9A46-8D7C-45F1B8702F08}" dt="2020-11-13T13:41:15.068" v="77" actId="21"/>
          <ac:grpSpMkLst>
            <pc:docMk/>
            <pc:sldMk cId="1541057063" sldId="303"/>
            <ac:grpSpMk id="28" creationId="{13DE4298-4ED9-2F44-B6B2-D41076C1B14F}"/>
          </ac:grpSpMkLst>
        </pc:grpChg>
        <pc:grpChg chg="add del mod">
          <ac:chgData name="Yann HALLOUARD" userId="984563d2-d638-4a78-a253-b89c0ce09a89" providerId="ADAL" clId="{CAC6DDEF-2570-9A46-8D7C-45F1B8702F08}" dt="2020-11-13T13:41:15.068" v="77" actId="21"/>
          <ac:grpSpMkLst>
            <pc:docMk/>
            <pc:sldMk cId="1541057063" sldId="303"/>
            <ac:grpSpMk id="31" creationId="{1BDD7758-85DD-3247-A762-0E792B3193C3}"/>
          </ac:grpSpMkLst>
        </pc:grpChg>
        <pc:grpChg chg="add mod">
          <ac:chgData name="Yann HALLOUARD" userId="984563d2-d638-4a78-a253-b89c0ce09a89" providerId="ADAL" clId="{CAC6DDEF-2570-9A46-8D7C-45F1B8702F08}" dt="2020-11-13T13:41:30.880" v="81"/>
          <ac:grpSpMkLst>
            <pc:docMk/>
            <pc:sldMk cId="1541057063" sldId="303"/>
            <ac:grpSpMk id="93" creationId="{7EE4D179-F607-1149-9A03-C89604562A24}"/>
          </ac:grpSpMkLst>
        </pc:grpChg>
        <pc:grpChg chg="add mod">
          <ac:chgData name="Yann HALLOUARD" userId="984563d2-d638-4a78-a253-b89c0ce09a89" providerId="ADAL" clId="{CAC6DDEF-2570-9A46-8D7C-45F1B8702F08}" dt="2020-11-13T13:41:30.880" v="81"/>
          <ac:grpSpMkLst>
            <pc:docMk/>
            <pc:sldMk cId="1541057063" sldId="303"/>
            <ac:grpSpMk id="96" creationId="{99D954AF-C81C-704D-9129-E79D6DAF8EC8}"/>
          </ac:grpSpMkLst>
        </pc:grpChg>
        <pc:grpChg chg="add mod">
          <ac:chgData name="Yann HALLOUARD" userId="984563d2-d638-4a78-a253-b89c0ce09a89" providerId="ADAL" clId="{CAC6DDEF-2570-9A46-8D7C-45F1B8702F08}" dt="2020-11-13T13:41:30.880" v="81"/>
          <ac:grpSpMkLst>
            <pc:docMk/>
            <pc:sldMk cId="1541057063" sldId="303"/>
            <ac:grpSpMk id="99" creationId="{E0DF6EE6-B53B-4D48-B3FA-94E6FA8A94D6}"/>
          </ac:grpSpMkLst>
        </pc:grpChg>
        <pc:graphicFrameChg chg="add del mod">
          <ac:chgData name="Yann HALLOUARD" userId="984563d2-d638-4a78-a253-b89c0ce09a89" providerId="ADAL" clId="{CAC6DDEF-2570-9A46-8D7C-45F1B8702F08}" dt="2020-11-13T13:41:15.068" v="77" actId="21"/>
          <ac:graphicFrameMkLst>
            <pc:docMk/>
            <pc:sldMk cId="1541057063" sldId="303"/>
            <ac:graphicFrameMk id="13" creationId="{FCD790EE-4854-E348-86BD-A0F7AE739918}"/>
          </ac:graphicFrameMkLst>
        </pc:graphicFrameChg>
        <pc:graphicFrameChg chg="add mod">
          <ac:chgData name="Yann HALLOUARD" userId="984563d2-d638-4a78-a253-b89c0ce09a89" providerId="ADAL" clId="{CAC6DDEF-2570-9A46-8D7C-45F1B8702F08}" dt="2020-11-13T13:41:30.880" v="81"/>
          <ac:graphicFrameMkLst>
            <pc:docMk/>
            <pc:sldMk cId="1541057063" sldId="303"/>
            <ac:graphicFrameMk id="81" creationId="{3E6B57AF-AC00-7F4E-B2C0-948957AF4640}"/>
          </ac:graphicFrameMkLst>
        </pc:graphicFrameChg>
        <pc:picChg chg="add del mod">
          <ac:chgData name="Yann HALLOUARD" userId="984563d2-d638-4a78-a253-b89c0ce09a89" providerId="ADAL" clId="{CAC6DDEF-2570-9A46-8D7C-45F1B8702F08}" dt="2020-11-13T13:41:15.068" v="77" actId="21"/>
          <ac:picMkLst>
            <pc:docMk/>
            <pc:sldMk cId="1541057063" sldId="303"/>
            <ac:picMk id="20" creationId="{939AB30D-6322-3943-B43B-5E580C67B4AA}"/>
          </ac:picMkLst>
        </pc:picChg>
        <pc:picChg chg="add del mod">
          <ac:chgData name="Yann HALLOUARD" userId="984563d2-d638-4a78-a253-b89c0ce09a89" providerId="ADAL" clId="{CAC6DDEF-2570-9A46-8D7C-45F1B8702F08}" dt="2020-11-13T13:41:15.068" v="77" actId="21"/>
          <ac:picMkLst>
            <pc:docMk/>
            <pc:sldMk cId="1541057063" sldId="303"/>
            <ac:picMk id="21" creationId="{959093E4-AD37-224F-94EA-A01BCC8CFAFE}"/>
          </ac:picMkLst>
        </pc:picChg>
        <pc:picChg chg="add del mod">
          <ac:chgData name="Yann HALLOUARD" userId="984563d2-d638-4a78-a253-b89c0ce09a89" providerId="ADAL" clId="{CAC6DDEF-2570-9A46-8D7C-45F1B8702F08}" dt="2020-11-13T13:41:15.068" v="77" actId="21"/>
          <ac:picMkLst>
            <pc:docMk/>
            <pc:sldMk cId="1541057063" sldId="303"/>
            <ac:picMk id="22" creationId="{68BF3F5D-78C9-8043-AC90-B6ABF7D161FD}"/>
          </ac:picMkLst>
        </pc:picChg>
        <pc:picChg chg="add del mod">
          <ac:chgData name="Yann HALLOUARD" userId="984563d2-d638-4a78-a253-b89c0ce09a89" providerId="ADAL" clId="{CAC6DDEF-2570-9A46-8D7C-45F1B8702F08}" dt="2020-11-13T13:41:15.068" v="77" actId="21"/>
          <ac:picMkLst>
            <pc:docMk/>
            <pc:sldMk cId="1541057063" sldId="303"/>
            <ac:picMk id="23" creationId="{E6DE403C-3371-B541-A2FD-3AAD19331801}"/>
          </ac:picMkLst>
        </pc:picChg>
        <pc:picChg chg="add del mod">
          <ac:chgData name="Yann HALLOUARD" userId="984563d2-d638-4a78-a253-b89c0ce09a89" providerId="ADAL" clId="{CAC6DDEF-2570-9A46-8D7C-45F1B8702F08}" dt="2020-11-13T13:41:15.068" v="77" actId="21"/>
          <ac:picMkLst>
            <pc:docMk/>
            <pc:sldMk cId="1541057063" sldId="303"/>
            <ac:picMk id="24" creationId="{ED21DD09-178C-9846-B18D-4935373E21EC}"/>
          </ac:picMkLst>
        </pc:picChg>
        <pc:picChg chg="mod">
          <ac:chgData name="Yann HALLOUARD" userId="984563d2-d638-4a78-a253-b89c0ce09a89" providerId="ADAL" clId="{CAC6DDEF-2570-9A46-8D7C-45F1B8702F08}" dt="2020-11-13T13:41:11.775" v="76"/>
          <ac:picMkLst>
            <pc:docMk/>
            <pc:sldMk cId="1541057063" sldId="303"/>
            <ac:picMk id="26" creationId="{AB2A7EAB-8CD5-D94E-95B2-071955EE5C33}"/>
          </ac:picMkLst>
        </pc:picChg>
        <pc:picChg chg="mod">
          <ac:chgData name="Yann HALLOUARD" userId="984563d2-d638-4a78-a253-b89c0ce09a89" providerId="ADAL" clId="{CAC6DDEF-2570-9A46-8D7C-45F1B8702F08}" dt="2020-11-13T13:41:11.775" v="76"/>
          <ac:picMkLst>
            <pc:docMk/>
            <pc:sldMk cId="1541057063" sldId="303"/>
            <ac:picMk id="27" creationId="{1A55E6D8-91BC-084C-A311-04CFA5E4518C}"/>
          </ac:picMkLst>
        </pc:picChg>
        <pc:picChg chg="mod">
          <ac:chgData name="Yann HALLOUARD" userId="984563d2-d638-4a78-a253-b89c0ce09a89" providerId="ADAL" clId="{CAC6DDEF-2570-9A46-8D7C-45F1B8702F08}" dt="2020-11-13T13:41:11.775" v="76"/>
          <ac:picMkLst>
            <pc:docMk/>
            <pc:sldMk cId="1541057063" sldId="303"/>
            <ac:picMk id="29" creationId="{CD62F335-7E63-B64C-853B-67D34A5282EA}"/>
          </ac:picMkLst>
        </pc:picChg>
        <pc:picChg chg="mod">
          <ac:chgData name="Yann HALLOUARD" userId="984563d2-d638-4a78-a253-b89c0ce09a89" providerId="ADAL" clId="{CAC6DDEF-2570-9A46-8D7C-45F1B8702F08}" dt="2020-11-13T13:41:11.775" v="76"/>
          <ac:picMkLst>
            <pc:docMk/>
            <pc:sldMk cId="1541057063" sldId="303"/>
            <ac:picMk id="30" creationId="{1CE1A5CE-ABF4-4F46-921C-C43887B6E23D}"/>
          </ac:picMkLst>
        </pc:picChg>
        <pc:picChg chg="mod">
          <ac:chgData name="Yann HALLOUARD" userId="984563d2-d638-4a78-a253-b89c0ce09a89" providerId="ADAL" clId="{CAC6DDEF-2570-9A46-8D7C-45F1B8702F08}" dt="2020-11-13T13:41:11.775" v="76"/>
          <ac:picMkLst>
            <pc:docMk/>
            <pc:sldMk cId="1541057063" sldId="303"/>
            <ac:picMk id="32" creationId="{6D8FBB0C-305B-D145-B7C8-B3585F6DF35E}"/>
          </ac:picMkLst>
        </pc:picChg>
        <pc:picChg chg="mod">
          <ac:chgData name="Yann HALLOUARD" userId="984563d2-d638-4a78-a253-b89c0ce09a89" providerId="ADAL" clId="{CAC6DDEF-2570-9A46-8D7C-45F1B8702F08}" dt="2020-11-13T13:41:11.775" v="76"/>
          <ac:picMkLst>
            <pc:docMk/>
            <pc:sldMk cId="1541057063" sldId="303"/>
            <ac:picMk id="33" creationId="{182A9616-4124-984B-8FBF-C669F89D65CF}"/>
          </ac:picMkLst>
        </pc:picChg>
        <pc:picChg chg="add del mod">
          <ac:chgData name="Yann HALLOUARD" userId="984563d2-d638-4a78-a253-b89c0ce09a89" providerId="ADAL" clId="{CAC6DDEF-2570-9A46-8D7C-45F1B8702F08}" dt="2020-11-13T13:41:15.068" v="77" actId="21"/>
          <ac:picMkLst>
            <pc:docMk/>
            <pc:sldMk cId="1541057063" sldId="303"/>
            <ac:picMk id="34" creationId="{370FE288-F1FB-F44B-9A6B-C809FD8ECF60}"/>
          </ac:picMkLst>
        </pc:picChg>
        <pc:picChg chg="add del mod">
          <ac:chgData name="Yann HALLOUARD" userId="984563d2-d638-4a78-a253-b89c0ce09a89" providerId="ADAL" clId="{CAC6DDEF-2570-9A46-8D7C-45F1B8702F08}" dt="2020-11-13T13:41:15.068" v="77" actId="21"/>
          <ac:picMkLst>
            <pc:docMk/>
            <pc:sldMk cId="1541057063" sldId="303"/>
            <ac:picMk id="35" creationId="{8D84E890-E897-3549-B264-B0A595F79B82}"/>
          </ac:picMkLst>
        </pc:picChg>
        <pc:picChg chg="add del mod">
          <ac:chgData name="Yann HALLOUARD" userId="984563d2-d638-4a78-a253-b89c0ce09a89" providerId="ADAL" clId="{CAC6DDEF-2570-9A46-8D7C-45F1B8702F08}" dt="2020-11-13T13:41:15.068" v="77" actId="21"/>
          <ac:picMkLst>
            <pc:docMk/>
            <pc:sldMk cId="1541057063" sldId="303"/>
            <ac:picMk id="36" creationId="{F2624F74-EFE0-2646-98A4-60C9091CB114}"/>
          </ac:picMkLst>
        </pc:picChg>
        <pc:picChg chg="add del mod">
          <ac:chgData name="Yann HALLOUARD" userId="984563d2-d638-4a78-a253-b89c0ce09a89" providerId="ADAL" clId="{CAC6DDEF-2570-9A46-8D7C-45F1B8702F08}" dt="2020-11-13T13:41:15.068" v="77" actId="21"/>
          <ac:picMkLst>
            <pc:docMk/>
            <pc:sldMk cId="1541057063" sldId="303"/>
            <ac:picMk id="37" creationId="{2B18B9A2-4BD7-734D-9F8B-2E0454505B22}"/>
          </ac:picMkLst>
        </pc:picChg>
        <pc:picChg chg="add del mod">
          <ac:chgData name="Yann HALLOUARD" userId="984563d2-d638-4a78-a253-b89c0ce09a89" providerId="ADAL" clId="{CAC6DDEF-2570-9A46-8D7C-45F1B8702F08}" dt="2020-11-13T13:41:15.068" v="77" actId="21"/>
          <ac:picMkLst>
            <pc:docMk/>
            <pc:sldMk cId="1541057063" sldId="303"/>
            <ac:picMk id="38" creationId="{33EECE11-9ED3-EC4C-88B1-4674FCB7D418}"/>
          </ac:picMkLst>
        </pc:picChg>
        <pc:picChg chg="add del mod">
          <ac:chgData name="Yann HALLOUARD" userId="984563d2-d638-4a78-a253-b89c0ce09a89" providerId="ADAL" clId="{CAC6DDEF-2570-9A46-8D7C-45F1B8702F08}" dt="2020-11-13T13:41:15.068" v="77" actId="21"/>
          <ac:picMkLst>
            <pc:docMk/>
            <pc:sldMk cId="1541057063" sldId="303"/>
            <ac:picMk id="39" creationId="{1CC8E690-5FD9-A643-9EA6-B398F21EA37F}"/>
          </ac:picMkLst>
        </pc:picChg>
        <pc:picChg chg="add del mod">
          <ac:chgData name="Yann HALLOUARD" userId="984563d2-d638-4a78-a253-b89c0ce09a89" providerId="ADAL" clId="{CAC6DDEF-2570-9A46-8D7C-45F1B8702F08}" dt="2020-11-13T13:41:15.068" v="77" actId="21"/>
          <ac:picMkLst>
            <pc:docMk/>
            <pc:sldMk cId="1541057063" sldId="303"/>
            <ac:picMk id="40" creationId="{92A07FC4-05F3-1342-8AAD-AE1327D8E4AE}"/>
          </ac:picMkLst>
        </pc:picChg>
        <pc:picChg chg="add del mod">
          <ac:chgData name="Yann HALLOUARD" userId="984563d2-d638-4a78-a253-b89c0ce09a89" providerId="ADAL" clId="{CAC6DDEF-2570-9A46-8D7C-45F1B8702F08}" dt="2020-11-13T13:41:15.068" v="77" actId="21"/>
          <ac:picMkLst>
            <pc:docMk/>
            <pc:sldMk cId="1541057063" sldId="303"/>
            <ac:picMk id="41" creationId="{30A0E154-FCA3-C44B-A206-0A3340781BB7}"/>
          </ac:picMkLst>
        </pc:picChg>
        <pc:picChg chg="add del mod">
          <ac:chgData name="Yann HALLOUARD" userId="984563d2-d638-4a78-a253-b89c0ce09a89" providerId="ADAL" clId="{CAC6DDEF-2570-9A46-8D7C-45F1B8702F08}" dt="2020-11-13T13:41:15.068" v="77" actId="21"/>
          <ac:picMkLst>
            <pc:docMk/>
            <pc:sldMk cId="1541057063" sldId="303"/>
            <ac:picMk id="42" creationId="{FCAB6A35-45D7-8343-B888-4DC436A9464B}"/>
          </ac:picMkLst>
        </pc:picChg>
        <pc:picChg chg="add del mod">
          <ac:chgData name="Yann HALLOUARD" userId="984563d2-d638-4a78-a253-b89c0ce09a89" providerId="ADAL" clId="{CAC6DDEF-2570-9A46-8D7C-45F1B8702F08}" dt="2020-11-13T13:41:15.068" v="77" actId="21"/>
          <ac:picMkLst>
            <pc:docMk/>
            <pc:sldMk cId="1541057063" sldId="303"/>
            <ac:picMk id="43" creationId="{91B6C733-86CE-054E-9BC2-92AB19080384}"/>
          </ac:picMkLst>
        </pc:picChg>
        <pc:picChg chg="add mod">
          <ac:chgData name="Yann HALLOUARD" userId="984563d2-d638-4a78-a253-b89c0ce09a89" providerId="ADAL" clId="{CAC6DDEF-2570-9A46-8D7C-45F1B8702F08}" dt="2020-11-13T13:44:20.135" v="90" actId="1076"/>
          <ac:picMkLst>
            <pc:docMk/>
            <pc:sldMk cId="1541057063" sldId="303"/>
            <ac:picMk id="88" creationId="{B2458EEB-2447-F443-8440-BFE7C900E2FA}"/>
          </ac:picMkLst>
        </pc:picChg>
        <pc:picChg chg="add mod">
          <ac:chgData name="Yann HALLOUARD" userId="984563d2-d638-4a78-a253-b89c0ce09a89" providerId="ADAL" clId="{CAC6DDEF-2570-9A46-8D7C-45F1B8702F08}" dt="2020-11-13T13:44:20.135" v="90" actId="1076"/>
          <ac:picMkLst>
            <pc:docMk/>
            <pc:sldMk cId="1541057063" sldId="303"/>
            <ac:picMk id="89" creationId="{CC4AEEB8-E9DA-2C4B-ADF4-39977C616B45}"/>
          </ac:picMkLst>
        </pc:picChg>
        <pc:picChg chg="add mod">
          <ac:chgData name="Yann HALLOUARD" userId="984563d2-d638-4a78-a253-b89c0ce09a89" providerId="ADAL" clId="{CAC6DDEF-2570-9A46-8D7C-45F1B8702F08}" dt="2020-11-13T13:44:20.135" v="90" actId="1076"/>
          <ac:picMkLst>
            <pc:docMk/>
            <pc:sldMk cId="1541057063" sldId="303"/>
            <ac:picMk id="90" creationId="{E7574262-947D-EE44-9F0B-8CEC7235A66E}"/>
          </ac:picMkLst>
        </pc:picChg>
        <pc:picChg chg="add mod">
          <ac:chgData name="Yann HALLOUARD" userId="984563d2-d638-4a78-a253-b89c0ce09a89" providerId="ADAL" clId="{CAC6DDEF-2570-9A46-8D7C-45F1B8702F08}" dt="2020-11-13T13:44:20.135" v="90" actId="1076"/>
          <ac:picMkLst>
            <pc:docMk/>
            <pc:sldMk cId="1541057063" sldId="303"/>
            <ac:picMk id="91" creationId="{7274B912-B718-5743-8E21-C7A1FF8AC870}"/>
          </ac:picMkLst>
        </pc:picChg>
        <pc:picChg chg="add mod">
          <ac:chgData name="Yann HALLOUARD" userId="984563d2-d638-4a78-a253-b89c0ce09a89" providerId="ADAL" clId="{CAC6DDEF-2570-9A46-8D7C-45F1B8702F08}" dt="2020-11-13T13:44:20.135" v="90" actId="1076"/>
          <ac:picMkLst>
            <pc:docMk/>
            <pc:sldMk cId="1541057063" sldId="303"/>
            <ac:picMk id="92" creationId="{2279268C-B085-4C45-89DA-C75839FC7818}"/>
          </ac:picMkLst>
        </pc:picChg>
        <pc:picChg chg="mod">
          <ac:chgData name="Yann HALLOUARD" userId="984563d2-d638-4a78-a253-b89c0ce09a89" providerId="ADAL" clId="{CAC6DDEF-2570-9A46-8D7C-45F1B8702F08}" dt="2020-11-13T13:41:30.880" v="81"/>
          <ac:picMkLst>
            <pc:docMk/>
            <pc:sldMk cId="1541057063" sldId="303"/>
            <ac:picMk id="94" creationId="{AF29AF02-268B-4B43-A5E8-073B7AC51EFF}"/>
          </ac:picMkLst>
        </pc:picChg>
        <pc:picChg chg="mod">
          <ac:chgData name="Yann HALLOUARD" userId="984563d2-d638-4a78-a253-b89c0ce09a89" providerId="ADAL" clId="{CAC6DDEF-2570-9A46-8D7C-45F1B8702F08}" dt="2020-11-13T13:41:30.880" v="81"/>
          <ac:picMkLst>
            <pc:docMk/>
            <pc:sldMk cId="1541057063" sldId="303"/>
            <ac:picMk id="95" creationId="{0F6466B1-0172-6F47-8A1A-30AE4F5A36C3}"/>
          </ac:picMkLst>
        </pc:picChg>
        <pc:picChg chg="mod">
          <ac:chgData name="Yann HALLOUARD" userId="984563d2-d638-4a78-a253-b89c0ce09a89" providerId="ADAL" clId="{CAC6DDEF-2570-9A46-8D7C-45F1B8702F08}" dt="2020-11-13T13:41:30.880" v="81"/>
          <ac:picMkLst>
            <pc:docMk/>
            <pc:sldMk cId="1541057063" sldId="303"/>
            <ac:picMk id="97" creationId="{140DBAA3-8F60-0B46-AF15-D1AC87F2992C}"/>
          </ac:picMkLst>
        </pc:picChg>
        <pc:picChg chg="mod">
          <ac:chgData name="Yann HALLOUARD" userId="984563d2-d638-4a78-a253-b89c0ce09a89" providerId="ADAL" clId="{CAC6DDEF-2570-9A46-8D7C-45F1B8702F08}" dt="2020-11-13T13:41:30.880" v="81"/>
          <ac:picMkLst>
            <pc:docMk/>
            <pc:sldMk cId="1541057063" sldId="303"/>
            <ac:picMk id="98" creationId="{33501224-AB09-8A49-BA03-5776933B491A}"/>
          </ac:picMkLst>
        </pc:picChg>
        <pc:picChg chg="mod">
          <ac:chgData name="Yann HALLOUARD" userId="984563d2-d638-4a78-a253-b89c0ce09a89" providerId="ADAL" clId="{CAC6DDEF-2570-9A46-8D7C-45F1B8702F08}" dt="2020-11-13T13:41:30.880" v="81"/>
          <ac:picMkLst>
            <pc:docMk/>
            <pc:sldMk cId="1541057063" sldId="303"/>
            <ac:picMk id="100" creationId="{C7277045-4C7F-2246-A9B3-D0606B8C2A45}"/>
          </ac:picMkLst>
        </pc:picChg>
        <pc:picChg chg="mod">
          <ac:chgData name="Yann HALLOUARD" userId="984563d2-d638-4a78-a253-b89c0ce09a89" providerId="ADAL" clId="{CAC6DDEF-2570-9A46-8D7C-45F1B8702F08}" dt="2020-11-13T13:41:30.880" v="81"/>
          <ac:picMkLst>
            <pc:docMk/>
            <pc:sldMk cId="1541057063" sldId="303"/>
            <ac:picMk id="101" creationId="{F00E3DDC-9C8E-A145-B8E6-BED5A0158619}"/>
          </ac:picMkLst>
        </pc:picChg>
        <pc:picChg chg="add mod">
          <ac:chgData name="Yann HALLOUARD" userId="984563d2-d638-4a78-a253-b89c0ce09a89" providerId="ADAL" clId="{CAC6DDEF-2570-9A46-8D7C-45F1B8702F08}" dt="2020-11-13T13:41:30.880" v="81"/>
          <ac:picMkLst>
            <pc:docMk/>
            <pc:sldMk cId="1541057063" sldId="303"/>
            <ac:picMk id="102" creationId="{AB4D525C-A297-2B40-9F4D-BEF616CFD710}"/>
          </ac:picMkLst>
        </pc:picChg>
        <pc:picChg chg="add mod">
          <ac:chgData name="Yann HALLOUARD" userId="984563d2-d638-4a78-a253-b89c0ce09a89" providerId="ADAL" clId="{CAC6DDEF-2570-9A46-8D7C-45F1B8702F08}" dt="2020-11-13T13:41:30.880" v="81"/>
          <ac:picMkLst>
            <pc:docMk/>
            <pc:sldMk cId="1541057063" sldId="303"/>
            <ac:picMk id="103" creationId="{30FC5B2D-FEC4-7147-9531-14976F1090BB}"/>
          </ac:picMkLst>
        </pc:picChg>
        <pc:picChg chg="add mod">
          <ac:chgData name="Yann HALLOUARD" userId="984563d2-d638-4a78-a253-b89c0ce09a89" providerId="ADAL" clId="{CAC6DDEF-2570-9A46-8D7C-45F1B8702F08}" dt="2020-11-13T13:41:30.880" v="81"/>
          <ac:picMkLst>
            <pc:docMk/>
            <pc:sldMk cId="1541057063" sldId="303"/>
            <ac:picMk id="104" creationId="{6DABA9C4-193E-4344-92CF-FCF1D70C84B7}"/>
          </ac:picMkLst>
        </pc:picChg>
        <pc:picChg chg="add mod">
          <ac:chgData name="Yann HALLOUARD" userId="984563d2-d638-4a78-a253-b89c0ce09a89" providerId="ADAL" clId="{CAC6DDEF-2570-9A46-8D7C-45F1B8702F08}" dt="2020-11-13T13:41:30.880" v="81"/>
          <ac:picMkLst>
            <pc:docMk/>
            <pc:sldMk cId="1541057063" sldId="303"/>
            <ac:picMk id="105" creationId="{80DA4DF8-17C4-8C4E-A80A-56AD3F4C5196}"/>
          </ac:picMkLst>
        </pc:picChg>
        <pc:picChg chg="add mod">
          <ac:chgData name="Yann HALLOUARD" userId="984563d2-d638-4a78-a253-b89c0ce09a89" providerId="ADAL" clId="{CAC6DDEF-2570-9A46-8D7C-45F1B8702F08}" dt="2020-11-13T13:41:30.880" v="81"/>
          <ac:picMkLst>
            <pc:docMk/>
            <pc:sldMk cId="1541057063" sldId="303"/>
            <ac:picMk id="106" creationId="{0E53ACF7-E351-794A-A253-53630BC3A3B5}"/>
          </ac:picMkLst>
        </pc:picChg>
        <pc:picChg chg="add mod">
          <ac:chgData name="Yann HALLOUARD" userId="984563d2-d638-4a78-a253-b89c0ce09a89" providerId="ADAL" clId="{CAC6DDEF-2570-9A46-8D7C-45F1B8702F08}" dt="2020-11-13T13:41:30.880" v="81"/>
          <ac:picMkLst>
            <pc:docMk/>
            <pc:sldMk cId="1541057063" sldId="303"/>
            <ac:picMk id="107" creationId="{9A7B0832-CDC8-3B4F-88BD-4C653D2191C0}"/>
          </ac:picMkLst>
        </pc:picChg>
        <pc:picChg chg="add mod">
          <ac:chgData name="Yann HALLOUARD" userId="984563d2-d638-4a78-a253-b89c0ce09a89" providerId="ADAL" clId="{CAC6DDEF-2570-9A46-8D7C-45F1B8702F08}" dt="2020-11-13T13:41:30.880" v="81"/>
          <ac:picMkLst>
            <pc:docMk/>
            <pc:sldMk cId="1541057063" sldId="303"/>
            <ac:picMk id="108" creationId="{D1E847C8-F93D-4145-AA6C-0FF31BF2A9DA}"/>
          </ac:picMkLst>
        </pc:picChg>
        <pc:picChg chg="add mod">
          <ac:chgData name="Yann HALLOUARD" userId="984563d2-d638-4a78-a253-b89c0ce09a89" providerId="ADAL" clId="{CAC6DDEF-2570-9A46-8D7C-45F1B8702F08}" dt="2020-11-13T13:41:30.880" v="81"/>
          <ac:picMkLst>
            <pc:docMk/>
            <pc:sldMk cId="1541057063" sldId="303"/>
            <ac:picMk id="109" creationId="{FD3F55B6-E691-5144-B815-2123EDB6541B}"/>
          </ac:picMkLst>
        </pc:picChg>
        <pc:picChg chg="add mod">
          <ac:chgData name="Yann HALLOUARD" userId="984563d2-d638-4a78-a253-b89c0ce09a89" providerId="ADAL" clId="{CAC6DDEF-2570-9A46-8D7C-45F1B8702F08}" dt="2020-11-13T13:41:30.880" v="81"/>
          <ac:picMkLst>
            <pc:docMk/>
            <pc:sldMk cId="1541057063" sldId="303"/>
            <ac:picMk id="110" creationId="{02023F7E-52B9-394B-90ED-4E37E58A2530}"/>
          </ac:picMkLst>
        </pc:picChg>
        <pc:picChg chg="add mod">
          <ac:chgData name="Yann HALLOUARD" userId="984563d2-d638-4a78-a253-b89c0ce09a89" providerId="ADAL" clId="{CAC6DDEF-2570-9A46-8D7C-45F1B8702F08}" dt="2020-11-13T13:41:30.880" v="81"/>
          <ac:picMkLst>
            <pc:docMk/>
            <pc:sldMk cId="1541057063" sldId="303"/>
            <ac:picMk id="111" creationId="{F4DAC571-5E22-2846-8B52-89D610A4DB4D}"/>
          </ac:picMkLst>
        </pc:picChg>
        <pc:cxnChg chg="add del mod">
          <ac:chgData name="Yann HALLOUARD" userId="984563d2-d638-4a78-a253-b89c0ce09a89" providerId="ADAL" clId="{CAC6DDEF-2570-9A46-8D7C-45F1B8702F08}" dt="2020-11-13T13:41:15.068" v="77" actId="21"/>
          <ac:cxnSpMkLst>
            <pc:docMk/>
            <pc:sldMk cId="1541057063" sldId="303"/>
            <ac:cxnSpMk id="59" creationId="{3A88DD7F-E15F-C54E-988B-89726188724C}"/>
          </ac:cxnSpMkLst>
        </pc:cxnChg>
        <pc:cxnChg chg="add del mod">
          <ac:chgData name="Yann HALLOUARD" userId="984563d2-d638-4a78-a253-b89c0ce09a89" providerId="ADAL" clId="{CAC6DDEF-2570-9A46-8D7C-45F1B8702F08}" dt="2020-11-13T13:41:15.068" v="77" actId="21"/>
          <ac:cxnSpMkLst>
            <pc:docMk/>
            <pc:sldMk cId="1541057063" sldId="303"/>
            <ac:cxnSpMk id="60" creationId="{92E1C2A6-5524-1D49-9E63-C5821B3BAD09}"/>
          </ac:cxnSpMkLst>
        </pc:cxnChg>
        <pc:cxnChg chg="add del mod">
          <ac:chgData name="Yann HALLOUARD" userId="984563d2-d638-4a78-a253-b89c0ce09a89" providerId="ADAL" clId="{CAC6DDEF-2570-9A46-8D7C-45F1B8702F08}" dt="2020-11-13T13:41:15.068" v="77" actId="21"/>
          <ac:cxnSpMkLst>
            <pc:docMk/>
            <pc:sldMk cId="1541057063" sldId="303"/>
            <ac:cxnSpMk id="61" creationId="{09D88CFB-B448-3749-80BD-67419D03D807}"/>
          </ac:cxnSpMkLst>
        </pc:cxnChg>
        <pc:cxnChg chg="add del mod">
          <ac:chgData name="Yann HALLOUARD" userId="984563d2-d638-4a78-a253-b89c0ce09a89" providerId="ADAL" clId="{CAC6DDEF-2570-9A46-8D7C-45F1B8702F08}" dt="2020-11-13T13:41:15.068" v="77" actId="21"/>
          <ac:cxnSpMkLst>
            <pc:docMk/>
            <pc:sldMk cId="1541057063" sldId="303"/>
            <ac:cxnSpMk id="62" creationId="{ECCDDD8B-8522-004E-91E1-0EA7F59BD93C}"/>
          </ac:cxnSpMkLst>
        </pc:cxnChg>
        <pc:cxnChg chg="add del mod">
          <ac:chgData name="Yann HALLOUARD" userId="984563d2-d638-4a78-a253-b89c0ce09a89" providerId="ADAL" clId="{CAC6DDEF-2570-9A46-8D7C-45F1B8702F08}" dt="2020-11-13T13:41:15.068" v="77" actId="21"/>
          <ac:cxnSpMkLst>
            <pc:docMk/>
            <pc:sldMk cId="1541057063" sldId="303"/>
            <ac:cxnSpMk id="63" creationId="{ADE2E9EA-8AE8-5D41-9A08-7B302ED7E3E4}"/>
          </ac:cxnSpMkLst>
        </pc:cxnChg>
        <pc:cxnChg chg="add del mod">
          <ac:chgData name="Yann HALLOUARD" userId="984563d2-d638-4a78-a253-b89c0ce09a89" providerId="ADAL" clId="{CAC6DDEF-2570-9A46-8D7C-45F1B8702F08}" dt="2020-11-13T13:41:15.068" v="77" actId="21"/>
          <ac:cxnSpMkLst>
            <pc:docMk/>
            <pc:sldMk cId="1541057063" sldId="303"/>
            <ac:cxnSpMk id="64" creationId="{EB3D1E83-0F0B-6944-996B-258974D9EB74}"/>
          </ac:cxnSpMkLst>
        </pc:cxnChg>
        <pc:cxnChg chg="add del mod">
          <ac:chgData name="Yann HALLOUARD" userId="984563d2-d638-4a78-a253-b89c0ce09a89" providerId="ADAL" clId="{CAC6DDEF-2570-9A46-8D7C-45F1B8702F08}" dt="2020-11-13T13:41:15.068" v="77" actId="21"/>
          <ac:cxnSpMkLst>
            <pc:docMk/>
            <pc:sldMk cId="1541057063" sldId="303"/>
            <ac:cxnSpMk id="65" creationId="{079A1926-294A-6949-9E06-B867C37BA79A}"/>
          </ac:cxnSpMkLst>
        </pc:cxnChg>
        <pc:cxnChg chg="add del mod">
          <ac:chgData name="Yann HALLOUARD" userId="984563d2-d638-4a78-a253-b89c0ce09a89" providerId="ADAL" clId="{CAC6DDEF-2570-9A46-8D7C-45F1B8702F08}" dt="2020-11-13T13:41:15.068" v="77" actId="21"/>
          <ac:cxnSpMkLst>
            <pc:docMk/>
            <pc:sldMk cId="1541057063" sldId="303"/>
            <ac:cxnSpMk id="66" creationId="{A9C071BE-323C-B442-879D-EF251AC0F1C7}"/>
          </ac:cxnSpMkLst>
        </pc:cxnChg>
        <pc:cxnChg chg="add del mod">
          <ac:chgData name="Yann HALLOUARD" userId="984563d2-d638-4a78-a253-b89c0ce09a89" providerId="ADAL" clId="{CAC6DDEF-2570-9A46-8D7C-45F1B8702F08}" dt="2020-11-13T13:41:15.068" v="77" actId="21"/>
          <ac:cxnSpMkLst>
            <pc:docMk/>
            <pc:sldMk cId="1541057063" sldId="303"/>
            <ac:cxnSpMk id="67" creationId="{97393081-1854-354B-86AC-4AB7281E54A9}"/>
          </ac:cxnSpMkLst>
        </pc:cxnChg>
        <pc:cxnChg chg="add del mod">
          <ac:chgData name="Yann HALLOUARD" userId="984563d2-d638-4a78-a253-b89c0ce09a89" providerId="ADAL" clId="{CAC6DDEF-2570-9A46-8D7C-45F1B8702F08}" dt="2020-11-13T13:41:15.068" v="77" actId="21"/>
          <ac:cxnSpMkLst>
            <pc:docMk/>
            <pc:sldMk cId="1541057063" sldId="303"/>
            <ac:cxnSpMk id="68" creationId="{8446CC51-B1CE-BE47-9B04-B2F683B8004C}"/>
          </ac:cxnSpMkLst>
        </pc:cxnChg>
        <pc:cxnChg chg="add del mod">
          <ac:chgData name="Yann HALLOUARD" userId="984563d2-d638-4a78-a253-b89c0ce09a89" providerId="ADAL" clId="{CAC6DDEF-2570-9A46-8D7C-45F1B8702F08}" dt="2020-11-13T13:41:15.068" v="77" actId="21"/>
          <ac:cxnSpMkLst>
            <pc:docMk/>
            <pc:sldMk cId="1541057063" sldId="303"/>
            <ac:cxnSpMk id="69" creationId="{85490D6C-4E99-854B-9E59-948B64FA3EF9}"/>
          </ac:cxnSpMkLst>
        </pc:cxnChg>
        <pc:cxnChg chg="add del mod">
          <ac:chgData name="Yann HALLOUARD" userId="984563d2-d638-4a78-a253-b89c0ce09a89" providerId="ADAL" clId="{CAC6DDEF-2570-9A46-8D7C-45F1B8702F08}" dt="2020-11-13T13:41:15.068" v="77" actId="21"/>
          <ac:cxnSpMkLst>
            <pc:docMk/>
            <pc:sldMk cId="1541057063" sldId="303"/>
            <ac:cxnSpMk id="70" creationId="{CF88108E-C565-E844-A7DC-D978789B6C4D}"/>
          </ac:cxnSpMkLst>
        </pc:cxnChg>
        <pc:cxnChg chg="add del mod">
          <ac:chgData name="Yann HALLOUARD" userId="984563d2-d638-4a78-a253-b89c0ce09a89" providerId="ADAL" clId="{CAC6DDEF-2570-9A46-8D7C-45F1B8702F08}" dt="2020-11-13T13:41:15.068" v="77" actId="21"/>
          <ac:cxnSpMkLst>
            <pc:docMk/>
            <pc:sldMk cId="1541057063" sldId="303"/>
            <ac:cxnSpMk id="71" creationId="{FA06455D-4FD2-A645-90FE-2C6FABF9CBF5}"/>
          </ac:cxnSpMkLst>
        </pc:cxnChg>
        <pc:cxnChg chg="add del mod">
          <ac:chgData name="Yann HALLOUARD" userId="984563d2-d638-4a78-a253-b89c0ce09a89" providerId="ADAL" clId="{CAC6DDEF-2570-9A46-8D7C-45F1B8702F08}" dt="2020-11-13T13:41:15.068" v="77" actId="21"/>
          <ac:cxnSpMkLst>
            <pc:docMk/>
            <pc:sldMk cId="1541057063" sldId="303"/>
            <ac:cxnSpMk id="72" creationId="{0CEB5AF7-4DED-AE4A-B031-8EFF3F604E48}"/>
          </ac:cxnSpMkLst>
        </pc:cxnChg>
        <pc:cxnChg chg="add del mod">
          <ac:chgData name="Yann HALLOUARD" userId="984563d2-d638-4a78-a253-b89c0ce09a89" providerId="ADAL" clId="{CAC6DDEF-2570-9A46-8D7C-45F1B8702F08}" dt="2020-11-13T13:41:15.068" v="77" actId="21"/>
          <ac:cxnSpMkLst>
            <pc:docMk/>
            <pc:sldMk cId="1541057063" sldId="303"/>
            <ac:cxnSpMk id="73" creationId="{ADFF9117-C7B3-9E40-AF8B-A3ED06210019}"/>
          </ac:cxnSpMkLst>
        </pc:cxnChg>
        <pc:cxnChg chg="add del mod">
          <ac:chgData name="Yann HALLOUARD" userId="984563d2-d638-4a78-a253-b89c0ce09a89" providerId="ADAL" clId="{CAC6DDEF-2570-9A46-8D7C-45F1B8702F08}" dt="2020-11-13T13:41:15.068" v="77" actId="21"/>
          <ac:cxnSpMkLst>
            <pc:docMk/>
            <pc:sldMk cId="1541057063" sldId="303"/>
            <ac:cxnSpMk id="74" creationId="{81AB4345-99D0-244B-8102-F3D5CE7D678C}"/>
          </ac:cxnSpMkLst>
        </pc:cxnChg>
        <pc:cxnChg chg="add del mod">
          <ac:chgData name="Yann HALLOUARD" userId="984563d2-d638-4a78-a253-b89c0ce09a89" providerId="ADAL" clId="{CAC6DDEF-2570-9A46-8D7C-45F1B8702F08}" dt="2020-11-13T13:41:15.068" v="77" actId="21"/>
          <ac:cxnSpMkLst>
            <pc:docMk/>
            <pc:sldMk cId="1541057063" sldId="303"/>
            <ac:cxnSpMk id="78" creationId="{2EA56409-D4F9-5047-BE91-4CF6D1A65691}"/>
          </ac:cxnSpMkLst>
        </pc:cxnChg>
        <pc:cxnChg chg="add del mod">
          <ac:chgData name="Yann HALLOUARD" userId="984563d2-d638-4a78-a253-b89c0ce09a89" providerId="ADAL" clId="{CAC6DDEF-2570-9A46-8D7C-45F1B8702F08}" dt="2020-11-13T13:41:15.068" v="77" actId="21"/>
          <ac:cxnSpMkLst>
            <pc:docMk/>
            <pc:sldMk cId="1541057063" sldId="303"/>
            <ac:cxnSpMk id="79" creationId="{EC2A83F5-2357-CE45-8CF7-F058E1CFFCB5}"/>
          </ac:cxnSpMkLst>
        </pc:cxnChg>
        <pc:cxnChg chg="add del mod">
          <ac:chgData name="Yann HALLOUARD" userId="984563d2-d638-4a78-a253-b89c0ce09a89" providerId="ADAL" clId="{CAC6DDEF-2570-9A46-8D7C-45F1B8702F08}" dt="2020-11-13T13:41:15.068" v="77" actId="21"/>
          <ac:cxnSpMkLst>
            <pc:docMk/>
            <pc:sldMk cId="1541057063" sldId="303"/>
            <ac:cxnSpMk id="80" creationId="{CE14B6AE-419A-0C40-9C2B-C7F42CAEA74F}"/>
          </ac:cxnSpMkLst>
        </pc:cxnChg>
        <pc:cxnChg chg="add mod">
          <ac:chgData name="Yann HALLOUARD" userId="984563d2-d638-4a78-a253-b89c0ce09a89" providerId="ADAL" clId="{CAC6DDEF-2570-9A46-8D7C-45F1B8702F08}" dt="2020-11-13T13:45:54.836" v="93" actId="14100"/>
          <ac:cxnSpMkLst>
            <pc:docMk/>
            <pc:sldMk cId="1541057063" sldId="303"/>
            <ac:cxnSpMk id="127" creationId="{F097C25C-B97D-8B4B-8BFB-8899200915EA}"/>
          </ac:cxnSpMkLst>
        </pc:cxnChg>
        <pc:cxnChg chg="add mod">
          <ac:chgData name="Yann HALLOUARD" userId="984563d2-d638-4a78-a253-b89c0ce09a89" providerId="ADAL" clId="{CAC6DDEF-2570-9A46-8D7C-45F1B8702F08}" dt="2020-11-13T13:46:00.425" v="94" actId="14100"/>
          <ac:cxnSpMkLst>
            <pc:docMk/>
            <pc:sldMk cId="1541057063" sldId="303"/>
            <ac:cxnSpMk id="128" creationId="{F6A91A45-3FC2-4F45-A6DC-E5C1396A105D}"/>
          </ac:cxnSpMkLst>
        </pc:cxnChg>
        <pc:cxnChg chg="add mod">
          <ac:chgData name="Yann HALLOUARD" userId="984563d2-d638-4a78-a253-b89c0ce09a89" providerId="ADAL" clId="{CAC6DDEF-2570-9A46-8D7C-45F1B8702F08}" dt="2020-11-13T13:46:05.036" v="95" actId="14100"/>
          <ac:cxnSpMkLst>
            <pc:docMk/>
            <pc:sldMk cId="1541057063" sldId="303"/>
            <ac:cxnSpMk id="129" creationId="{2AE9FBD0-7FFC-6B4E-AC10-0FFD637AFD32}"/>
          </ac:cxnSpMkLst>
        </pc:cxnChg>
        <pc:cxnChg chg="add mod">
          <ac:chgData name="Yann HALLOUARD" userId="984563d2-d638-4a78-a253-b89c0ce09a89" providerId="ADAL" clId="{CAC6DDEF-2570-9A46-8D7C-45F1B8702F08}" dt="2020-11-13T13:46:40.024" v="100" actId="14100"/>
          <ac:cxnSpMkLst>
            <pc:docMk/>
            <pc:sldMk cId="1541057063" sldId="303"/>
            <ac:cxnSpMk id="130" creationId="{0C3C826F-6E80-9C4F-92E4-AD63343A903F}"/>
          </ac:cxnSpMkLst>
        </pc:cxnChg>
        <pc:cxnChg chg="add mod">
          <ac:chgData name="Yann HALLOUARD" userId="984563d2-d638-4a78-a253-b89c0ce09a89" providerId="ADAL" clId="{CAC6DDEF-2570-9A46-8D7C-45F1B8702F08}" dt="2020-11-13T13:47:01.943" v="102" actId="14100"/>
          <ac:cxnSpMkLst>
            <pc:docMk/>
            <pc:sldMk cId="1541057063" sldId="303"/>
            <ac:cxnSpMk id="131" creationId="{59E2799A-98B7-6040-8FED-61EC498207B9}"/>
          </ac:cxnSpMkLst>
        </pc:cxnChg>
        <pc:cxnChg chg="add mod">
          <ac:chgData name="Yann HALLOUARD" userId="984563d2-d638-4a78-a253-b89c0ce09a89" providerId="ADAL" clId="{CAC6DDEF-2570-9A46-8D7C-45F1B8702F08}" dt="2020-11-13T13:47:26.252" v="106" actId="14100"/>
          <ac:cxnSpMkLst>
            <pc:docMk/>
            <pc:sldMk cId="1541057063" sldId="303"/>
            <ac:cxnSpMk id="132" creationId="{8E0FD699-FA20-4342-B41F-CCF4270CD46C}"/>
          </ac:cxnSpMkLst>
        </pc:cxnChg>
        <pc:cxnChg chg="add mod">
          <ac:chgData name="Yann HALLOUARD" userId="984563d2-d638-4a78-a253-b89c0ce09a89" providerId="ADAL" clId="{CAC6DDEF-2570-9A46-8D7C-45F1B8702F08}" dt="2020-11-13T13:47:43.436" v="109" actId="14100"/>
          <ac:cxnSpMkLst>
            <pc:docMk/>
            <pc:sldMk cId="1541057063" sldId="303"/>
            <ac:cxnSpMk id="133" creationId="{69929AEC-2FB9-E34C-A934-184DDEF8DBFA}"/>
          </ac:cxnSpMkLst>
        </pc:cxnChg>
        <pc:cxnChg chg="add mod">
          <ac:chgData name="Yann HALLOUARD" userId="984563d2-d638-4a78-a253-b89c0ce09a89" providerId="ADAL" clId="{CAC6DDEF-2570-9A46-8D7C-45F1B8702F08}" dt="2020-11-13T14:04:28.066" v="149" actId="14100"/>
          <ac:cxnSpMkLst>
            <pc:docMk/>
            <pc:sldMk cId="1541057063" sldId="303"/>
            <ac:cxnSpMk id="134" creationId="{4905D5CF-9D23-D549-A1FD-27288231E02B}"/>
          </ac:cxnSpMkLst>
        </pc:cxnChg>
        <pc:cxnChg chg="add mod">
          <ac:chgData name="Yann HALLOUARD" userId="984563d2-d638-4a78-a253-b89c0ce09a89" providerId="ADAL" clId="{CAC6DDEF-2570-9A46-8D7C-45F1B8702F08}" dt="2020-11-13T13:47:20.784" v="105" actId="14100"/>
          <ac:cxnSpMkLst>
            <pc:docMk/>
            <pc:sldMk cId="1541057063" sldId="303"/>
            <ac:cxnSpMk id="135" creationId="{E74BFB05-42E5-6447-9C74-ED5C55363221}"/>
          </ac:cxnSpMkLst>
        </pc:cxnChg>
        <pc:cxnChg chg="add mod">
          <ac:chgData name="Yann HALLOUARD" userId="984563d2-d638-4a78-a253-b89c0ce09a89" providerId="ADAL" clId="{CAC6DDEF-2570-9A46-8D7C-45F1B8702F08}" dt="2020-11-13T13:47:52.737" v="110" actId="14100"/>
          <ac:cxnSpMkLst>
            <pc:docMk/>
            <pc:sldMk cId="1541057063" sldId="303"/>
            <ac:cxnSpMk id="136" creationId="{6EFB6872-3CB7-2949-BBCE-B011025053F4}"/>
          </ac:cxnSpMkLst>
        </pc:cxnChg>
        <pc:cxnChg chg="add mod">
          <ac:chgData name="Yann HALLOUARD" userId="984563d2-d638-4a78-a253-b89c0ce09a89" providerId="ADAL" clId="{CAC6DDEF-2570-9A46-8D7C-45F1B8702F08}" dt="2020-11-13T13:46:20.575" v="97" actId="14100"/>
          <ac:cxnSpMkLst>
            <pc:docMk/>
            <pc:sldMk cId="1541057063" sldId="303"/>
            <ac:cxnSpMk id="137" creationId="{FF4B7926-3B67-C74F-BD3A-9B822D7559E3}"/>
          </ac:cxnSpMkLst>
        </pc:cxnChg>
        <pc:cxnChg chg="add mod">
          <ac:chgData name="Yann HALLOUARD" userId="984563d2-d638-4a78-a253-b89c0ce09a89" providerId="ADAL" clId="{CAC6DDEF-2570-9A46-8D7C-45F1B8702F08}" dt="2020-11-13T13:46:56.616" v="101" actId="14100"/>
          <ac:cxnSpMkLst>
            <pc:docMk/>
            <pc:sldMk cId="1541057063" sldId="303"/>
            <ac:cxnSpMk id="138" creationId="{F2D38F67-B006-9D4E-8068-9BC6403A1DE4}"/>
          </ac:cxnSpMkLst>
        </pc:cxnChg>
        <pc:cxnChg chg="add mod">
          <ac:chgData name="Yann HALLOUARD" userId="984563d2-d638-4a78-a253-b89c0ce09a89" providerId="ADAL" clId="{CAC6DDEF-2570-9A46-8D7C-45F1B8702F08}" dt="2020-11-13T13:47:09.414" v="103" actId="14100"/>
          <ac:cxnSpMkLst>
            <pc:docMk/>
            <pc:sldMk cId="1541057063" sldId="303"/>
            <ac:cxnSpMk id="139" creationId="{5CE16BF7-7075-3D43-B02F-73A93CAFCF44}"/>
          </ac:cxnSpMkLst>
        </pc:cxnChg>
        <pc:cxnChg chg="add mod">
          <ac:chgData name="Yann HALLOUARD" userId="984563d2-d638-4a78-a253-b89c0ce09a89" providerId="ADAL" clId="{CAC6DDEF-2570-9A46-8D7C-45F1B8702F08}" dt="2020-11-13T13:47:34.419" v="107" actId="14100"/>
          <ac:cxnSpMkLst>
            <pc:docMk/>
            <pc:sldMk cId="1541057063" sldId="303"/>
            <ac:cxnSpMk id="140" creationId="{D4576C35-7DB8-B44E-BD4D-C738CDD9D58E}"/>
          </ac:cxnSpMkLst>
        </pc:cxnChg>
        <pc:cxnChg chg="add mod">
          <ac:chgData name="Yann HALLOUARD" userId="984563d2-d638-4a78-a253-b89c0ce09a89" providerId="ADAL" clId="{CAC6DDEF-2570-9A46-8D7C-45F1B8702F08}" dt="2020-11-13T13:41:30.880" v="81"/>
          <ac:cxnSpMkLst>
            <pc:docMk/>
            <pc:sldMk cId="1541057063" sldId="303"/>
            <ac:cxnSpMk id="141" creationId="{CE0B47FD-7BD5-5B41-88FC-8E08E1836CFD}"/>
          </ac:cxnSpMkLst>
        </pc:cxnChg>
        <pc:cxnChg chg="add mod">
          <ac:chgData name="Yann HALLOUARD" userId="984563d2-d638-4a78-a253-b89c0ce09a89" providerId="ADAL" clId="{CAC6DDEF-2570-9A46-8D7C-45F1B8702F08}" dt="2020-11-13T13:41:30.880" v="81"/>
          <ac:cxnSpMkLst>
            <pc:docMk/>
            <pc:sldMk cId="1541057063" sldId="303"/>
            <ac:cxnSpMk id="142" creationId="{919E51AE-8479-694B-9C5E-7362D1909BEA}"/>
          </ac:cxnSpMkLst>
        </pc:cxnChg>
        <pc:cxnChg chg="add mod">
          <ac:chgData name="Yann HALLOUARD" userId="984563d2-d638-4a78-a253-b89c0ce09a89" providerId="ADAL" clId="{CAC6DDEF-2570-9A46-8D7C-45F1B8702F08}" dt="2020-11-13T13:46:26.699" v="98" actId="14100"/>
          <ac:cxnSpMkLst>
            <pc:docMk/>
            <pc:sldMk cId="1541057063" sldId="303"/>
            <ac:cxnSpMk id="146" creationId="{743A8EB3-B80A-D84F-9D0B-134A3790570B}"/>
          </ac:cxnSpMkLst>
        </pc:cxnChg>
        <pc:cxnChg chg="add mod">
          <ac:chgData name="Yann HALLOUARD" userId="984563d2-d638-4a78-a253-b89c0ce09a89" providerId="ADAL" clId="{CAC6DDEF-2570-9A46-8D7C-45F1B8702F08}" dt="2020-11-13T13:46:33.188" v="99" actId="14100"/>
          <ac:cxnSpMkLst>
            <pc:docMk/>
            <pc:sldMk cId="1541057063" sldId="303"/>
            <ac:cxnSpMk id="147" creationId="{1BD1CAFC-331C-5647-9111-2F357B94CF70}"/>
          </ac:cxnSpMkLst>
        </pc:cxnChg>
        <pc:cxnChg chg="add mod">
          <ac:chgData name="Yann HALLOUARD" userId="984563d2-d638-4a78-a253-b89c0ce09a89" providerId="ADAL" clId="{CAC6DDEF-2570-9A46-8D7C-45F1B8702F08}" dt="2020-11-13T13:47:13.914" v="104" actId="14100"/>
          <ac:cxnSpMkLst>
            <pc:docMk/>
            <pc:sldMk cId="1541057063" sldId="303"/>
            <ac:cxnSpMk id="148" creationId="{A14CC62D-6F12-7E4B-8D6E-185CDB487386}"/>
          </ac:cxnSpMkLst>
        </pc:cxnChg>
      </pc:sldChg>
      <pc:sldChg chg="addSp modSp add del">
        <pc:chgData name="Yann HALLOUARD" userId="984563d2-d638-4a78-a253-b89c0ce09a89" providerId="ADAL" clId="{CAC6DDEF-2570-9A46-8D7C-45F1B8702F08}" dt="2020-11-13T13:49:49.887" v="113" actId="2696"/>
        <pc:sldMkLst>
          <pc:docMk/>
          <pc:sldMk cId="807390303" sldId="304"/>
        </pc:sldMkLst>
        <pc:spChg chg="add mod">
          <ac:chgData name="Yann HALLOUARD" userId="984563d2-d638-4a78-a253-b89c0ce09a89" providerId="ADAL" clId="{CAC6DDEF-2570-9A46-8D7C-45F1B8702F08}" dt="2020-11-13T13:49:07.768" v="112"/>
          <ac:spMkLst>
            <pc:docMk/>
            <pc:sldMk cId="807390303" sldId="304"/>
            <ac:spMk id="61" creationId="{C7144ED2-7762-194B-AFAC-3C6A33D158C3}"/>
          </ac:spMkLst>
        </pc:spChg>
        <pc:spChg chg="add mod">
          <ac:chgData name="Yann HALLOUARD" userId="984563d2-d638-4a78-a253-b89c0ce09a89" providerId="ADAL" clId="{CAC6DDEF-2570-9A46-8D7C-45F1B8702F08}" dt="2020-11-13T13:49:07.768" v="112"/>
          <ac:spMkLst>
            <pc:docMk/>
            <pc:sldMk cId="807390303" sldId="304"/>
            <ac:spMk id="62" creationId="{3EE9B9FB-2122-4646-9973-6EFF4473DC36}"/>
          </ac:spMkLst>
        </pc:spChg>
        <pc:spChg chg="add mod">
          <ac:chgData name="Yann HALLOUARD" userId="984563d2-d638-4a78-a253-b89c0ce09a89" providerId="ADAL" clId="{CAC6DDEF-2570-9A46-8D7C-45F1B8702F08}" dt="2020-11-13T13:49:07.768" v="112"/>
          <ac:spMkLst>
            <pc:docMk/>
            <pc:sldMk cId="807390303" sldId="304"/>
            <ac:spMk id="63" creationId="{152149F6-6EDC-4942-9160-437C3702A01B}"/>
          </ac:spMkLst>
        </pc:spChg>
        <pc:spChg chg="add mod">
          <ac:chgData name="Yann HALLOUARD" userId="984563d2-d638-4a78-a253-b89c0ce09a89" providerId="ADAL" clId="{CAC6DDEF-2570-9A46-8D7C-45F1B8702F08}" dt="2020-11-13T13:49:07.768" v="112"/>
          <ac:spMkLst>
            <pc:docMk/>
            <pc:sldMk cId="807390303" sldId="304"/>
            <ac:spMk id="64" creationId="{426520B0-3115-394B-B116-5ED6C47010E5}"/>
          </ac:spMkLst>
        </pc:spChg>
        <pc:spChg chg="add mod">
          <ac:chgData name="Yann HALLOUARD" userId="984563d2-d638-4a78-a253-b89c0ce09a89" providerId="ADAL" clId="{CAC6DDEF-2570-9A46-8D7C-45F1B8702F08}" dt="2020-11-13T13:49:07.768" v="112"/>
          <ac:spMkLst>
            <pc:docMk/>
            <pc:sldMk cId="807390303" sldId="304"/>
            <ac:spMk id="65" creationId="{245A22F4-8D5C-7F40-8A06-267C46F809B5}"/>
          </ac:spMkLst>
        </pc:spChg>
        <pc:spChg chg="add mod">
          <ac:chgData name="Yann HALLOUARD" userId="984563d2-d638-4a78-a253-b89c0ce09a89" providerId="ADAL" clId="{CAC6DDEF-2570-9A46-8D7C-45F1B8702F08}" dt="2020-11-13T13:49:07.768" v="112"/>
          <ac:spMkLst>
            <pc:docMk/>
            <pc:sldMk cId="807390303" sldId="304"/>
            <ac:spMk id="66" creationId="{2C6CE355-C4DB-BE4F-8A6F-C7C4FD356D87}"/>
          </ac:spMkLst>
        </pc:spChg>
        <pc:spChg chg="add mod">
          <ac:chgData name="Yann HALLOUARD" userId="984563d2-d638-4a78-a253-b89c0ce09a89" providerId="ADAL" clId="{CAC6DDEF-2570-9A46-8D7C-45F1B8702F08}" dt="2020-11-13T13:49:07.768" v="112"/>
          <ac:spMkLst>
            <pc:docMk/>
            <pc:sldMk cId="807390303" sldId="304"/>
            <ac:spMk id="91" creationId="{E5394F5B-F3FA-A944-8D32-D24B91E4DC70}"/>
          </ac:spMkLst>
        </pc:spChg>
        <pc:spChg chg="add mod">
          <ac:chgData name="Yann HALLOUARD" userId="984563d2-d638-4a78-a253-b89c0ce09a89" providerId="ADAL" clId="{CAC6DDEF-2570-9A46-8D7C-45F1B8702F08}" dt="2020-11-13T13:49:07.768" v="112"/>
          <ac:spMkLst>
            <pc:docMk/>
            <pc:sldMk cId="807390303" sldId="304"/>
            <ac:spMk id="92" creationId="{678D1E12-5F59-4049-BBD4-6C03E14121F9}"/>
          </ac:spMkLst>
        </pc:spChg>
        <pc:spChg chg="add mod">
          <ac:chgData name="Yann HALLOUARD" userId="984563d2-d638-4a78-a253-b89c0ce09a89" providerId="ADAL" clId="{CAC6DDEF-2570-9A46-8D7C-45F1B8702F08}" dt="2020-11-13T13:49:07.768" v="112"/>
          <ac:spMkLst>
            <pc:docMk/>
            <pc:sldMk cId="807390303" sldId="304"/>
            <ac:spMk id="93" creationId="{8AB13CE6-E68A-004F-A82A-BF09A72F2D86}"/>
          </ac:spMkLst>
        </pc:spChg>
        <pc:spChg chg="add mod">
          <ac:chgData name="Yann HALLOUARD" userId="984563d2-d638-4a78-a253-b89c0ce09a89" providerId="ADAL" clId="{CAC6DDEF-2570-9A46-8D7C-45F1B8702F08}" dt="2020-11-13T13:49:07.768" v="112"/>
          <ac:spMkLst>
            <pc:docMk/>
            <pc:sldMk cId="807390303" sldId="304"/>
            <ac:spMk id="94" creationId="{9A026BFA-83BE-304B-AB60-AF261A07ED52}"/>
          </ac:spMkLst>
        </pc:spChg>
        <pc:spChg chg="add mod">
          <ac:chgData name="Yann HALLOUARD" userId="984563d2-d638-4a78-a253-b89c0ce09a89" providerId="ADAL" clId="{CAC6DDEF-2570-9A46-8D7C-45F1B8702F08}" dt="2020-11-13T13:49:07.768" v="112"/>
          <ac:spMkLst>
            <pc:docMk/>
            <pc:sldMk cId="807390303" sldId="304"/>
            <ac:spMk id="95" creationId="{42E05FB8-00BE-7B41-8977-341E221B7AA2}"/>
          </ac:spMkLst>
        </pc:spChg>
        <pc:spChg chg="add mod">
          <ac:chgData name="Yann HALLOUARD" userId="984563d2-d638-4a78-a253-b89c0ce09a89" providerId="ADAL" clId="{CAC6DDEF-2570-9A46-8D7C-45F1B8702F08}" dt="2020-11-13T13:49:07.768" v="112"/>
          <ac:spMkLst>
            <pc:docMk/>
            <pc:sldMk cId="807390303" sldId="304"/>
            <ac:spMk id="96" creationId="{761252FF-61A2-A049-A034-87F56EA3757C}"/>
          </ac:spMkLst>
        </pc:spChg>
        <pc:spChg chg="add mod">
          <ac:chgData name="Yann HALLOUARD" userId="984563d2-d638-4a78-a253-b89c0ce09a89" providerId="ADAL" clId="{CAC6DDEF-2570-9A46-8D7C-45F1B8702F08}" dt="2020-11-13T13:49:07.768" v="112"/>
          <ac:spMkLst>
            <pc:docMk/>
            <pc:sldMk cId="807390303" sldId="304"/>
            <ac:spMk id="97" creationId="{C637270B-34EB-0647-BF59-B1A3BE6A8847}"/>
          </ac:spMkLst>
        </pc:spChg>
        <pc:spChg chg="add mod">
          <ac:chgData name="Yann HALLOUARD" userId="984563d2-d638-4a78-a253-b89c0ce09a89" providerId="ADAL" clId="{CAC6DDEF-2570-9A46-8D7C-45F1B8702F08}" dt="2020-11-13T13:49:07.768" v="112"/>
          <ac:spMkLst>
            <pc:docMk/>
            <pc:sldMk cId="807390303" sldId="304"/>
            <ac:spMk id="98" creationId="{7CD580D3-4FC0-C341-8B59-C2FFFDC9393A}"/>
          </ac:spMkLst>
        </pc:spChg>
        <pc:spChg chg="add mod">
          <ac:chgData name="Yann HALLOUARD" userId="984563d2-d638-4a78-a253-b89c0ce09a89" providerId="ADAL" clId="{CAC6DDEF-2570-9A46-8D7C-45F1B8702F08}" dt="2020-11-13T13:49:07.768" v="112"/>
          <ac:spMkLst>
            <pc:docMk/>
            <pc:sldMk cId="807390303" sldId="304"/>
            <ac:spMk id="99" creationId="{04D42F57-3997-574A-A62E-3DBC57538460}"/>
          </ac:spMkLst>
        </pc:spChg>
        <pc:spChg chg="add mod">
          <ac:chgData name="Yann HALLOUARD" userId="984563d2-d638-4a78-a253-b89c0ce09a89" providerId="ADAL" clId="{CAC6DDEF-2570-9A46-8D7C-45F1B8702F08}" dt="2020-11-13T13:49:07.768" v="112"/>
          <ac:spMkLst>
            <pc:docMk/>
            <pc:sldMk cId="807390303" sldId="304"/>
            <ac:spMk id="100" creationId="{F59D295C-340B-7E42-854A-4FC968B99826}"/>
          </ac:spMkLst>
        </pc:spChg>
        <pc:spChg chg="add mod">
          <ac:chgData name="Yann HALLOUARD" userId="984563d2-d638-4a78-a253-b89c0ce09a89" providerId="ADAL" clId="{CAC6DDEF-2570-9A46-8D7C-45F1B8702F08}" dt="2020-11-13T13:49:07.768" v="112"/>
          <ac:spMkLst>
            <pc:docMk/>
            <pc:sldMk cId="807390303" sldId="304"/>
            <ac:spMk id="101" creationId="{7B25E32A-8288-F444-ABCD-98A46170A0A7}"/>
          </ac:spMkLst>
        </pc:spChg>
        <pc:spChg chg="add mod">
          <ac:chgData name="Yann HALLOUARD" userId="984563d2-d638-4a78-a253-b89c0ce09a89" providerId="ADAL" clId="{CAC6DDEF-2570-9A46-8D7C-45F1B8702F08}" dt="2020-11-13T13:49:07.768" v="112"/>
          <ac:spMkLst>
            <pc:docMk/>
            <pc:sldMk cId="807390303" sldId="304"/>
            <ac:spMk id="102" creationId="{58F8FFED-A755-CF48-8A10-6961B2650E90}"/>
          </ac:spMkLst>
        </pc:spChg>
        <pc:spChg chg="add mod">
          <ac:chgData name="Yann HALLOUARD" userId="984563d2-d638-4a78-a253-b89c0ce09a89" providerId="ADAL" clId="{CAC6DDEF-2570-9A46-8D7C-45F1B8702F08}" dt="2020-11-13T13:49:07.768" v="112"/>
          <ac:spMkLst>
            <pc:docMk/>
            <pc:sldMk cId="807390303" sldId="304"/>
            <ac:spMk id="103" creationId="{B2EB002C-5E72-7A40-8145-9E09B7A272F9}"/>
          </ac:spMkLst>
        </pc:spChg>
        <pc:spChg chg="add mod">
          <ac:chgData name="Yann HALLOUARD" userId="984563d2-d638-4a78-a253-b89c0ce09a89" providerId="ADAL" clId="{CAC6DDEF-2570-9A46-8D7C-45F1B8702F08}" dt="2020-11-13T13:49:07.768" v="112"/>
          <ac:spMkLst>
            <pc:docMk/>
            <pc:sldMk cId="807390303" sldId="304"/>
            <ac:spMk id="104" creationId="{61E0659C-B125-0B4C-A05B-240A58DCA844}"/>
          </ac:spMkLst>
        </pc:spChg>
        <pc:spChg chg="add mod">
          <ac:chgData name="Yann HALLOUARD" userId="984563d2-d638-4a78-a253-b89c0ce09a89" providerId="ADAL" clId="{CAC6DDEF-2570-9A46-8D7C-45F1B8702F08}" dt="2020-11-13T13:49:07.768" v="112"/>
          <ac:spMkLst>
            <pc:docMk/>
            <pc:sldMk cId="807390303" sldId="304"/>
            <ac:spMk id="105" creationId="{1D23BC85-86A0-AE43-AB3A-11908445B65D}"/>
          </ac:spMkLst>
        </pc:spChg>
        <pc:spChg chg="add mod">
          <ac:chgData name="Yann HALLOUARD" userId="984563d2-d638-4a78-a253-b89c0ce09a89" providerId="ADAL" clId="{CAC6DDEF-2570-9A46-8D7C-45F1B8702F08}" dt="2020-11-13T13:49:07.768" v="112"/>
          <ac:spMkLst>
            <pc:docMk/>
            <pc:sldMk cId="807390303" sldId="304"/>
            <ac:spMk id="122" creationId="{6283E75A-0F89-EF4B-B92D-EA92BD47E4D2}"/>
          </ac:spMkLst>
        </pc:spChg>
        <pc:spChg chg="add mod">
          <ac:chgData name="Yann HALLOUARD" userId="984563d2-d638-4a78-a253-b89c0ce09a89" providerId="ADAL" clId="{CAC6DDEF-2570-9A46-8D7C-45F1B8702F08}" dt="2020-11-13T13:49:07.768" v="112"/>
          <ac:spMkLst>
            <pc:docMk/>
            <pc:sldMk cId="807390303" sldId="304"/>
            <ac:spMk id="123" creationId="{A31B14C7-8FCC-9541-8240-796D81560AB6}"/>
          </ac:spMkLst>
        </pc:spChg>
        <pc:spChg chg="add mod">
          <ac:chgData name="Yann HALLOUARD" userId="984563d2-d638-4a78-a253-b89c0ce09a89" providerId="ADAL" clId="{CAC6DDEF-2570-9A46-8D7C-45F1B8702F08}" dt="2020-11-13T13:49:07.768" v="112"/>
          <ac:spMkLst>
            <pc:docMk/>
            <pc:sldMk cId="807390303" sldId="304"/>
            <ac:spMk id="124" creationId="{6357CCFA-3778-E845-BC4F-07489A717E4C}"/>
          </ac:spMkLst>
        </pc:spChg>
        <pc:grpChg chg="add mod">
          <ac:chgData name="Yann HALLOUARD" userId="984563d2-d638-4a78-a253-b89c0ce09a89" providerId="ADAL" clId="{CAC6DDEF-2570-9A46-8D7C-45F1B8702F08}" dt="2020-11-13T13:49:07.768" v="112"/>
          <ac:grpSpMkLst>
            <pc:docMk/>
            <pc:sldMk cId="807390303" sldId="304"/>
            <ac:grpSpMk id="72" creationId="{DCD4F5AD-85BD-5E46-BAD8-C0621254C71B}"/>
          </ac:grpSpMkLst>
        </pc:grpChg>
        <pc:grpChg chg="add mod">
          <ac:chgData name="Yann HALLOUARD" userId="984563d2-d638-4a78-a253-b89c0ce09a89" providerId="ADAL" clId="{CAC6DDEF-2570-9A46-8D7C-45F1B8702F08}" dt="2020-11-13T13:49:07.768" v="112"/>
          <ac:grpSpMkLst>
            <pc:docMk/>
            <pc:sldMk cId="807390303" sldId="304"/>
            <ac:grpSpMk id="75" creationId="{5C060F88-10F4-2E4C-A54D-15B8E405F2F8}"/>
          </ac:grpSpMkLst>
        </pc:grpChg>
        <pc:grpChg chg="add mod">
          <ac:chgData name="Yann HALLOUARD" userId="984563d2-d638-4a78-a253-b89c0ce09a89" providerId="ADAL" clId="{CAC6DDEF-2570-9A46-8D7C-45F1B8702F08}" dt="2020-11-13T13:49:07.768" v="112"/>
          <ac:grpSpMkLst>
            <pc:docMk/>
            <pc:sldMk cId="807390303" sldId="304"/>
            <ac:grpSpMk id="78" creationId="{E375AEFD-3351-6748-876B-347199B7DFD6}"/>
          </ac:grpSpMkLst>
        </pc:grpChg>
        <pc:graphicFrameChg chg="add mod">
          <ac:chgData name="Yann HALLOUARD" userId="984563d2-d638-4a78-a253-b89c0ce09a89" providerId="ADAL" clId="{CAC6DDEF-2570-9A46-8D7C-45F1B8702F08}" dt="2020-11-13T13:49:07.768" v="112"/>
          <ac:graphicFrameMkLst>
            <pc:docMk/>
            <pc:sldMk cId="807390303" sldId="304"/>
            <ac:graphicFrameMk id="60" creationId="{B443E135-C3E3-A04B-A814-CACA2C540E12}"/>
          </ac:graphicFrameMkLst>
        </pc:graphicFrameChg>
        <pc:picChg chg="add mod">
          <ac:chgData name="Yann HALLOUARD" userId="984563d2-d638-4a78-a253-b89c0ce09a89" providerId="ADAL" clId="{CAC6DDEF-2570-9A46-8D7C-45F1B8702F08}" dt="2020-11-13T13:49:07.768" v="112"/>
          <ac:picMkLst>
            <pc:docMk/>
            <pc:sldMk cId="807390303" sldId="304"/>
            <ac:picMk id="67" creationId="{1687B269-4221-E645-B062-B9130E049D6A}"/>
          </ac:picMkLst>
        </pc:picChg>
        <pc:picChg chg="add mod">
          <ac:chgData name="Yann HALLOUARD" userId="984563d2-d638-4a78-a253-b89c0ce09a89" providerId="ADAL" clId="{CAC6DDEF-2570-9A46-8D7C-45F1B8702F08}" dt="2020-11-13T13:49:07.768" v="112"/>
          <ac:picMkLst>
            <pc:docMk/>
            <pc:sldMk cId="807390303" sldId="304"/>
            <ac:picMk id="68" creationId="{0B4ADDD0-B6C7-FC4A-BD77-8DBFC817870E}"/>
          </ac:picMkLst>
        </pc:picChg>
        <pc:picChg chg="add mod">
          <ac:chgData name="Yann HALLOUARD" userId="984563d2-d638-4a78-a253-b89c0ce09a89" providerId="ADAL" clId="{CAC6DDEF-2570-9A46-8D7C-45F1B8702F08}" dt="2020-11-13T13:49:07.768" v="112"/>
          <ac:picMkLst>
            <pc:docMk/>
            <pc:sldMk cId="807390303" sldId="304"/>
            <ac:picMk id="69" creationId="{4BDC6E44-F33D-FA41-8CB4-3C769FF0BD39}"/>
          </ac:picMkLst>
        </pc:picChg>
        <pc:picChg chg="add mod">
          <ac:chgData name="Yann HALLOUARD" userId="984563d2-d638-4a78-a253-b89c0ce09a89" providerId="ADAL" clId="{CAC6DDEF-2570-9A46-8D7C-45F1B8702F08}" dt="2020-11-13T13:49:07.768" v="112"/>
          <ac:picMkLst>
            <pc:docMk/>
            <pc:sldMk cId="807390303" sldId="304"/>
            <ac:picMk id="70" creationId="{7D73A184-C36F-C74E-B069-83251064F986}"/>
          </ac:picMkLst>
        </pc:picChg>
        <pc:picChg chg="add mod">
          <ac:chgData name="Yann HALLOUARD" userId="984563d2-d638-4a78-a253-b89c0ce09a89" providerId="ADAL" clId="{CAC6DDEF-2570-9A46-8D7C-45F1B8702F08}" dt="2020-11-13T13:49:07.768" v="112"/>
          <ac:picMkLst>
            <pc:docMk/>
            <pc:sldMk cId="807390303" sldId="304"/>
            <ac:picMk id="71" creationId="{80C879A9-4199-A041-8B5E-F3E56E68BE0B}"/>
          </ac:picMkLst>
        </pc:picChg>
        <pc:picChg chg="mod">
          <ac:chgData name="Yann HALLOUARD" userId="984563d2-d638-4a78-a253-b89c0ce09a89" providerId="ADAL" clId="{CAC6DDEF-2570-9A46-8D7C-45F1B8702F08}" dt="2020-11-13T13:49:07.768" v="112"/>
          <ac:picMkLst>
            <pc:docMk/>
            <pc:sldMk cId="807390303" sldId="304"/>
            <ac:picMk id="73" creationId="{654FDB38-DFE1-BB42-B98B-700BFE49B48F}"/>
          </ac:picMkLst>
        </pc:picChg>
        <pc:picChg chg="mod">
          <ac:chgData name="Yann HALLOUARD" userId="984563d2-d638-4a78-a253-b89c0ce09a89" providerId="ADAL" clId="{CAC6DDEF-2570-9A46-8D7C-45F1B8702F08}" dt="2020-11-13T13:49:07.768" v="112"/>
          <ac:picMkLst>
            <pc:docMk/>
            <pc:sldMk cId="807390303" sldId="304"/>
            <ac:picMk id="74" creationId="{9ADF67B6-ED11-0041-AF47-4201D1432266}"/>
          </ac:picMkLst>
        </pc:picChg>
        <pc:picChg chg="mod">
          <ac:chgData name="Yann HALLOUARD" userId="984563d2-d638-4a78-a253-b89c0ce09a89" providerId="ADAL" clId="{CAC6DDEF-2570-9A46-8D7C-45F1B8702F08}" dt="2020-11-13T13:49:07.768" v="112"/>
          <ac:picMkLst>
            <pc:docMk/>
            <pc:sldMk cId="807390303" sldId="304"/>
            <ac:picMk id="76" creationId="{C5730D31-C739-C840-95C6-2F32940EB702}"/>
          </ac:picMkLst>
        </pc:picChg>
        <pc:picChg chg="mod">
          <ac:chgData name="Yann HALLOUARD" userId="984563d2-d638-4a78-a253-b89c0ce09a89" providerId="ADAL" clId="{CAC6DDEF-2570-9A46-8D7C-45F1B8702F08}" dt="2020-11-13T13:49:07.768" v="112"/>
          <ac:picMkLst>
            <pc:docMk/>
            <pc:sldMk cId="807390303" sldId="304"/>
            <ac:picMk id="77" creationId="{636581DD-F7A9-AB41-83B0-C4D014EA2F59}"/>
          </ac:picMkLst>
        </pc:picChg>
        <pc:picChg chg="mod">
          <ac:chgData name="Yann HALLOUARD" userId="984563d2-d638-4a78-a253-b89c0ce09a89" providerId="ADAL" clId="{CAC6DDEF-2570-9A46-8D7C-45F1B8702F08}" dt="2020-11-13T13:49:07.768" v="112"/>
          <ac:picMkLst>
            <pc:docMk/>
            <pc:sldMk cId="807390303" sldId="304"/>
            <ac:picMk id="79" creationId="{033A40CF-57DE-D348-A407-24EC11F30F30}"/>
          </ac:picMkLst>
        </pc:picChg>
        <pc:picChg chg="mod">
          <ac:chgData name="Yann HALLOUARD" userId="984563d2-d638-4a78-a253-b89c0ce09a89" providerId="ADAL" clId="{CAC6DDEF-2570-9A46-8D7C-45F1B8702F08}" dt="2020-11-13T13:49:07.768" v="112"/>
          <ac:picMkLst>
            <pc:docMk/>
            <pc:sldMk cId="807390303" sldId="304"/>
            <ac:picMk id="80" creationId="{17ECE9C4-1EDB-1640-A384-7AD0B32C698A}"/>
          </ac:picMkLst>
        </pc:picChg>
        <pc:picChg chg="add mod">
          <ac:chgData name="Yann HALLOUARD" userId="984563d2-d638-4a78-a253-b89c0ce09a89" providerId="ADAL" clId="{CAC6DDEF-2570-9A46-8D7C-45F1B8702F08}" dt="2020-11-13T13:49:07.768" v="112"/>
          <ac:picMkLst>
            <pc:docMk/>
            <pc:sldMk cId="807390303" sldId="304"/>
            <ac:picMk id="81" creationId="{B5CD3D97-80A6-5944-B359-B028FC17D379}"/>
          </ac:picMkLst>
        </pc:picChg>
        <pc:picChg chg="add mod">
          <ac:chgData name="Yann HALLOUARD" userId="984563d2-d638-4a78-a253-b89c0ce09a89" providerId="ADAL" clId="{CAC6DDEF-2570-9A46-8D7C-45F1B8702F08}" dt="2020-11-13T13:49:07.768" v="112"/>
          <ac:picMkLst>
            <pc:docMk/>
            <pc:sldMk cId="807390303" sldId="304"/>
            <ac:picMk id="82" creationId="{7EDB1B94-E39D-E147-BFCD-1475FEDCDB2B}"/>
          </ac:picMkLst>
        </pc:picChg>
        <pc:picChg chg="add mod">
          <ac:chgData name="Yann HALLOUARD" userId="984563d2-d638-4a78-a253-b89c0ce09a89" providerId="ADAL" clId="{CAC6DDEF-2570-9A46-8D7C-45F1B8702F08}" dt="2020-11-13T13:49:07.768" v="112"/>
          <ac:picMkLst>
            <pc:docMk/>
            <pc:sldMk cId="807390303" sldId="304"/>
            <ac:picMk id="83" creationId="{C41D40E5-9F0A-C44B-9494-5316B3D29BAE}"/>
          </ac:picMkLst>
        </pc:picChg>
        <pc:picChg chg="add mod">
          <ac:chgData name="Yann HALLOUARD" userId="984563d2-d638-4a78-a253-b89c0ce09a89" providerId="ADAL" clId="{CAC6DDEF-2570-9A46-8D7C-45F1B8702F08}" dt="2020-11-13T13:49:07.768" v="112"/>
          <ac:picMkLst>
            <pc:docMk/>
            <pc:sldMk cId="807390303" sldId="304"/>
            <ac:picMk id="84" creationId="{8CDD9EA0-7F43-354A-ACC2-529C25DB7F9F}"/>
          </ac:picMkLst>
        </pc:picChg>
        <pc:picChg chg="add mod">
          <ac:chgData name="Yann HALLOUARD" userId="984563d2-d638-4a78-a253-b89c0ce09a89" providerId="ADAL" clId="{CAC6DDEF-2570-9A46-8D7C-45F1B8702F08}" dt="2020-11-13T13:49:07.768" v="112"/>
          <ac:picMkLst>
            <pc:docMk/>
            <pc:sldMk cId="807390303" sldId="304"/>
            <ac:picMk id="85" creationId="{296C1D1C-CFAC-C54E-8F1F-B14BF5ECE3B5}"/>
          </ac:picMkLst>
        </pc:picChg>
        <pc:picChg chg="add mod">
          <ac:chgData name="Yann HALLOUARD" userId="984563d2-d638-4a78-a253-b89c0ce09a89" providerId="ADAL" clId="{CAC6DDEF-2570-9A46-8D7C-45F1B8702F08}" dt="2020-11-13T13:49:07.768" v="112"/>
          <ac:picMkLst>
            <pc:docMk/>
            <pc:sldMk cId="807390303" sldId="304"/>
            <ac:picMk id="86" creationId="{4CF220A3-F61F-394F-871F-560555D9344F}"/>
          </ac:picMkLst>
        </pc:picChg>
        <pc:picChg chg="add mod">
          <ac:chgData name="Yann HALLOUARD" userId="984563d2-d638-4a78-a253-b89c0ce09a89" providerId="ADAL" clId="{CAC6DDEF-2570-9A46-8D7C-45F1B8702F08}" dt="2020-11-13T13:49:07.768" v="112"/>
          <ac:picMkLst>
            <pc:docMk/>
            <pc:sldMk cId="807390303" sldId="304"/>
            <ac:picMk id="87" creationId="{DBD64D56-BCAF-B647-B09E-1959285D4A3C}"/>
          </ac:picMkLst>
        </pc:picChg>
        <pc:picChg chg="add mod">
          <ac:chgData name="Yann HALLOUARD" userId="984563d2-d638-4a78-a253-b89c0ce09a89" providerId="ADAL" clId="{CAC6DDEF-2570-9A46-8D7C-45F1B8702F08}" dt="2020-11-13T13:49:07.768" v="112"/>
          <ac:picMkLst>
            <pc:docMk/>
            <pc:sldMk cId="807390303" sldId="304"/>
            <ac:picMk id="88" creationId="{622C7E62-CE22-3F43-84D0-D4CBE2FEFE05}"/>
          </ac:picMkLst>
        </pc:picChg>
        <pc:picChg chg="add mod">
          <ac:chgData name="Yann HALLOUARD" userId="984563d2-d638-4a78-a253-b89c0ce09a89" providerId="ADAL" clId="{CAC6DDEF-2570-9A46-8D7C-45F1B8702F08}" dt="2020-11-13T13:49:07.768" v="112"/>
          <ac:picMkLst>
            <pc:docMk/>
            <pc:sldMk cId="807390303" sldId="304"/>
            <ac:picMk id="89" creationId="{148D3E9C-3673-8140-8D69-CAD4A27B84FE}"/>
          </ac:picMkLst>
        </pc:picChg>
        <pc:picChg chg="add mod">
          <ac:chgData name="Yann HALLOUARD" userId="984563d2-d638-4a78-a253-b89c0ce09a89" providerId="ADAL" clId="{CAC6DDEF-2570-9A46-8D7C-45F1B8702F08}" dt="2020-11-13T13:49:07.768" v="112"/>
          <ac:picMkLst>
            <pc:docMk/>
            <pc:sldMk cId="807390303" sldId="304"/>
            <ac:picMk id="90" creationId="{FEA982F0-D9A9-DE4E-AF12-C5FAF5833F70}"/>
          </ac:picMkLst>
        </pc:picChg>
        <pc:cxnChg chg="add mod">
          <ac:chgData name="Yann HALLOUARD" userId="984563d2-d638-4a78-a253-b89c0ce09a89" providerId="ADAL" clId="{CAC6DDEF-2570-9A46-8D7C-45F1B8702F08}" dt="2020-11-13T13:49:07.768" v="112"/>
          <ac:cxnSpMkLst>
            <pc:docMk/>
            <pc:sldMk cId="807390303" sldId="304"/>
            <ac:cxnSpMk id="106" creationId="{56EED2D0-7B5D-9743-9D6B-586673994E84}"/>
          </ac:cxnSpMkLst>
        </pc:cxnChg>
        <pc:cxnChg chg="add mod">
          <ac:chgData name="Yann HALLOUARD" userId="984563d2-d638-4a78-a253-b89c0ce09a89" providerId="ADAL" clId="{CAC6DDEF-2570-9A46-8D7C-45F1B8702F08}" dt="2020-11-13T13:49:07.768" v="112"/>
          <ac:cxnSpMkLst>
            <pc:docMk/>
            <pc:sldMk cId="807390303" sldId="304"/>
            <ac:cxnSpMk id="107" creationId="{68F72568-610F-9641-B10D-2522C0804B5A}"/>
          </ac:cxnSpMkLst>
        </pc:cxnChg>
        <pc:cxnChg chg="add mod">
          <ac:chgData name="Yann HALLOUARD" userId="984563d2-d638-4a78-a253-b89c0ce09a89" providerId="ADAL" clId="{CAC6DDEF-2570-9A46-8D7C-45F1B8702F08}" dt="2020-11-13T13:49:07.768" v="112"/>
          <ac:cxnSpMkLst>
            <pc:docMk/>
            <pc:sldMk cId="807390303" sldId="304"/>
            <ac:cxnSpMk id="108" creationId="{1B87469A-D80F-474E-AB08-7994B29CA754}"/>
          </ac:cxnSpMkLst>
        </pc:cxnChg>
        <pc:cxnChg chg="add mod">
          <ac:chgData name="Yann HALLOUARD" userId="984563d2-d638-4a78-a253-b89c0ce09a89" providerId="ADAL" clId="{CAC6DDEF-2570-9A46-8D7C-45F1B8702F08}" dt="2020-11-13T13:49:07.768" v="112"/>
          <ac:cxnSpMkLst>
            <pc:docMk/>
            <pc:sldMk cId="807390303" sldId="304"/>
            <ac:cxnSpMk id="109" creationId="{B0D79CCE-BCB8-3046-9B0A-5BD6E12CDAFD}"/>
          </ac:cxnSpMkLst>
        </pc:cxnChg>
        <pc:cxnChg chg="add mod">
          <ac:chgData name="Yann HALLOUARD" userId="984563d2-d638-4a78-a253-b89c0ce09a89" providerId="ADAL" clId="{CAC6DDEF-2570-9A46-8D7C-45F1B8702F08}" dt="2020-11-13T13:49:07.768" v="112"/>
          <ac:cxnSpMkLst>
            <pc:docMk/>
            <pc:sldMk cId="807390303" sldId="304"/>
            <ac:cxnSpMk id="110" creationId="{55D72BBB-F3D1-1C45-B180-72F20B4A7B02}"/>
          </ac:cxnSpMkLst>
        </pc:cxnChg>
        <pc:cxnChg chg="add mod">
          <ac:chgData name="Yann HALLOUARD" userId="984563d2-d638-4a78-a253-b89c0ce09a89" providerId="ADAL" clId="{CAC6DDEF-2570-9A46-8D7C-45F1B8702F08}" dt="2020-11-13T13:49:07.768" v="112"/>
          <ac:cxnSpMkLst>
            <pc:docMk/>
            <pc:sldMk cId="807390303" sldId="304"/>
            <ac:cxnSpMk id="111" creationId="{913E1B59-721C-A447-928D-ADBDD3392BF1}"/>
          </ac:cxnSpMkLst>
        </pc:cxnChg>
        <pc:cxnChg chg="add mod">
          <ac:chgData name="Yann HALLOUARD" userId="984563d2-d638-4a78-a253-b89c0ce09a89" providerId="ADAL" clId="{CAC6DDEF-2570-9A46-8D7C-45F1B8702F08}" dt="2020-11-13T13:49:07.768" v="112"/>
          <ac:cxnSpMkLst>
            <pc:docMk/>
            <pc:sldMk cId="807390303" sldId="304"/>
            <ac:cxnSpMk id="112" creationId="{AFD93773-6AAF-9F4B-90A2-81AF2960F287}"/>
          </ac:cxnSpMkLst>
        </pc:cxnChg>
        <pc:cxnChg chg="add mod">
          <ac:chgData name="Yann HALLOUARD" userId="984563d2-d638-4a78-a253-b89c0ce09a89" providerId="ADAL" clId="{CAC6DDEF-2570-9A46-8D7C-45F1B8702F08}" dt="2020-11-13T13:49:07.768" v="112"/>
          <ac:cxnSpMkLst>
            <pc:docMk/>
            <pc:sldMk cId="807390303" sldId="304"/>
            <ac:cxnSpMk id="113" creationId="{A25D10AF-D2F9-9E4B-9D76-C0C40A84C20E}"/>
          </ac:cxnSpMkLst>
        </pc:cxnChg>
        <pc:cxnChg chg="add mod">
          <ac:chgData name="Yann HALLOUARD" userId="984563d2-d638-4a78-a253-b89c0ce09a89" providerId="ADAL" clId="{CAC6DDEF-2570-9A46-8D7C-45F1B8702F08}" dt="2020-11-13T13:49:07.768" v="112"/>
          <ac:cxnSpMkLst>
            <pc:docMk/>
            <pc:sldMk cId="807390303" sldId="304"/>
            <ac:cxnSpMk id="114" creationId="{262E0E3F-5663-1F47-BCD1-1925E1F6A4A9}"/>
          </ac:cxnSpMkLst>
        </pc:cxnChg>
        <pc:cxnChg chg="add mod">
          <ac:chgData name="Yann HALLOUARD" userId="984563d2-d638-4a78-a253-b89c0ce09a89" providerId="ADAL" clId="{CAC6DDEF-2570-9A46-8D7C-45F1B8702F08}" dt="2020-11-13T13:49:07.768" v="112"/>
          <ac:cxnSpMkLst>
            <pc:docMk/>
            <pc:sldMk cId="807390303" sldId="304"/>
            <ac:cxnSpMk id="115" creationId="{51DFE3A1-331D-8344-A163-741B5D17BD4E}"/>
          </ac:cxnSpMkLst>
        </pc:cxnChg>
        <pc:cxnChg chg="add mod">
          <ac:chgData name="Yann HALLOUARD" userId="984563d2-d638-4a78-a253-b89c0ce09a89" providerId="ADAL" clId="{CAC6DDEF-2570-9A46-8D7C-45F1B8702F08}" dt="2020-11-13T13:49:07.768" v="112"/>
          <ac:cxnSpMkLst>
            <pc:docMk/>
            <pc:sldMk cId="807390303" sldId="304"/>
            <ac:cxnSpMk id="116" creationId="{83373DE3-89EC-4644-B5A4-1543FDE480D5}"/>
          </ac:cxnSpMkLst>
        </pc:cxnChg>
        <pc:cxnChg chg="add mod">
          <ac:chgData name="Yann HALLOUARD" userId="984563d2-d638-4a78-a253-b89c0ce09a89" providerId="ADAL" clId="{CAC6DDEF-2570-9A46-8D7C-45F1B8702F08}" dt="2020-11-13T13:49:07.768" v="112"/>
          <ac:cxnSpMkLst>
            <pc:docMk/>
            <pc:sldMk cId="807390303" sldId="304"/>
            <ac:cxnSpMk id="117" creationId="{40E27E0A-D4DA-1446-AFA0-446C2B3A139E}"/>
          </ac:cxnSpMkLst>
        </pc:cxnChg>
        <pc:cxnChg chg="add mod">
          <ac:chgData name="Yann HALLOUARD" userId="984563d2-d638-4a78-a253-b89c0ce09a89" providerId="ADAL" clId="{CAC6DDEF-2570-9A46-8D7C-45F1B8702F08}" dt="2020-11-13T13:49:07.768" v="112"/>
          <ac:cxnSpMkLst>
            <pc:docMk/>
            <pc:sldMk cId="807390303" sldId="304"/>
            <ac:cxnSpMk id="118" creationId="{44843C17-F5B9-6E46-8C1F-6993750F822D}"/>
          </ac:cxnSpMkLst>
        </pc:cxnChg>
        <pc:cxnChg chg="add mod">
          <ac:chgData name="Yann HALLOUARD" userId="984563d2-d638-4a78-a253-b89c0ce09a89" providerId="ADAL" clId="{CAC6DDEF-2570-9A46-8D7C-45F1B8702F08}" dt="2020-11-13T13:49:07.768" v="112"/>
          <ac:cxnSpMkLst>
            <pc:docMk/>
            <pc:sldMk cId="807390303" sldId="304"/>
            <ac:cxnSpMk id="119" creationId="{603CF017-D28C-9F4C-A045-6A8DFE9BC2C5}"/>
          </ac:cxnSpMkLst>
        </pc:cxnChg>
        <pc:cxnChg chg="add mod">
          <ac:chgData name="Yann HALLOUARD" userId="984563d2-d638-4a78-a253-b89c0ce09a89" providerId="ADAL" clId="{CAC6DDEF-2570-9A46-8D7C-45F1B8702F08}" dt="2020-11-13T13:49:07.768" v="112"/>
          <ac:cxnSpMkLst>
            <pc:docMk/>
            <pc:sldMk cId="807390303" sldId="304"/>
            <ac:cxnSpMk id="120" creationId="{308C4637-42F3-454B-B67E-A6701D2B457B}"/>
          </ac:cxnSpMkLst>
        </pc:cxnChg>
        <pc:cxnChg chg="add mod">
          <ac:chgData name="Yann HALLOUARD" userId="984563d2-d638-4a78-a253-b89c0ce09a89" providerId="ADAL" clId="{CAC6DDEF-2570-9A46-8D7C-45F1B8702F08}" dt="2020-11-13T13:49:07.768" v="112"/>
          <ac:cxnSpMkLst>
            <pc:docMk/>
            <pc:sldMk cId="807390303" sldId="304"/>
            <ac:cxnSpMk id="121" creationId="{EBC1A2CE-BD22-FF4E-852B-D54328BD7279}"/>
          </ac:cxnSpMkLst>
        </pc:cxnChg>
        <pc:cxnChg chg="add mod">
          <ac:chgData name="Yann HALLOUARD" userId="984563d2-d638-4a78-a253-b89c0ce09a89" providerId="ADAL" clId="{CAC6DDEF-2570-9A46-8D7C-45F1B8702F08}" dt="2020-11-13T13:49:07.768" v="112"/>
          <ac:cxnSpMkLst>
            <pc:docMk/>
            <pc:sldMk cId="807390303" sldId="304"/>
            <ac:cxnSpMk id="125" creationId="{76014463-F0F8-D44E-A4AD-05362F378A02}"/>
          </ac:cxnSpMkLst>
        </pc:cxnChg>
        <pc:cxnChg chg="add mod">
          <ac:chgData name="Yann HALLOUARD" userId="984563d2-d638-4a78-a253-b89c0ce09a89" providerId="ADAL" clId="{CAC6DDEF-2570-9A46-8D7C-45F1B8702F08}" dt="2020-11-13T13:49:07.768" v="112"/>
          <ac:cxnSpMkLst>
            <pc:docMk/>
            <pc:sldMk cId="807390303" sldId="304"/>
            <ac:cxnSpMk id="126" creationId="{4EA8CEEF-3ED2-404E-B8DD-CA48003FFC3E}"/>
          </ac:cxnSpMkLst>
        </pc:cxnChg>
        <pc:cxnChg chg="add mod">
          <ac:chgData name="Yann HALLOUARD" userId="984563d2-d638-4a78-a253-b89c0ce09a89" providerId="ADAL" clId="{CAC6DDEF-2570-9A46-8D7C-45F1B8702F08}" dt="2020-11-13T13:49:07.768" v="112"/>
          <ac:cxnSpMkLst>
            <pc:docMk/>
            <pc:sldMk cId="807390303" sldId="304"/>
            <ac:cxnSpMk id="127" creationId="{EB47684F-95BA-0D41-B3B9-7BF104A32579}"/>
          </ac:cxnSpMkLst>
        </pc:cxnChg>
      </pc:sldChg>
      <pc:sldChg chg="addSp delSp modSp mod">
        <pc:chgData name="Yann HALLOUARD" userId="984563d2-d638-4a78-a253-b89c0ce09a89" providerId="ADAL" clId="{CAC6DDEF-2570-9A46-8D7C-45F1B8702F08}" dt="2020-11-13T17:23:23.375" v="550"/>
        <pc:sldMkLst>
          <pc:docMk/>
          <pc:sldMk cId="1629478694" sldId="305"/>
        </pc:sldMkLst>
        <pc:spChg chg="del">
          <ac:chgData name="Yann HALLOUARD" userId="984563d2-d638-4a78-a253-b89c0ce09a89" providerId="ADAL" clId="{CAC6DDEF-2570-9A46-8D7C-45F1B8702F08}" dt="2020-11-13T17:23:17.979" v="549" actId="478"/>
          <ac:spMkLst>
            <pc:docMk/>
            <pc:sldMk cId="1629478694" sldId="305"/>
            <ac:spMk id="3" creationId="{6F8E807C-811A-984A-B80A-B961D0208D6E}"/>
          </ac:spMkLst>
        </pc:spChg>
        <pc:spChg chg="mod">
          <ac:chgData name="Yann HALLOUARD" userId="984563d2-d638-4a78-a253-b89c0ce09a89" providerId="ADAL" clId="{CAC6DDEF-2570-9A46-8D7C-45F1B8702F08}" dt="2020-11-13T15:21:43.339" v="339" actId="20577"/>
          <ac:spMkLst>
            <pc:docMk/>
            <pc:sldMk cId="1629478694" sldId="305"/>
            <ac:spMk id="5" creationId="{AD608FD7-13A5-3548-9702-7AF7091670FE}"/>
          </ac:spMkLst>
        </pc:spChg>
        <pc:spChg chg="add del mod">
          <ac:chgData name="Yann HALLOUARD" userId="984563d2-d638-4a78-a253-b89c0ce09a89" providerId="ADAL" clId="{CAC6DDEF-2570-9A46-8D7C-45F1B8702F08}" dt="2020-11-13T17:23:16.468" v="548"/>
          <ac:spMkLst>
            <pc:docMk/>
            <pc:sldMk cId="1629478694" sldId="305"/>
            <ac:spMk id="9" creationId="{DCB1F84E-F01D-8944-A3FF-3C1B185B666D}"/>
          </ac:spMkLst>
        </pc:spChg>
        <pc:spChg chg="add mod">
          <ac:chgData name="Yann HALLOUARD" userId="984563d2-d638-4a78-a253-b89c0ce09a89" providerId="ADAL" clId="{CAC6DDEF-2570-9A46-8D7C-45F1B8702F08}" dt="2020-11-13T17:23:23.375" v="550"/>
          <ac:spMkLst>
            <pc:docMk/>
            <pc:sldMk cId="1629478694" sldId="305"/>
            <ac:spMk id="10" creationId="{3CEC657C-4646-FA45-A221-632A49015ECB}"/>
          </ac:spMkLst>
        </pc:spChg>
      </pc:sldChg>
      <pc:sldChg chg="addSp delSp modSp add mod">
        <pc:chgData name="Yann HALLOUARD" userId="984563d2-d638-4a78-a253-b89c0ce09a89" providerId="ADAL" clId="{CAC6DDEF-2570-9A46-8D7C-45F1B8702F08}" dt="2020-11-13T14:08:53.133" v="184" actId="1037"/>
        <pc:sldMkLst>
          <pc:docMk/>
          <pc:sldMk cId="1431507732" sldId="306"/>
        </pc:sldMkLst>
        <pc:spChg chg="del mod">
          <ac:chgData name="Yann HALLOUARD" userId="984563d2-d638-4a78-a253-b89c0ce09a89" providerId="ADAL" clId="{CAC6DDEF-2570-9A46-8D7C-45F1B8702F08}" dt="2020-11-13T13:51:05.365" v="124" actId="21"/>
          <ac:spMkLst>
            <pc:docMk/>
            <pc:sldMk cId="1431507732" sldId="306"/>
            <ac:spMk id="9" creationId="{EF88EA08-CEF7-AA4E-ACA5-A163BDB0B338}"/>
          </ac:spMkLst>
        </pc:spChg>
        <pc:spChg chg="del mod">
          <ac:chgData name="Yann HALLOUARD" userId="984563d2-d638-4a78-a253-b89c0ce09a89" providerId="ADAL" clId="{CAC6DDEF-2570-9A46-8D7C-45F1B8702F08}" dt="2020-11-13T13:51:05.365" v="124" actId="21"/>
          <ac:spMkLst>
            <pc:docMk/>
            <pc:sldMk cId="1431507732" sldId="306"/>
            <ac:spMk id="10" creationId="{ED5FED78-0967-DE42-9E1E-9DC0F2678D77}"/>
          </ac:spMkLst>
        </pc:spChg>
        <pc:spChg chg="del mod">
          <ac:chgData name="Yann HALLOUARD" userId="984563d2-d638-4a78-a253-b89c0ce09a89" providerId="ADAL" clId="{CAC6DDEF-2570-9A46-8D7C-45F1B8702F08}" dt="2020-11-13T13:51:05.365" v="124" actId="21"/>
          <ac:spMkLst>
            <pc:docMk/>
            <pc:sldMk cId="1431507732" sldId="306"/>
            <ac:spMk id="11" creationId="{A913006D-D4FF-6243-8704-C960E040F69E}"/>
          </ac:spMkLst>
        </pc:spChg>
        <pc:spChg chg="del mod">
          <ac:chgData name="Yann HALLOUARD" userId="984563d2-d638-4a78-a253-b89c0ce09a89" providerId="ADAL" clId="{CAC6DDEF-2570-9A46-8D7C-45F1B8702F08}" dt="2020-11-13T13:51:05.365" v="124" actId="21"/>
          <ac:spMkLst>
            <pc:docMk/>
            <pc:sldMk cId="1431507732" sldId="306"/>
            <ac:spMk id="12" creationId="{B3844638-C234-8348-94CB-7FC9A20D6348}"/>
          </ac:spMkLst>
        </pc:spChg>
        <pc:spChg chg="del mod">
          <ac:chgData name="Yann HALLOUARD" userId="984563d2-d638-4a78-a253-b89c0ce09a89" providerId="ADAL" clId="{CAC6DDEF-2570-9A46-8D7C-45F1B8702F08}" dt="2020-11-13T13:51:35.720" v="130" actId="21"/>
          <ac:spMkLst>
            <pc:docMk/>
            <pc:sldMk cId="1431507732" sldId="306"/>
            <ac:spMk id="37" creationId="{1DFA1A5F-0A73-9041-ACEA-86D8734CC32C}"/>
          </ac:spMkLst>
        </pc:spChg>
        <pc:spChg chg="del mod">
          <ac:chgData name="Yann HALLOUARD" userId="984563d2-d638-4a78-a253-b89c0ce09a89" providerId="ADAL" clId="{CAC6DDEF-2570-9A46-8D7C-45F1B8702F08}" dt="2020-11-13T13:51:35.720" v="130" actId="21"/>
          <ac:spMkLst>
            <pc:docMk/>
            <pc:sldMk cId="1431507732" sldId="306"/>
            <ac:spMk id="38" creationId="{EE8304CF-9612-304F-8A73-AE43152F5A47}"/>
          </ac:spMkLst>
        </pc:spChg>
        <pc:spChg chg="del mod">
          <ac:chgData name="Yann HALLOUARD" userId="984563d2-d638-4a78-a253-b89c0ce09a89" providerId="ADAL" clId="{CAC6DDEF-2570-9A46-8D7C-45F1B8702F08}" dt="2020-11-13T13:51:05.365" v="124" actId="21"/>
          <ac:spMkLst>
            <pc:docMk/>
            <pc:sldMk cId="1431507732" sldId="306"/>
            <ac:spMk id="51" creationId="{C18C02A0-2FB8-BE4A-AEB3-80AF2F631857}"/>
          </ac:spMkLst>
        </pc:spChg>
        <pc:spChg chg="add del mod">
          <ac:chgData name="Yann HALLOUARD" userId="984563d2-d638-4a78-a253-b89c0ce09a89" providerId="ADAL" clId="{CAC6DDEF-2570-9A46-8D7C-45F1B8702F08}" dt="2020-11-13T13:50:23.169" v="120" actId="478"/>
          <ac:spMkLst>
            <pc:docMk/>
            <pc:sldMk cId="1431507732" sldId="306"/>
            <ac:spMk id="60" creationId="{127B8FDB-9345-D947-950D-F5EEC68661CB}"/>
          </ac:spMkLst>
        </pc:spChg>
        <pc:spChg chg="add del mod">
          <ac:chgData name="Yann HALLOUARD" userId="984563d2-d638-4a78-a253-b89c0ce09a89" providerId="ADAL" clId="{CAC6DDEF-2570-9A46-8D7C-45F1B8702F08}" dt="2020-11-13T13:51:06.801" v="125" actId="478"/>
          <ac:spMkLst>
            <pc:docMk/>
            <pc:sldMk cId="1431507732" sldId="306"/>
            <ac:spMk id="61" creationId="{E0E90CBF-962F-734C-AAFD-A593A8F18EBC}"/>
          </ac:spMkLst>
        </pc:spChg>
        <pc:spChg chg="add mod">
          <ac:chgData name="Yann HALLOUARD" userId="984563d2-d638-4a78-a253-b89c0ce09a89" providerId="ADAL" clId="{CAC6DDEF-2570-9A46-8D7C-45F1B8702F08}" dt="2020-11-13T14:08:53.133" v="184" actId="1037"/>
          <ac:spMkLst>
            <pc:docMk/>
            <pc:sldMk cId="1431507732" sldId="306"/>
            <ac:spMk id="62" creationId="{EEAAA7BC-7803-AE48-8C6B-7E2EC6474274}"/>
          </ac:spMkLst>
        </pc:spChg>
        <pc:spChg chg="add mod">
          <ac:chgData name="Yann HALLOUARD" userId="984563d2-d638-4a78-a253-b89c0ce09a89" providerId="ADAL" clId="{CAC6DDEF-2570-9A46-8D7C-45F1B8702F08}" dt="2020-11-13T14:08:05.128" v="179" actId="1076"/>
          <ac:spMkLst>
            <pc:docMk/>
            <pc:sldMk cId="1431507732" sldId="306"/>
            <ac:spMk id="63" creationId="{E22E3C1E-DA83-BC4C-B37F-E4144C0B8095}"/>
          </ac:spMkLst>
        </pc:spChg>
        <pc:spChg chg="add mod">
          <ac:chgData name="Yann HALLOUARD" userId="984563d2-d638-4a78-a253-b89c0ce09a89" providerId="ADAL" clId="{CAC6DDEF-2570-9A46-8D7C-45F1B8702F08}" dt="2020-11-13T14:08:37.794" v="183" actId="1076"/>
          <ac:spMkLst>
            <pc:docMk/>
            <pc:sldMk cId="1431507732" sldId="306"/>
            <ac:spMk id="64" creationId="{E450FCFB-D118-B94D-BE19-2C47143523CA}"/>
          </ac:spMkLst>
        </pc:spChg>
        <pc:spChg chg="add mod">
          <ac:chgData name="Yann HALLOUARD" userId="984563d2-d638-4a78-a253-b89c0ce09a89" providerId="ADAL" clId="{CAC6DDEF-2570-9A46-8D7C-45F1B8702F08}" dt="2020-11-13T14:08:15.474" v="181" actId="1076"/>
          <ac:spMkLst>
            <pc:docMk/>
            <pc:sldMk cId="1431507732" sldId="306"/>
            <ac:spMk id="65" creationId="{00E49723-255C-4F4E-89DF-32DB87370AC7}"/>
          </ac:spMkLst>
        </pc:spChg>
        <pc:spChg chg="add mod">
          <ac:chgData name="Yann HALLOUARD" userId="984563d2-d638-4a78-a253-b89c0ce09a89" providerId="ADAL" clId="{CAC6DDEF-2570-9A46-8D7C-45F1B8702F08}" dt="2020-11-13T14:07:56.664" v="177" actId="1076"/>
          <ac:spMkLst>
            <pc:docMk/>
            <pc:sldMk cId="1431507732" sldId="306"/>
            <ac:spMk id="66" creationId="{48541A8A-C638-5449-9F38-85C4D2B6E062}"/>
          </ac:spMkLst>
        </pc:spChg>
        <pc:spChg chg="add del mod">
          <ac:chgData name="Yann HALLOUARD" userId="984563d2-d638-4a78-a253-b89c0ce09a89" providerId="ADAL" clId="{CAC6DDEF-2570-9A46-8D7C-45F1B8702F08}" dt="2020-11-13T14:06:56.271" v="169" actId="478"/>
          <ac:spMkLst>
            <pc:docMk/>
            <pc:sldMk cId="1431507732" sldId="306"/>
            <ac:spMk id="71" creationId="{3C2234E5-8B5D-6F44-894F-2DD379BED348}"/>
          </ac:spMkLst>
        </pc:spChg>
        <pc:spChg chg="add del mod">
          <ac:chgData name="Yann HALLOUARD" userId="984563d2-d638-4a78-a253-b89c0ce09a89" providerId="ADAL" clId="{CAC6DDEF-2570-9A46-8D7C-45F1B8702F08}" dt="2020-11-13T14:06:56.271" v="169" actId="478"/>
          <ac:spMkLst>
            <pc:docMk/>
            <pc:sldMk cId="1431507732" sldId="306"/>
            <ac:spMk id="72" creationId="{E6AA7678-C435-5745-9DA9-77E2B6E4B94E}"/>
          </ac:spMkLst>
        </pc:spChg>
        <pc:spChg chg="add del mod">
          <ac:chgData name="Yann HALLOUARD" userId="984563d2-d638-4a78-a253-b89c0ce09a89" providerId="ADAL" clId="{CAC6DDEF-2570-9A46-8D7C-45F1B8702F08}" dt="2020-11-13T14:05:45.518" v="163"/>
          <ac:spMkLst>
            <pc:docMk/>
            <pc:sldMk cId="1431507732" sldId="306"/>
            <ac:spMk id="90" creationId="{76D42DA7-6CC5-5A48-93FE-BF17C52C9153}"/>
          </ac:spMkLst>
        </pc:spChg>
        <pc:spChg chg="add mod">
          <ac:chgData name="Yann HALLOUARD" userId="984563d2-d638-4a78-a253-b89c0ce09a89" providerId="ADAL" clId="{CAC6DDEF-2570-9A46-8D7C-45F1B8702F08}" dt="2020-11-13T14:07:03.464" v="171" actId="1076"/>
          <ac:spMkLst>
            <pc:docMk/>
            <pc:sldMk cId="1431507732" sldId="306"/>
            <ac:spMk id="91" creationId="{F8FFBF7E-A4DE-A344-9290-B1D976DF3ACF}"/>
          </ac:spMkLst>
        </pc:spChg>
        <pc:spChg chg="add mod">
          <ac:chgData name="Yann HALLOUARD" userId="984563d2-d638-4a78-a253-b89c0ce09a89" providerId="ADAL" clId="{CAC6DDEF-2570-9A46-8D7C-45F1B8702F08}" dt="2020-11-13T14:07:27.600" v="174" actId="14100"/>
          <ac:spMkLst>
            <pc:docMk/>
            <pc:sldMk cId="1431507732" sldId="306"/>
            <ac:spMk id="92" creationId="{64E43695-E02B-2947-87F8-37A310F394B9}"/>
          </ac:spMkLst>
        </pc:spChg>
        <pc:spChg chg="add del mod">
          <ac:chgData name="Yann HALLOUARD" userId="984563d2-d638-4a78-a253-b89c0ce09a89" providerId="ADAL" clId="{CAC6DDEF-2570-9A46-8D7C-45F1B8702F08}" dt="2020-11-13T14:08:27.550" v="182" actId="478"/>
          <ac:spMkLst>
            <pc:docMk/>
            <pc:sldMk cId="1431507732" sldId="306"/>
            <ac:spMk id="93" creationId="{2B6FC01D-7D1C-C44B-96ED-10A4B1241E57}"/>
          </ac:spMkLst>
        </pc:spChg>
        <pc:picChg chg="del">
          <ac:chgData name="Yann HALLOUARD" userId="984563d2-d638-4a78-a253-b89c0ce09a89" providerId="ADAL" clId="{CAC6DDEF-2570-9A46-8D7C-45F1B8702F08}" dt="2020-11-13T13:51:19.337" v="128" actId="478"/>
          <ac:picMkLst>
            <pc:docMk/>
            <pc:sldMk cId="1431507732" sldId="306"/>
            <ac:picMk id="13" creationId="{1236D316-DE13-1F4F-AA9C-8AE159FC6D92}"/>
          </ac:picMkLst>
        </pc:picChg>
        <pc:picChg chg="del">
          <ac:chgData name="Yann HALLOUARD" userId="984563d2-d638-4a78-a253-b89c0ce09a89" providerId="ADAL" clId="{CAC6DDEF-2570-9A46-8D7C-45F1B8702F08}" dt="2020-11-13T13:51:19.337" v="128" actId="478"/>
          <ac:picMkLst>
            <pc:docMk/>
            <pc:sldMk cId="1431507732" sldId="306"/>
            <ac:picMk id="14" creationId="{01342636-B282-9640-B5B7-AB15EF02934D}"/>
          </ac:picMkLst>
        </pc:picChg>
        <pc:picChg chg="del">
          <ac:chgData name="Yann HALLOUARD" userId="984563d2-d638-4a78-a253-b89c0ce09a89" providerId="ADAL" clId="{CAC6DDEF-2570-9A46-8D7C-45F1B8702F08}" dt="2020-11-13T13:51:19.337" v="128" actId="478"/>
          <ac:picMkLst>
            <pc:docMk/>
            <pc:sldMk cId="1431507732" sldId="306"/>
            <ac:picMk id="15" creationId="{A4B1AAA2-06F8-534C-B769-B282D95BCF9A}"/>
          </ac:picMkLst>
        </pc:picChg>
        <pc:picChg chg="del">
          <ac:chgData name="Yann HALLOUARD" userId="984563d2-d638-4a78-a253-b89c0ce09a89" providerId="ADAL" clId="{CAC6DDEF-2570-9A46-8D7C-45F1B8702F08}" dt="2020-11-13T13:51:19.337" v="128" actId="478"/>
          <ac:picMkLst>
            <pc:docMk/>
            <pc:sldMk cId="1431507732" sldId="306"/>
            <ac:picMk id="16" creationId="{CE7FA8BF-A250-7945-B1AC-0243DC8FAB71}"/>
          </ac:picMkLst>
        </pc:picChg>
        <pc:picChg chg="add mod">
          <ac:chgData name="Yann HALLOUARD" userId="984563d2-d638-4a78-a253-b89c0ce09a89" providerId="ADAL" clId="{CAC6DDEF-2570-9A46-8D7C-45F1B8702F08}" dt="2020-11-13T14:06:03.095" v="165" actId="1035"/>
          <ac:picMkLst>
            <pc:docMk/>
            <pc:sldMk cId="1431507732" sldId="306"/>
            <ac:picMk id="67" creationId="{03F4089D-1F56-7442-8612-7E448FF0B8A2}"/>
          </ac:picMkLst>
        </pc:picChg>
        <pc:picChg chg="add mod">
          <ac:chgData name="Yann HALLOUARD" userId="984563d2-d638-4a78-a253-b89c0ce09a89" providerId="ADAL" clId="{CAC6DDEF-2570-9A46-8D7C-45F1B8702F08}" dt="2020-11-13T14:06:03.095" v="165" actId="1035"/>
          <ac:picMkLst>
            <pc:docMk/>
            <pc:sldMk cId="1431507732" sldId="306"/>
            <ac:picMk id="68" creationId="{5170560A-CDE3-CB47-AB30-6871A59E6248}"/>
          </ac:picMkLst>
        </pc:picChg>
        <pc:picChg chg="add mod">
          <ac:chgData name="Yann HALLOUARD" userId="984563d2-d638-4a78-a253-b89c0ce09a89" providerId="ADAL" clId="{CAC6DDEF-2570-9A46-8D7C-45F1B8702F08}" dt="2020-11-13T14:06:03.095" v="165" actId="1035"/>
          <ac:picMkLst>
            <pc:docMk/>
            <pc:sldMk cId="1431507732" sldId="306"/>
            <ac:picMk id="69" creationId="{502E58AD-FEAF-8240-960E-5226177EDCAA}"/>
          </ac:picMkLst>
        </pc:picChg>
        <pc:picChg chg="add mod">
          <ac:chgData name="Yann HALLOUARD" userId="984563d2-d638-4a78-a253-b89c0ce09a89" providerId="ADAL" clId="{CAC6DDEF-2570-9A46-8D7C-45F1B8702F08}" dt="2020-11-13T14:06:03.095" v="165" actId="1035"/>
          <ac:picMkLst>
            <pc:docMk/>
            <pc:sldMk cId="1431507732" sldId="306"/>
            <ac:picMk id="70" creationId="{E6FB9F65-A87D-EC47-B47C-6C3CD4DE663F}"/>
          </ac:picMkLst>
        </pc:picChg>
        <pc:cxnChg chg="del mod">
          <ac:chgData name="Yann HALLOUARD" userId="984563d2-d638-4a78-a253-b89c0ce09a89" providerId="ADAL" clId="{CAC6DDEF-2570-9A46-8D7C-45F1B8702F08}" dt="2020-11-13T13:52:39.543" v="144" actId="478"/>
          <ac:cxnSpMkLst>
            <pc:docMk/>
            <pc:sldMk cId="1431507732" sldId="306"/>
            <ac:cxnSpMk id="39" creationId="{89F9E4A9-7498-944F-8547-73D40759411C}"/>
          </ac:cxnSpMkLst>
        </pc:cxnChg>
        <pc:cxnChg chg="del mod">
          <ac:chgData name="Yann HALLOUARD" userId="984563d2-d638-4a78-a253-b89c0ce09a89" providerId="ADAL" clId="{CAC6DDEF-2570-9A46-8D7C-45F1B8702F08}" dt="2020-11-13T14:05:23.981" v="160" actId="478"/>
          <ac:cxnSpMkLst>
            <pc:docMk/>
            <pc:sldMk cId="1431507732" sldId="306"/>
            <ac:cxnSpMk id="40" creationId="{E7217E19-BF18-2F4C-9BB6-1ACCAC185706}"/>
          </ac:cxnSpMkLst>
        </pc:cxnChg>
        <pc:cxnChg chg="del mod">
          <ac:chgData name="Yann HALLOUARD" userId="984563d2-d638-4a78-a253-b89c0ce09a89" providerId="ADAL" clId="{CAC6DDEF-2570-9A46-8D7C-45F1B8702F08}" dt="2020-11-13T14:04:04.422" v="147" actId="478"/>
          <ac:cxnSpMkLst>
            <pc:docMk/>
            <pc:sldMk cId="1431507732" sldId="306"/>
            <ac:cxnSpMk id="41" creationId="{E5B72C4B-2A8D-3F46-A477-2ABECB9B3D4A}"/>
          </ac:cxnSpMkLst>
        </pc:cxnChg>
        <pc:cxnChg chg="del">
          <ac:chgData name="Yann HALLOUARD" userId="984563d2-d638-4a78-a253-b89c0ce09a89" providerId="ADAL" clId="{CAC6DDEF-2570-9A46-8D7C-45F1B8702F08}" dt="2020-11-13T14:04:39.662" v="152" actId="478"/>
          <ac:cxnSpMkLst>
            <pc:docMk/>
            <pc:sldMk cId="1431507732" sldId="306"/>
            <ac:cxnSpMk id="42" creationId="{518F5D54-0CCC-F240-9870-16847BBF36D5}"/>
          </ac:cxnSpMkLst>
        </pc:cxnChg>
        <pc:cxnChg chg="del mod">
          <ac:chgData name="Yann HALLOUARD" userId="984563d2-d638-4a78-a253-b89c0ce09a89" providerId="ADAL" clId="{CAC6DDEF-2570-9A46-8D7C-45F1B8702F08}" dt="2020-11-13T14:04:38.294" v="151" actId="478"/>
          <ac:cxnSpMkLst>
            <pc:docMk/>
            <pc:sldMk cId="1431507732" sldId="306"/>
            <ac:cxnSpMk id="43" creationId="{2BD90D85-7E12-6C4A-A08F-ABBF90426134}"/>
          </ac:cxnSpMkLst>
        </pc:cxnChg>
        <pc:cxnChg chg="del mod">
          <ac:chgData name="Yann HALLOUARD" userId="984563d2-d638-4a78-a253-b89c0ce09a89" providerId="ADAL" clId="{CAC6DDEF-2570-9A46-8D7C-45F1B8702F08}" dt="2020-11-13T14:04:04.422" v="147" actId="478"/>
          <ac:cxnSpMkLst>
            <pc:docMk/>
            <pc:sldMk cId="1431507732" sldId="306"/>
            <ac:cxnSpMk id="44" creationId="{4B7C03F1-F489-6E4A-B165-DF0FDFFABE5C}"/>
          </ac:cxnSpMkLst>
        </pc:cxnChg>
        <pc:cxnChg chg="del mod">
          <ac:chgData name="Yann HALLOUARD" userId="984563d2-d638-4a78-a253-b89c0ce09a89" providerId="ADAL" clId="{CAC6DDEF-2570-9A46-8D7C-45F1B8702F08}" dt="2020-11-13T14:04:04.422" v="147" actId="478"/>
          <ac:cxnSpMkLst>
            <pc:docMk/>
            <pc:sldMk cId="1431507732" sldId="306"/>
            <ac:cxnSpMk id="45" creationId="{DFED64CD-18B7-F04A-8424-0CC0A9A6EC4B}"/>
          </ac:cxnSpMkLst>
        </pc:cxnChg>
        <pc:cxnChg chg="del mod">
          <ac:chgData name="Yann HALLOUARD" userId="984563d2-d638-4a78-a253-b89c0ce09a89" providerId="ADAL" clId="{CAC6DDEF-2570-9A46-8D7C-45F1B8702F08}" dt="2020-11-13T14:04:50.693" v="154" actId="478"/>
          <ac:cxnSpMkLst>
            <pc:docMk/>
            <pc:sldMk cId="1431507732" sldId="306"/>
            <ac:cxnSpMk id="46" creationId="{AB3B441D-84F6-3148-942E-AC7F9BED9454}"/>
          </ac:cxnSpMkLst>
        </pc:cxnChg>
        <pc:cxnChg chg="del mod">
          <ac:chgData name="Yann HALLOUARD" userId="984563d2-d638-4a78-a253-b89c0ce09a89" providerId="ADAL" clId="{CAC6DDEF-2570-9A46-8D7C-45F1B8702F08}" dt="2020-11-13T13:52:41.136" v="145" actId="478"/>
          <ac:cxnSpMkLst>
            <pc:docMk/>
            <pc:sldMk cId="1431507732" sldId="306"/>
            <ac:cxnSpMk id="47" creationId="{13804564-4432-E249-BF29-296E7D040CD1}"/>
          </ac:cxnSpMkLst>
        </pc:cxnChg>
        <pc:cxnChg chg="del mod">
          <ac:chgData name="Yann HALLOUARD" userId="984563d2-d638-4a78-a253-b89c0ce09a89" providerId="ADAL" clId="{CAC6DDEF-2570-9A46-8D7C-45F1B8702F08}" dt="2020-11-13T14:04:04.422" v="147" actId="478"/>
          <ac:cxnSpMkLst>
            <pc:docMk/>
            <pc:sldMk cId="1431507732" sldId="306"/>
            <ac:cxnSpMk id="48" creationId="{285603DA-A1A9-FE45-8EBB-BF81D4B315D5}"/>
          </ac:cxnSpMkLst>
        </pc:cxnChg>
        <pc:cxnChg chg="del mod">
          <ac:chgData name="Yann HALLOUARD" userId="984563d2-d638-4a78-a253-b89c0ce09a89" providerId="ADAL" clId="{CAC6DDEF-2570-9A46-8D7C-45F1B8702F08}" dt="2020-11-13T14:04:36.631" v="150" actId="478"/>
          <ac:cxnSpMkLst>
            <pc:docMk/>
            <pc:sldMk cId="1431507732" sldId="306"/>
            <ac:cxnSpMk id="49" creationId="{083D4CD4-9453-F84B-A12C-213F2520B18E}"/>
          </ac:cxnSpMkLst>
        </pc:cxnChg>
        <pc:cxnChg chg="add del mod">
          <ac:chgData name="Yann HALLOUARD" userId="984563d2-d638-4a78-a253-b89c0ce09a89" providerId="ADAL" clId="{CAC6DDEF-2570-9A46-8D7C-45F1B8702F08}" dt="2020-11-13T13:52:23.656" v="141" actId="478"/>
          <ac:cxnSpMkLst>
            <pc:docMk/>
            <pc:sldMk cId="1431507732" sldId="306"/>
            <ac:cxnSpMk id="58" creationId="{4051B62B-7F0F-FD48-9143-83B8016DC6AE}"/>
          </ac:cxnSpMkLst>
        </pc:cxnChg>
        <pc:cxnChg chg="add del mod">
          <ac:chgData name="Yann HALLOUARD" userId="984563d2-d638-4a78-a253-b89c0ce09a89" providerId="ADAL" clId="{CAC6DDEF-2570-9A46-8D7C-45F1B8702F08}" dt="2020-11-13T13:52:25.014" v="142" actId="478"/>
          <ac:cxnSpMkLst>
            <pc:docMk/>
            <pc:sldMk cId="1431507732" sldId="306"/>
            <ac:cxnSpMk id="59" creationId="{34C2ECA6-0A33-224D-A5EA-8A71013EC73F}"/>
          </ac:cxnSpMkLst>
        </pc:cxnChg>
        <pc:cxnChg chg="add del mod">
          <ac:chgData name="Yann HALLOUARD" userId="984563d2-d638-4a78-a253-b89c0ce09a89" providerId="ADAL" clId="{CAC6DDEF-2570-9A46-8D7C-45F1B8702F08}" dt="2020-11-13T13:52:21.680" v="140" actId="21"/>
          <ac:cxnSpMkLst>
            <pc:docMk/>
            <pc:sldMk cId="1431507732" sldId="306"/>
            <ac:cxnSpMk id="73" creationId="{A29E6904-9466-454F-AEAC-51036C2A1902}"/>
          </ac:cxnSpMkLst>
        </pc:cxnChg>
        <pc:cxnChg chg="add del mod">
          <ac:chgData name="Yann HALLOUARD" userId="984563d2-d638-4a78-a253-b89c0ce09a89" providerId="ADAL" clId="{CAC6DDEF-2570-9A46-8D7C-45F1B8702F08}" dt="2020-11-13T13:52:21.680" v="140" actId="21"/>
          <ac:cxnSpMkLst>
            <pc:docMk/>
            <pc:sldMk cId="1431507732" sldId="306"/>
            <ac:cxnSpMk id="74" creationId="{2529C791-D48B-F249-9392-7BAF2C5036F6}"/>
          </ac:cxnSpMkLst>
        </pc:cxnChg>
        <pc:cxnChg chg="add mod">
          <ac:chgData name="Yann HALLOUARD" userId="984563d2-d638-4a78-a253-b89c0ce09a89" providerId="ADAL" clId="{CAC6DDEF-2570-9A46-8D7C-45F1B8702F08}" dt="2020-11-13T13:52:25.786" v="143"/>
          <ac:cxnSpMkLst>
            <pc:docMk/>
            <pc:sldMk cId="1431507732" sldId="306"/>
            <ac:cxnSpMk id="75" creationId="{81CA99CA-663E-1340-9837-39D716A01986}"/>
          </ac:cxnSpMkLst>
        </pc:cxnChg>
        <pc:cxnChg chg="add mod">
          <ac:chgData name="Yann HALLOUARD" userId="984563d2-d638-4a78-a253-b89c0ce09a89" providerId="ADAL" clId="{CAC6DDEF-2570-9A46-8D7C-45F1B8702F08}" dt="2020-11-13T13:52:25.786" v="143"/>
          <ac:cxnSpMkLst>
            <pc:docMk/>
            <pc:sldMk cId="1431507732" sldId="306"/>
            <ac:cxnSpMk id="76" creationId="{5AF79C5B-E151-BA4C-85A0-7C6F33D91E7D}"/>
          </ac:cxnSpMkLst>
        </pc:cxnChg>
        <pc:cxnChg chg="add mod">
          <ac:chgData name="Yann HALLOUARD" userId="984563d2-d638-4a78-a253-b89c0ce09a89" providerId="ADAL" clId="{CAC6DDEF-2570-9A46-8D7C-45F1B8702F08}" dt="2020-11-13T13:52:41.633" v="146"/>
          <ac:cxnSpMkLst>
            <pc:docMk/>
            <pc:sldMk cId="1431507732" sldId="306"/>
            <ac:cxnSpMk id="77" creationId="{E1B4913C-9410-A44D-861B-74CC8BE87829}"/>
          </ac:cxnSpMkLst>
        </pc:cxnChg>
        <pc:cxnChg chg="add mod">
          <ac:chgData name="Yann HALLOUARD" userId="984563d2-d638-4a78-a253-b89c0ce09a89" providerId="ADAL" clId="{CAC6DDEF-2570-9A46-8D7C-45F1B8702F08}" dt="2020-11-13T13:52:41.633" v="146"/>
          <ac:cxnSpMkLst>
            <pc:docMk/>
            <pc:sldMk cId="1431507732" sldId="306"/>
            <ac:cxnSpMk id="78" creationId="{DE39BEDE-16AB-F14D-85C9-3B2E461C358B}"/>
          </ac:cxnSpMkLst>
        </pc:cxnChg>
        <pc:cxnChg chg="add del mod">
          <ac:chgData name="Yann HALLOUARD" userId="984563d2-d638-4a78-a253-b89c0ce09a89" providerId="ADAL" clId="{CAC6DDEF-2570-9A46-8D7C-45F1B8702F08}" dt="2020-11-13T14:05:14.645" v="157" actId="478"/>
          <ac:cxnSpMkLst>
            <pc:docMk/>
            <pc:sldMk cId="1431507732" sldId="306"/>
            <ac:cxnSpMk id="79" creationId="{04697438-690A-7A44-9DFD-C4394FD4A706}"/>
          </ac:cxnSpMkLst>
        </pc:cxnChg>
        <pc:cxnChg chg="add mod">
          <ac:chgData name="Yann HALLOUARD" userId="984563d2-d638-4a78-a253-b89c0ce09a89" providerId="ADAL" clId="{CAC6DDEF-2570-9A46-8D7C-45F1B8702F08}" dt="2020-11-13T14:04:05.120" v="148"/>
          <ac:cxnSpMkLst>
            <pc:docMk/>
            <pc:sldMk cId="1431507732" sldId="306"/>
            <ac:cxnSpMk id="80" creationId="{93D7F398-8489-6B4D-AFC3-54C0C9031944}"/>
          </ac:cxnSpMkLst>
        </pc:cxnChg>
        <pc:cxnChg chg="add mod">
          <ac:chgData name="Yann HALLOUARD" userId="984563d2-d638-4a78-a253-b89c0ce09a89" providerId="ADAL" clId="{CAC6DDEF-2570-9A46-8D7C-45F1B8702F08}" dt="2020-11-13T14:04:05.120" v="148"/>
          <ac:cxnSpMkLst>
            <pc:docMk/>
            <pc:sldMk cId="1431507732" sldId="306"/>
            <ac:cxnSpMk id="81" creationId="{09BD2EA2-E239-A546-8EE2-67CE79D1472D}"/>
          </ac:cxnSpMkLst>
        </pc:cxnChg>
        <pc:cxnChg chg="add mod">
          <ac:chgData name="Yann HALLOUARD" userId="984563d2-d638-4a78-a253-b89c0ce09a89" providerId="ADAL" clId="{CAC6DDEF-2570-9A46-8D7C-45F1B8702F08}" dt="2020-11-13T14:04:05.120" v="148"/>
          <ac:cxnSpMkLst>
            <pc:docMk/>
            <pc:sldMk cId="1431507732" sldId="306"/>
            <ac:cxnSpMk id="82" creationId="{65226FFC-391F-5647-9A47-FD4391D94F84}"/>
          </ac:cxnSpMkLst>
        </pc:cxnChg>
        <pc:cxnChg chg="add mod">
          <ac:chgData name="Yann HALLOUARD" userId="984563d2-d638-4a78-a253-b89c0ce09a89" providerId="ADAL" clId="{CAC6DDEF-2570-9A46-8D7C-45F1B8702F08}" dt="2020-11-13T14:04:05.120" v="148"/>
          <ac:cxnSpMkLst>
            <pc:docMk/>
            <pc:sldMk cId="1431507732" sldId="306"/>
            <ac:cxnSpMk id="83" creationId="{D423339C-BFA3-584B-9E00-A988C304FB4E}"/>
          </ac:cxnSpMkLst>
        </pc:cxnChg>
        <pc:cxnChg chg="add mod">
          <ac:chgData name="Yann HALLOUARD" userId="984563d2-d638-4a78-a253-b89c0ce09a89" providerId="ADAL" clId="{CAC6DDEF-2570-9A46-8D7C-45F1B8702F08}" dt="2020-11-13T14:04:40.456" v="153"/>
          <ac:cxnSpMkLst>
            <pc:docMk/>
            <pc:sldMk cId="1431507732" sldId="306"/>
            <ac:cxnSpMk id="84" creationId="{A32181AE-3F6F-9546-8D8D-5F4457DC6015}"/>
          </ac:cxnSpMkLst>
        </pc:cxnChg>
        <pc:cxnChg chg="add mod">
          <ac:chgData name="Yann HALLOUARD" userId="984563d2-d638-4a78-a253-b89c0ce09a89" providerId="ADAL" clId="{CAC6DDEF-2570-9A46-8D7C-45F1B8702F08}" dt="2020-11-13T14:04:40.456" v="153"/>
          <ac:cxnSpMkLst>
            <pc:docMk/>
            <pc:sldMk cId="1431507732" sldId="306"/>
            <ac:cxnSpMk id="85" creationId="{D3BBE479-9923-9C40-8E3E-E4101E9E3B70}"/>
          </ac:cxnSpMkLst>
        </pc:cxnChg>
        <pc:cxnChg chg="add mod">
          <ac:chgData name="Yann HALLOUARD" userId="984563d2-d638-4a78-a253-b89c0ce09a89" providerId="ADAL" clId="{CAC6DDEF-2570-9A46-8D7C-45F1B8702F08}" dt="2020-11-13T14:04:40.456" v="153"/>
          <ac:cxnSpMkLst>
            <pc:docMk/>
            <pc:sldMk cId="1431507732" sldId="306"/>
            <ac:cxnSpMk id="86" creationId="{5423E1D9-B4FE-8E4F-8700-198AE9E2D962}"/>
          </ac:cxnSpMkLst>
        </pc:cxnChg>
        <pc:cxnChg chg="add mod">
          <ac:chgData name="Yann HALLOUARD" userId="984563d2-d638-4a78-a253-b89c0ce09a89" providerId="ADAL" clId="{CAC6DDEF-2570-9A46-8D7C-45F1B8702F08}" dt="2020-11-13T14:04:51.381" v="155"/>
          <ac:cxnSpMkLst>
            <pc:docMk/>
            <pc:sldMk cId="1431507732" sldId="306"/>
            <ac:cxnSpMk id="87" creationId="{429BA904-0D2C-814C-BDFB-FFE25BA9972F}"/>
          </ac:cxnSpMkLst>
        </pc:cxnChg>
        <pc:cxnChg chg="add del mod">
          <ac:chgData name="Yann HALLOUARD" userId="984563d2-d638-4a78-a253-b89c0ce09a89" providerId="ADAL" clId="{CAC6DDEF-2570-9A46-8D7C-45F1B8702F08}" dt="2020-11-13T14:05:22.193" v="159" actId="478"/>
          <ac:cxnSpMkLst>
            <pc:docMk/>
            <pc:sldMk cId="1431507732" sldId="306"/>
            <ac:cxnSpMk id="88" creationId="{5819CF46-A989-C04E-9CF8-940E6ED18BAA}"/>
          </ac:cxnSpMkLst>
        </pc:cxnChg>
        <pc:cxnChg chg="add mod">
          <ac:chgData name="Yann HALLOUARD" userId="984563d2-d638-4a78-a253-b89c0ce09a89" providerId="ADAL" clId="{CAC6DDEF-2570-9A46-8D7C-45F1B8702F08}" dt="2020-11-13T14:05:24.745" v="161"/>
          <ac:cxnSpMkLst>
            <pc:docMk/>
            <pc:sldMk cId="1431507732" sldId="306"/>
            <ac:cxnSpMk id="89" creationId="{78AED280-1E59-3C42-9B61-FED665176751}"/>
          </ac:cxnSpMkLst>
        </pc:cxnChg>
      </pc:sldChg>
      <pc:sldChg chg="addSp delSp modSp mod">
        <pc:chgData name="Yann HALLOUARD" userId="984563d2-d638-4a78-a253-b89c0ce09a89" providerId="ADAL" clId="{CAC6DDEF-2570-9A46-8D7C-45F1B8702F08}" dt="2020-11-18T17:55:45.028" v="1732" actId="478"/>
        <pc:sldMkLst>
          <pc:docMk/>
          <pc:sldMk cId="3052452102" sldId="307"/>
        </pc:sldMkLst>
        <pc:spChg chg="del">
          <ac:chgData name="Yann HALLOUARD" userId="984563d2-d638-4a78-a253-b89c0ce09a89" providerId="ADAL" clId="{CAC6DDEF-2570-9A46-8D7C-45F1B8702F08}" dt="2020-11-13T17:26:44.383" v="596" actId="478"/>
          <ac:spMkLst>
            <pc:docMk/>
            <pc:sldMk cId="3052452102" sldId="307"/>
            <ac:spMk id="3" creationId="{D2E6E362-54C1-F244-ACD8-137C3F81275F}"/>
          </ac:spMkLst>
        </pc:spChg>
        <pc:spChg chg="mod">
          <ac:chgData name="Yann HALLOUARD" userId="984563d2-d638-4a78-a253-b89c0ce09a89" providerId="ADAL" clId="{CAC6DDEF-2570-9A46-8D7C-45F1B8702F08}" dt="2020-11-18T17:22:07.741" v="1535" actId="20577"/>
          <ac:spMkLst>
            <pc:docMk/>
            <pc:sldMk cId="3052452102" sldId="307"/>
            <ac:spMk id="5" creationId="{3127C6D4-949D-B647-BADF-DC9FFEA3EF45}"/>
          </ac:spMkLst>
        </pc:spChg>
        <pc:spChg chg="add mod">
          <ac:chgData name="Yann HALLOUARD" userId="984563d2-d638-4a78-a253-b89c0ce09a89" providerId="ADAL" clId="{CAC6DDEF-2570-9A46-8D7C-45F1B8702F08}" dt="2020-11-13T17:26:44.756" v="597"/>
          <ac:spMkLst>
            <pc:docMk/>
            <pc:sldMk cId="3052452102" sldId="307"/>
            <ac:spMk id="8" creationId="{1582399A-1B07-B648-864F-39CCB4C1F7E7}"/>
          </ac:spMkLst>
        </pc:spChg>
        <pc:cxnChg chg="add del mod">
          <ac:chgData name="Yann HALLOUARD" userId="984563d2-d638-4a78-a253-b89c0ce09a89" providerId="ADAL" clId="{CAC6DDEF-2570-9A46-8D7C-45F1B8702F08}" dt="2020-11-18T17:55:45.028" v="1732" actId="478"/>
          <ac:cxnSpMkLst>
            <pc:docMk/>
            <pc:sldMk cId="3052452102" sldId="307"/>
            <ac:cxnSpMk id="9" creationId="{E32F29F9-71F1-014C-8337-9234B30EE75C}"/>
          </ac:cxnSpMkLst>
        </pc:cxnChg>
        <pc:cxnChg chg="add del mod">
          <ac:chgData name="Yann HALLOUARD" userId="984563d2-d638-4a78-a253-b89c0ce09a89" providerId="ADAL" clId="{CAC6DDEF-2570-9A46-8D7C-45F1B8702F08}" dt="2020-11-18T17:55:45.028" v="1732" actId="478"/>
          <ac:cxnSpMkLst>
            <pc:docMk/>
            <pc:sldMk cId="3052452102" sldId="307"/>
            <ac:cxnSpMk id="10" creationId="{8E393872-2BE5-9044-8EB6-CA8C2DB38CB7}"/>
          </ac:cxnSpMkLst>
        </pc:cxnChg>
        <pc:cxnChg chg="add del mod">
          <ac:chgData name="Yann HALLOUARD" userId="984563d2-d638-4a78-a253-b89c0ce09a89" providerId="ADAL" clId="{CAC6DDEF-2570-9A46-8D7C-45F1B8702F08}" dt="2020-11-18T17:55:45.028" v="1732" actId="478"/>
          <ac:cxnSpMkLst>
            <pc:docMk/>
            <pc:sldMk cId="3052452102" sldId="307"/>
            <ac:cxnSpMk id="11" creationId="{678C82E0-37A5-A140-A995-22794AF31383}"/>
          </ac:cxnSpMkLst>
        </pc:cxnChg>
        <pc:cxnChg chg="add del mod">
          <ac:chgData name="Yann HALLOUARD" userId="984563d2-d638-4a78-a253-b89c0ce09a89" providerId="ADAL" clId="{CAC6DDEF-2570-9A46-8D7C-45F1B8702F08}" dt="2020-11-18T17:55:45.028" v="1732" actId="478"/>
          <ac:cxnSpMkLst>
            <pc:docMk/>
            <pc:sldMk cId="3052452102" sldId="307"/>
            <ac:cxnSpMk id="12" creationId="{10A5C6E7-1037-0947-B788-154B7DF828E9}"/>
          </ac:cxnSpMkLst>
        </pc:cxnChg>
        <pc:cxnChg chg="add del mod">
          <ac:chgData name="Yann HALLOUARD" userId="984563d2-d638-4a78-a253-b89c0ce09a89" providerId="ADAL" clId="{CAC6DDEF-2570-9A46-8D7C-45F1B8702F08}" dt="2020-11-18T17:55:45.028" v="1732" actId="478"/>
          <ac:cxnSpMkLst>
            <pc:docMk/>
            <pc:sldMk cId="3052452102" sldId="307"/>
            <ac:cxnSpMk id="13" creationId="{79E06A65-B880-ED4C-B468-B4302C55F7B2}"/>
          </ac:cxnSpMkLst>
        </pc:cxnChg>
        <pc:cxnChg chg="add del mod">
          <ac:chgData name="Yann HALLOUARD" userId="984563d2-d638-4a78-a253-b89c0ce09a89" providerId="ADAL" clId="{CAC6DDEF-2570-9A46-8D7C-45F1B8702F08}" dt="2020-11-18T17:55:45.028" v="1732" actId="478"/>
          <ac:cxnSpMkLst>
            <pc:docMk/>
            <pc:sldMk cId="3052452102" sldId="307"/>
            <ac:cxnSpMk id="14" creationId="{EF570534-72DB-0C44-84AD-C936DB6EC6C4}"/>
          </ac:cxnSpMkLst>
        </pc:cxnChg>
        <pc:cxnChg chg="add del mod">
          <ac:chgData name="Yann HALLOUARD" userId="984563d2-d638-4a78-a253-b89c0ce09a89" providerId="ADAL" clId="{CAC6DDEF-2570-9A46-8D7C-45F1B8702F08}" dt="2020-11-18T17:55:45.028" v="1732" actId="478"/>
          <ac:cxnSpMkLst>
            <pc:docMk/>
            <pc:sldMk cId="3052452102" sldId="307"/>
            <ac:cxnSpMk id="15" creationId="{74EB77F9-7FE4-9548-9594-F6DA97E22583}"/>
          </ac:cxnSpMkLst>
        </pc:cxnChg>
      </pc:sldChg>
      <pc:sldChg chg="addSp delSp modSp mod">
        <pc:chgData name="Yann HALLOUARD" userId="984563d2-d638-4a78-a253-b89c0ce09a89" providerId="ADAL" clId="{CAC6DDEF-2570-9A46-8D7C-45F1B8702F08}" dt="2020-11-18T12:20:47.913" v="1230" actId="14100"/>
        <pc:sldMkLst>
          <pc:docMk/>
          <pc:sldMk cId="2471895090" sldId="308"/>
        </pc:sldMkLst>
        <pc:spChg chg="del">
          <ac:chgData name="Yann HALLOUARD" userId="984563d2-d638-4a78-a253-b89c0ce09a89" providerId="ADAL" clId="{CAC6DDEF-2570-9A46-8D7C-45F1B8702F08}" dt="2020-11-13T17:26:47.734" v="598" actId="478"/>
          <ac:spMkLst>
            <pc:docMk/>
            <pc:sldMk cId="2471895090" sldId="308"/>
            <ac:spMk id="3" creationId="{D2E6E362-54C1-F244-ACD8-137C3F81275F}"/>
          </ac:spMkLst>
        </pc:spChg>
        <pc:spChg chg="add mod">
          <ac:chgData name="Yann HALLOUARD" userId="984563d2-d638-4a78-a253-b89c0ce09a89" providerId="ADAL" clId="{CAC6DDEF-2570-9A46-8D7C-45F1B8702F08}" dt="2020-11-13T17:20:50.023" v="476"/>
          <ac:spMkLst>
            <pc:docMk/>
            <pc:sldMk cId="2471895090" sldId="308"/>
            <ac:spMk id="58" creationId="{8322DFDE-B4F7-B041-8217-5518E09CF6F0}"/>
          </ac:spMkLst>
        </pc:spChg>
        <pc:spChg chg="add mod">
          <ac:chgData name="Yann HALLOUARD" userId="984563d2-d638-4a78-a253-b89c0ce09a89" providerId="ADAL" clId="{CAC6DDEF-2570-9A46-8D7C-45F1B8702F08}" dt="2020-11-13T17:26:48.142" v="599"/>
          <ac:spMkLst>
            <pc:docMk/>
            <pc:sldMk cId="2471895090" sldId="308"/>
            <ac:spMk id="59" creationId="{F661B1C8-44C2-9143-BD35-5F8FA5EEDE24}"/>
          </ac:spMkLst>
        </pc:spChg>
        <pc:spChg chg="mod">
          <ac:chgData name="Yann HALLOUARD" userId="984563d2-d638-4a78-a253-b89c0ce09a89" providerId="ADAL" clId="{CAC6DDEF-2570-9A46-8D7C-45F1B8702F08}" dt="2020-11-18T12:20:47.913" v="1230" actId="14100"/>
          <ac:spMkLst>
            <pc:docMk/>
            <pc:sldMk cId="2471895090" sldId="308"/>
            <ac:spMk id="65" creationId="{00E49723-255C-4F4E-89DF-32DB87370AC7}"/>
          </ac:spMkLst>
        </pc:spChg>
      </pc:sldChg>
      <pc:sldChg chg="addSp delSp modSp mod">
        <pc:chgData name="Yann HALLOUARD" userId="984563d2-d638-4a78-a253-b89c0ce09a89" providerId="ADAL" clId="{CAC6DDEF-2570-9A46-8D7C-45F1B8702F08}" dt="2020-11-13T17:26:41.199" v="595"/>
        <pc:sldMkLst>
          <pc:docMk/>
          <pc:sldMk cId="3633768348" sldId="309"/>
        </pc:sldMkLst>
        <pc:spChg chg="del">
          <ac:chgData name="Yann HALLOUARD" userId="984563d2-d638-4a78-a253-b89c0ce09a89" providerId="ADAL" clId="{CAC6DDEF-2570-9A46-8D7C-45F1B8702F08}" dt="2020-11-13T17:26:40.829" v="594" actId="478"/>
          <ac:spMkLst>
            <pc:docMk/>
            <pc:sldMk cId="3633768348" sldId="309"/>
            <ac:spMk id="3" creationId="{D2E6E362-54C1-F244-ACD8-137C3F81275F}"/>
          </ac:spMkLst>
        </pc:spChg>
        <pc:spChg chg="mod">
          <ac:chgData name="Yann HALLOUARD" userId="984563d2-d638-4a78-a253-b89c0ce09a89" providerId="ADAL" clId="{CAC6DDEF-2570-9A46-8D7C-45F1B8702F08}" dt="2020-11-13T15:02:45.310" v="336" actId="1076"/>
          <ac:spMkLst>
            <pc:docMk/>
            <pc:sldMk cId="3633768348" sldId="309"/>
            <ac:spMk id="59" creationId="{3B6BAB83-A8DF-9E4E-8728-06B4FF99ADC9}"/>
          </ac:spMkLst>
        </pc:spChg>
        <pc:spChg chg="mod">
          <ac:chgData name="Yann HALLOUARD" userId="984563d2-d638-4a78-a253-b89c0ce09a89" providerId="ADAL" clId="{CAC6DDEF-2570-9A46-8D7C-45F1B8702F08}" dt="2020-11-13T15:02:45.310" v="336" actId="1076"/>
          <ac:spMkLst>
            <pc:docMk/>
            <pc:sldMk cId="3633768348" sldId="309"/>
            <ac:spMk id="60" creationId="{E737E095-C0C7-6B45-9178-EB989FD0C3CB}"/>
          </ac:spMkLst>
        </pc:spChg>
        <pc:spChg chg="mod">
          <ac:chgData name="Yann HALLOUARD" userId="984563d2-d638-4a78-a253-b89c0ce09a89" providerId="ADAL" clId="{CAC6DDEF-2570-9A46-8D7C-45F1B8702F08}" dt="2020-11-13T15:02:45.310" v="336" actId="1076"/>
          <ac:spMkLst>
            <pc:docMk/>
            <pc:sldMk cId="3633768348" sldId="309"/>
            <ac:spMk id="61" creationId="{C172CB41-DED2-3040-A607-ABAC6D93D818}"/>
          </ac:spMkLst>
        </pc:spChg>
        <pc:spChg chg="mod">
          <ac:chgData name="Yann HALLOUARD" userId="984563d2-d638-4a78-a253-b89c0ce09a89" providerId="ADAL" clId="{CAC6DDEF-2570-9A46-8D7C-45F1B8702F08}" dt="2020-11-13T15:02:45.310" v="336" actId="1076"/>
          <ac:spMkLst>
            <pc:docMk/>
            <pc:sldMk cId="3633768348" sldId="309"/>
            <ac:spMk id="94" creationId="{BEA636DA-BA43-F844-A79F-759759566DFE}"/>
          </ac:spMkLst>
        </pc:spChg>
        <pc:spChg chg="add del mod">
          <ac:chgData name="Yann HALLOUARD" userId="984563d2-d638-4a78-a253-b89c0ce09a89" providerId="ADAL" clId="{CAC6DDEF-2570-9A46-8D7C-45F1B8702F08}" dt="2020-11-13T15:02:27.898" v="334" actId="478"/>
          <ac:spMkLst>
            <pc:docMk/>
            <pc:sldMk cId="3633768348" sldId="309"/>
            <ac:spMk id="112" creationId="{293208DD-43E4-D643-8C6A-4911827AF9BA}"/>
          </ac:spMkLst>
        </pc:spChg>
        <pc:spChg chg="add del mod">
          <ac:chgData name="Yann HALLOUARD" userId="984563d2-d638-4a78-a253-b89c0ce09a89" providerId="ADAL" clId="{CAC6DDEF-2570-9A46-8D7C-45F1B8702F08}" dt="2020-11-13T15:02:48.616" v="337" actId="478"/>
          <ac:spMkLst>
            <pc:docMk/>
            <pc:sldMk cId="3633768348" sldId="309"/>
            <ac:spMk id="113" creationId="{5C39C4A6-F608-4F48-8C69-68BC4FE6ED1D}"/>
          </ac:spMkLst>
        </pc:spChg>
        <pc:spChg chg="add mod">
          <ac:chgData name="Yann HALLOUARD" userId="984563d2-d638-4a78-a253-b89c0ce09a89" providerId="ADAL" clId="{CAC6DDEF-2570-9A46-8D7C-45F1B8702F08}" dt="2020-11-13T17:20:48.128" v="475"/>
          <ac:spMkLst>
            <pc:docMk/>
            <pc:sldMk cId="3633768348" sldId="309"/>
            <ac:spMk id="114" creationId="{418E6013-B31E-2743-8324-519867C8190A}"/>
          </ac:spMkLst>
        </pc:spChg>
        <pc:spChg chg="add mod">
          <ac:chgData name="Yann HALLOUARD" userId="984563d2-d638-4a78-a253-b89c0ce09a89" providerId="ADAL" clId="{CAC6DDEF-2570-9A46-8D7C-45F1B8702F08}" dt="2020-11-13T17:26:41.199" v="595"/>
          <ac:spMkLst>
            <pc:docMk/>
            <pc:sldMk cId="3633768348" sldId="309"/>
            <ac:spMk id="115" creationId="{D7820ACE-8F82-2441-B201-FADA72C536A2}"/>
          </ac:spMkLst>
        </pc:spChg>
        <pc:picChg chg="mod">
          <ac:chgData name="Yann HALLOUARD" userId="984563d2-d638-4a78-a253-b89c0ce09a89" providerId="ADAL" clId="{CAC6DDEF-2570-9A46-8D7C-45F1B8702F08}" dt="2020-11-13T15:02:45.310" v="336" actId="1076"/>
          <ac:picMkLst>
            <pc:docMk/>
            <pc:sldMk cId="3633768348" sldId="309"/>
            <ac:picMk id="62" creationId="{1AB0D707-396E-FC46-9139-A93D461ABFC9}"/>
          </ac:picMkLst>
        </pc:picChg>
        <pc:picChg chg="mod">
          <ac:chgData name="Yann HALLOUARD" userId="984563d2-d638-4a78-a253-b89c0ce09a89" providerId="ADAL" clId="{CAC6DDEF-2570-9A46-8D7C-45F1B8702F08}" dt="2020-11-13T15:02:45.310" v="336" actId="1076"/>
          <ac:picMkLst>
            <pc:docMk/>
            <pc:sldMk cId="3633768348" sldId="309"/>
            <ac:picMk id="63" creationId="{C8AC904A-7D6C-ED48-9AFF-4B1EB39447FE}"/>
          </ac:picMkLst>
        </pc:picChg>
        <pc:picChg chg="mod">
          <ac:chgData name="Yann HALLOUARD" userId="984563d2-d638-4a78-a253-b89c0ce09a89" providerId="ADAL" clId="{CAC6DDEF-2570-9A46-8D7C-45F1B8702F08}" dt="2020-11-13T15:02:45.310" v="336" actId="1076"/>
          <ac:picMkLst>
            <pc:docMk/>
            <pc:sldMk cId="3633768348" sldId="309"/>
            <ac:picMk id="104" creationId="{0D13FA34-308D-AD47-BE05-919702810ABC}"/>
          </ac:picMkLst>
        </pc:picChg>
        <pc:cxnChg chg="add mod">
          <ac:chgData name="Yann HALLOUARD" userId="984563d2-d638-4a78-a253-b89c0ce09a89" providerId="ADAL" clId="{CAC6DDEF-2570-9A46-8D7C-45F1B8702F08}" dt="2020-11-13T15:01:41.639" v="327"/>
          <ac:cxnSpMkLst>
            <pc:docMk/>
            <pc:sldMk cId="3633768348" sldId="309"/>
            <ac:cxnSpMk id="53" creationId="{58336B49-AB17-E344-9736-9411CFB70A8C}"/>
          </ac:cxnSpMkLst>
        </pc:cxnChg>
        <pc:cxnChg chg="add mod">
          <ac:chgData name="Yann HALLOUARD" userId="984563d2-d638-4a78-a253-b89c0ce09a89" providerId="ADAL" clId="{CAC6DDEF-2570-9A46-8D7C-45F1B8702F08}" dt="2020-11-13T15:01:41.639" v="327"/>
          <ac:cxnSpMkLst>
            <pc:docMk/>
            <pc:sldMk cId="3633768348" sldId="309"/>
            <ac:cxnSpMk id="54" creationId="{3FC97C5B-7FE8-3F4D-B184-8777B5600AD6}"/>
          </ac:cxnSpMkLst>
        </pc:cxnChg>
        <pc:cxnChg chg="add mod">
          <ac:chgData name="Yann HALLOUARD" userId="984563d2-d638-4a78-a253-b89c0ce09a89" providerId="ADAL" clId="{CAC6DDEF-2570-9A46-8D7C-45F1B8702F08}" dt="2020-11-13T15:01:41.639" v="327"/>
          <ac:cxnSpMkLst>
            <pc:docMk/>
            <pc:sldMk cId="3633768348" sldId="309"/>
            <ac:cxnSpMk id="55" creationId="{7A803FC6-4CF9-314D-8FD4-7D9EE0793827}"/>
          </ac:cxnSpMkLst>
        </pc:cxnChg>
        <pc:cxnChg chg="add mod">
          <ac:chgData name="Yann HALLOUARD" userId="984563d2-d638-4a78-a253-b89c0ce09a89" providerId="ADAL" clId="{CAC6DDEF-2570-9A46-8D7C-45F1B8702F08}" dt="2020-11-13T15:01:41.639" v="327"/>
          <ac:cxnSpMkLst>
            <pc:docMk/>
            <pc:sldMk cId="3633768348" sldId="309"/>
            <ac:cxnSpMk id="56" creationId="{DE5555F6-0DCF-BD4C-A594-41DCD7428B1C}"/>
          </ac:cxnSpMkLst>
        </pc:cxnChg>
        <pc:cxnChg chg="add mod">
          <ac:chgData name="Yann HALLOUARD" userId="984563d2-d638-4a78-a253-b89c0ce09a89" providerId="ADAL" clId="{CAC6DDEF-2570-9A46-8D7C-45F1B8702F08}" dt="2020-11-13T15:01:41.639" v="327"/>
          <ac:cxnSpMkLst>
            <pc:docMk/>
            <pc:sldMk cId="3633768348" sldId="309"/>
            <ac:cxnSpMk id="57" creationId="{110F45C5-B96F-FE43-8FBC-B8439E89FF3E}"/>
          </ac:cxnSpMkLst>
        </pc:cxnChg>
        <pc:cxnChg chg="del mod">
          <ac:chgData name="Yann HALLOUARD" userId="984563d2-d638-4a78-a253-b89c0ce09a89" providerId="ADAL" clId="{CAC6DDEF-2570-9A46-8D7C-45F1B8702F08}" dt="2020-11-13T15:01:40.756" v="326" actId="478"/>
          <ac:cxnSpMkLst>
            <pc:docMk/>
            <pc:sldMk cId="3633768348" sldId="309"/>
            <ac:cxnSpMk id="84" creationId="{2CEE4BC9-A28F-5E46-8210-99777F4C2CAF}"/>
          </ac:cxnSpMkLst>
        </pc:cxnChg>
        <pc:cxnChg chg="del mod">
          <ac:chgData name="Yann HALLOUARD" userId="984563d2-d638-4a78-a253-b89c0ce09a89" providerId="ADAL" clId="{CAC6DDEF-2570-9A46-8D7C-45F1B8702F08}" dt="2020-11-13T15:01:40.756" v="326" actId="478"/>
          <ac:cxnSpMkLst>
            <pc:docMk/>
            <pc:sldMk cId="3633768348" sldId="309"/>
            <ac:cxnSpMk id="85" creationId="{9EAC49B2-ED1E-3441-8890-E42ED2D03086}"/>
          </ac:cxnSpMkLst>
        </pc:cxnChg>
        <pc:cxnChg chg="del">
          <ac:chgData name="Yann HALLOUARD" userId="984563d2-d638-4a78-a253-b89c0ce09a89" providerId="ADAL" clId="{CAC6DDEF-2570-9A46-8D7C-45F1B8702F08}" dt="2020-11-13T15:01:40.756" v="326" actId="478"/>
          <ac:cxnSpMkLst>
            <pc:docMk/>
            <pc:sldMk cId="3633768348" sldId="309"/>
            <ac:cxnSpMk id="86" creationId="{B25B3FE6-8E49-1F47-BF61-BFE565B6BCA4}"/>
          </ac:cxnSpMkLst>
        </pc:cxnChg>
        <pc:cxnChg chg="del mod">
          <ac:chgData name="Yann HALLOUARD" userId="984563d2-d638-4a78-a253-b89c0ce09a89" providerId="ADAL" clId="{CAC6DDEF-2570-9A46-8D7C-45F1B8702F08}" dt="2020-11-13T15:01:40.756" v="326" actId="478"/>
          <ac:cxnSpMkLst>
            <pc:docMk/>
            <pc:sldMk cId="3633768348" sldId="309"/>
            <ac:cxnSpMk id="87" creationId="{F6BDD744-EFE3-1D45-8108-E0B39F50904E}"/>
          </ac:cxnSpMkLst>
        </pc:cxnChg>
        <pc:cxnChg chg="del mod">
          <ac:chgData name="Yann HALLOUARD" userId="984563d2-d638-4a78-a253-b89c0ce09a89" providerId="ADAL" clId="{CAC6DDEF-2570-9A46-8D7C-45F1B8702F08}" dt="2020-11-13T15:01:40.756" v="326" actId="478"/>
          <ac:cxnSpMkLst>
            <pc:docMk/>
            <pc:sldMk cId="3633768348" sldId="309"/>
            <ac:cxnSpMk id="88" creationId="{53B3D515-FC56-3945-BBD0-788078E20F63}"/>
          </ac:cxnSpMkLst>
        </pc:cxnChg>
        <pc:cxnChg chg="del mod">
          <ac:chgData name="Yann HALLOUARD" userId="984563d2-d638-4a78-a253-b89c0ce09a89" providerId="ADAL" clId="{CAC6DDEF-2570-9A46-8D7C-45F1B8702F08}" dt="2020-11-13T15:01:40.756" v="326" actId="478"/>
          <ac:cxnSpMkLst>
            <pc:docMk/>
            <pc:sldMk cId="3633768348" sldId="309"/>
            <ac:cxnSpMk id="89" creationId="{7543FFDE-9F3E-DA42-8B93-F18755CBE5E9}"/>
          </ac:cxnSpMkLst>
        </pc:cxnChg>
        <pc:cxnChg chg="del mod">
          <ac:chgData name="Yann HALLOUARD" userId="984563d2-d638-4a78-a253-b89c0ce09a89" providerId="ADAL" clId="{CAC6DDEF-2570-9A46-8D7C-45F1B8702F08}" dt="2020-11-13T15:01:40.756" v="326" actId="478"/>
          <ac:cxnSpMkLst>
            <pc:docMk/>
            <pc:sldMk cId="3633768348" sldId="309"/>
            <ac:cxnSpMk id="90" creationId="{316D6DB3-1FB7-BA41-8CDD-0CD3B3705E8A}"/>
          </ac:cxnSpMkLst>
        </pc:cxnChg>
        <pc:cxnChg chg="del mod">
          <ac:chgData name="Yann HALLOUARD" userId="984563d2-d638-4a78-a253-b89c0ce09a89" providerId="ADAL" clId="{CAC6DDEF-2570-9A46-8D7C-45F1B8702F08}" dt="2020-11-13T15:01:40.756" v="326" actId="478"/>
          <ac:cxnSpMkLst>
            <pc:docMk/>
            <pc:sldMk cId="3633768348" sldId="309"/>
            <ac:cxnSpMk id="91" creationId="{B34233ED-E74E-9641-B753-C9AACEBD7ADC}"/>
          </ac:cxnSpMkLst>
        </pc:cxnChg>
        <pc:cxnChg chg="del mod">
          <ac:chgData name="Yann HALLOUARD" userId="984563d2-d638-4a78-a253-b89c0ce09a89" providerId="ADAL" clId="{CAC6DDEF-2570-9A46-8D7C-45F1B8702F08}" dt="2020-11-13T15:01:40.756" v="326" actId="478"/>
          <ac:cxnSpMkLst>
            <pc:docMk/>
            <pc:sldMk cId="3633768348" sldId="309"/>
            <ac:cxnSpMk id="92" creationId="{4D7D0557-7C6B-3E42-AA01-C67ADCD651DA}"/>
          </ac:cxnSpMkLst>
        </pc:cxnChg>
        <pc:cxnChg chg="del mod">
          <ac:chgData name="Yann HALLOUARD" userId="984563d2-d638-4a78-a253-b89c0ce09a89" providerId="ADAL" clId="{CAC6DDEF-2570-9A46-8D7C-45F1B8702F08}" dt="2020-11-13T15:01:40.756" v="326" actId="478"/>
          <ac:cxnSpMkLst>
            <pc:docMk/>
            <pc:sldMk cId="3633768348" sldId="309"/>
            <ac:cxnSpMk id="101" creationId="{F06CA6D3-1F56-D946-A8E2-8F84767C2F56}"/>
          </ac:cxnSpMkLst>
        </pc:cxnChg>
        <pc:cxnChg chg="del mod">
          <ac:chgData name="Yann HALLOUARD" userId="984563d2-d638-4a78-a253-b89c0ce09a89" providerId="ADAL" clId="{CAC6DDEF-2570-9A46-8D7C-45F1B8702F08}" dt="2020-11-13T15:01:40.756" v="326" actId="478"/>
          <ac:cxnSpMkLst>
            <pc:docMk/>
            <pc:sldMk cId="3633768348" sldId="309"/>
            <ac:cxnSpMk id="102" creationId="{68FB9D00-970C-494E-9921-5E4DF6EFA564}"/>
          </ac:cxnSpMkLst>
        </pc:cxnChg>
        <pc:cxnChg chg="del">
          <ac:chgData name="Yann HALLOUARD" userId="984563d2-d638-4a78-a253-b89c0ce09a89" providerId="ADAL" clId="{CAC6DDEF-2570-9A46-8D7C-45F1B8702F08}" dt="2020-11-13T15:01:40.756" v="326" actId="478"/>
          <ac:cxnSpMkLst>
            <pc:docMk/>
            <pc:sldMk cId="3633768348" sldId="309"/>
            <ac:cxnSpMk id="103" creationId="{06055051-6C76-CA43-9608-FEA881C733AF}"/>
          </ac:cxnSpMkLst>
        </pc:cxnChg>
        <pc:cxnChg chg="add mod">
          <ac:chgData name="Yann HALLOUARD" userId="984563d2-d638-4a78-a253-b89c0ce09a89" providerId="ADAL" clId="{CAC6DDEF-2570-9A46-8D7C-45F1B8702F08}" dt="2020-11-13T15:01:41.639" v="327"/>
          <ac:cxnSpMkLst>
            <pc:docMk/>
            <pc:sldMk cId="3633768348" sldId="309"/>
            <ac:cxnSpMk id="105" creationId="{E8BA13A1-1E5A-2A4F-B2BE-23A8B86CA166}"/>
          </ac:cxnSpMkLst>
        </pc:cxnChg>
        <pc:cxnChg chg="add mod">
          <ac:chgData name="Yann HALLOUARD" userId="984563d2-d638-4a78-a253-b89c0ce09a89" providerId="ADAL" clId="{CAC6DDEF-2570-9A46-8D7C-45F1B8702F08}" dt="2020-11-13T15:01:41.639" v="327"/>
          <ac:cxnSpMkLst>
            <pc:docMk/>
            <pc:sldMk cId="3633768348" sldId="309"/>
            <ac:cxnSpMk id="106" creationId="{07D73DF3-2ABF-8F44-ADD0-42B1A6C83E62}"/>
          </ac:cxnSpMkLst>
        </pc:cxnChg>
        <pc:cxnChg chg="add mod">
          <ac:chgData name="Yann HALLOUARD" userId="984563d2-d638-4a78-a253-b89c0ce09a89" providerId="ADAL" clId="{CAC6DDEF-2570-9A46-8D7C-45F1B8702F08}" dt="2020-11-13T15:01:41.639" v="327"/>
          <ac:cxnSpMkLst>
            <pc:docMk/>
            <pc:sldMk cId="3633768348" sldId="309"/>
            <ac:cxnSpMk id="107" creationId="{E565E46C-8FE2-054F-A446-403B6C812BEE}"/>
          </ac:cxnSpMkLst>
        </pc:cxnChg>
        <pc:cxnChg chg="add mod">
          <ac:chgData name="Yann HALLOUARD" userId="984563d2-d638-4a78-a253-b89c0ce09a89" providerId="ADAL" clId="{CAC6DDEF-2570-9A46-8D7C-45F1B8702F08}" dt="2020-11-13T15:01:41.639" v="327"/>
          <ac:cxnSpMkLst>
            <pc:docMk/>
            <pc:sldMk cId="3633768348" sldId="309"/>
            <ac:cxnSpMk id="108" creationId="{8EEBE8A9-5F53-EF49-830A-CCA590CA2B78}"/>
          </ac:cxnSpMkLst>
        </pc:cxnChg>
        <pc:cxnChg chg="add mod">
          <ac:chgData name="Yann HALLOUARD" userId="984563d2-d638-4a78-a253-b89c0ce09a89" providerId="ADAL" clId="{CAC6DDEF-2570-9A46-8D7C-45F1B8702F08}" dt="2020-11-13T15:01:41.639" v="327"/>
          <ac:cxnSpMkLst>
            <pc:docMk/>
            <pc:sldMk cId="3633768348" sldId="309"/>
            <ac:cxnSpMk id="109" creationId="{42950624-0EB7-FA41-864C-F27521306553}"/>
          </ac:cxnSpMkLst>
        </pc:cxnChg>
        <pc:cxnChg chg="add mod">
          <ac:chgData name="Yann HALLOUARD" userId="984563d2-d638-4a78-a253-b89c0ce09a89" providerId="ADAL" clId="{CAC6DDEF-2570-9A46-8D7C-45F1B8702F08}" dt="2020-11-13T15:01:41.639" v="327"/>
          <ac:cxnSpMkLst>
            <pc:docMk/>
            <pc:sldMk cId="3633768348" sldId="309"/>
            <ac:cxnSpMk id="110" creationId="{EDACD945-B084-344C-A9A5-613A17F70734}"/>
          </ac:cxnSpMkLst>
        </pc:cxnChg>
        <pc:cxnChg chg="add mod">
          <ac:chgData name="Yann HALLOUARD" userId="984563d2-d638-4a78-a253-b89c0ce09a89" providerId="ADAL" clId="{CAC6DDEF-2570-9A46-8D7C-45F1B8702F08}" dt="2020-11-13T15:01:41.639" v="327"/>
          <ac:cxnSpMkLst>
            <pc:docMk/>
            <pc:sldMk cId="3633768348" sldId="309"/>
            <ac:cxnSpMk id="111" creationId="{17D26D74-58E0-AA4C-AA3D-8E2BA48F0960}"/>
          </ac:cxnSpMkLst>
        </pc:cxnChg>
      </pc:sldChg>
      <pc:sldChg chg="addSp delSp modSp mod">
        <pc:chgData name="Yann HALLOUARD" userId="984563d2-d638-4a78-a253-b89c0ce09a89" providerId="ADAL" clId="{CAC6DDEF-2570-9A46-8D7C-45F1B8702F08}" dt="2020-11-20T17:00:54.242" v="3464" actId="692"/>
        <pc:sldMkLst>
          <pc:docMk/>
          <pc:sldMk cId="1201664821" sldId="310"/>
        </pc:sldMkLst>
        <pc:spChg chg="del">
          <ac:chgData name="Yann HALLOUARD" userId="984563d2-d638-4a78-a253-b89c0ce09a89" providerId="ADAL" clId="{CAC6DDEF-2570-9A46-8D7C-45F1B8702F08}" dt="2020-11-13T17:26:37.768" v="592" actId="478"/>
          <ac:spMkLst>
            <pc:docMk/>
            <pc:sldMk cId="1201664821" sldId="310"/>
            <ac:spMk id="3" creationId="{D2E6E362-54C1-F244-ACD8-137C3F81275F}"/>
          </ac:spMkLst>
        </pc:spChg>
        <pc:spChg chg="del">
          <ac:chgData name="Yann HALLOUARD" userId="984563d2-d638-4a78-a253-b89c0ce09a89" providerId="ADAL" clId="{CAC6DDEF-2570-9A46-8D7C-45F1B8702F08}" dt="2020-11-18T18:48:51.194" v="2386" actId="478"/>
          <ac:spMkLst>
            <pc:docMk/>
            <pc:sldMk cId="1201664821" sldId="310"/>
            <ac:spMk id="5" creationId="{3127C6D4-949D-B647-BADF-DC9FFEA3EF45}"/>
          </ac:spMkLst>
        </pc:spChg>
        <pc:spChg chg="add mod">
          <ac:chgData name="Yann HALLOUARD" userId="984563d2-d638-4a78-a253-b89c0ce09a89" providerId="ADAL" clId="{CAC6DDEF-2570-9A46-8D7C-45F1B8702F08}" dt="2020-11-13T17:26:38.164" v="593"/>
          <ac:spMkLst>
            <pc:docMk/>
            <pc:sldMk cId="1201664821" sldId="310"/>
            <ac:spMk id="6" creationId="{16C5245B-9791-C348-ADFA-F3792F03BAC8}"/>
          </ac:spMkLst>
        </pc:spChg>
        <pc:spChg chg="add del mod">
          <ac:chgData name="Yann HALLOUARD" userId="984563d2-d638-4a78-a253-b89c0ce09a89" providerId="ADAL" clId="{CAC6DDEF-2570-9A46-8D7C-45F1B8702F08}" dt="2020-11-18T18:48:54.217" v="2387" actId="478"/>
          <ac:spMkLst>
            <pc:docMk/>
            <pc:sldMk cId="1201664821" sldId="310"/>
            <ac:spMk id="7" creationId="{10F679D6-2E4E-2742-9180-466E34E2CBD5}"/>
          </ac:spMkLst>
        </pc:spChg>
        <pc:spChg chg="add mod">
          <ac:chgData name="Yann HALLOUARD" userId="984563d2-d638-4a78-a253-b89c0ce09a89" providerId="ADAL" clId="{CAC6DDEF-2570-9A46-8D7C-45F1B8702F08}" dt="2020-11-18T18:53:50.932" v="2455" actId="1076"/>
          <ac:spMkLst>
            <pc:docMk/>
            <pc:sldMk cId="1201664821" sldId="310"/>
            <ac:spMk id="8" creationId="{BA2580DE-3F1B-5D4D-AED7-69D8B31DEC86}"/>
          </ac:spMkLst>
        </pc:spChg>
        <pc:spChg chg="add mod">
          <ac:chgData name="Yann HALLOUARD" userId="984563d2-d638-4a78-a253-b89c0ce09a89" providerId="ADAL" clId="{CAC6DDEF-2570-9A46-8D7C-45F1B8702F08}" dt="2020-11-18T19:03:00.527" v="2748" actId="20577"/>
          <ac:spMkLst>
            <pc:docMk/>
            <pc:sldMk cId="1201664821" sldId="310"/>
            <ac:spMk id="9" creationId="{C93FCE64-73D4-5C48-B7D0-9EDCB7DCC6B5}"/>
          </ac:spMkLst>
        </pc:spChg>
        <pc:spChg chg="add mod">
          <ac:chgData name="Yann HALLOUARD" userId="984563d2-d638-4a78-a253-b89c0ce09a89" providerId="ADAL" clId="{CAC6DDEF-2570-9A46-8D7C-45F1B8702F08}" dt="2020-11-18T18:51:17.798" v="2417" actId="207"/>
          <ac:spMkLst>
            <pc:docMk/>
            <pc:sldMk cId="1201664821" sldId="310"/>
            <ac:spMk id="14" creationId="{7316261F-B46B-2B4E-82BD-75D873BB8FDF}"/>
          </ac:spMkLst>
        </pc:spChg>
        <pc:spChg chg="add mod">
          <ac:chgData name="Yann HALLOUARD" userId="984563d2-d638-4a78-a253-b89c0ce09a89" providerId="ADAL" clId="{CAC6DDEF-2570-9A46-8D7C-45F1B8702F08}" dt="2020-11-18T18:51:17.798" v="2417" actId="207"/>
          <ac:spMkLst>
            <pc:docMk/>
            <pc:sldMk cId="1201664821" sldId="310"/>
            <ac:spMk id="15" creationId="{D82FC507-CE82-174E-8AAE-E1A8CD8B5779}"/>
          </ac:spMkLst>
        </pc:spChg>
        <pc:spChg chg="add mod">
          <ac:chgData name="Yann HALLOUARD" userId="984563d2-d638-4a78-a253-b89c0ce09a89" providerId="ADAL" clId="{CAC6DDEF-2570-9A46-8D7C-45F1B8702F08}" dt="2020-11-18T18:59:54.323" v="2623" actId="207"/>
          <ac:spMkLst>
            <pc:docMk/>
            <pc:sldMk cId="1201664821" sldId="310"/>
            <ac:spMk id="17" creationId="{3BFB5F6F-630B-4C4A-8FF6-B5E4649D2A4D}"/>
          </ac:spMkLst>
        </pc:spChg>
        <pc:spChg chg="add mod">
          <ac:chgData name="Yann HALLOUARD" userId="984563d2-d638-4a78-a253-b89c0ce09a89" providerId="ADAL" clId="{CAC6DDEF-2570-9A46-8D7C-45F1B8702F08}" dt="2020-11-18T19:01:05.579" v="2651" actId="115"/>
          <ac:spMkLst>
            <pc:docMk/>
            <pc:sldMk cId="1201664821" sldId="310"/>
            <ac:spMk id="19" creationId="{C2CBB126-C111-C94E-86E7-C404C339AA71}"/>
          </ac:spMkLst>
        </pc:spChg>
        <pc:spChg chg="add mod">
          <ac:chgData name="Yann HALLOUARD" userId="984563d2-d638-4a78-a253-b89c0ce09a89" providerId="ADAL" clId="{CAC6DDEF-2570-9A46-8D7C-45F1B8702F08}" dt="2020-11-18T18:58:03.641" v="2521" actId="692"/>
          <ac:spMkLst>
            <pc:docMk/>
            <pc:sldMk cId="1201664821" sldId="310"/>
            <ac:spMk id="20" creationId="{6D259A8F-0D59-3B4F-BA9A-3E0AF8434F65}"/>
          </ac:spMkLst>
        </pc:spChg>
        <pc:spChg chg="add mod">
          <ac:chgData name="Yann HALLOUARD" userId="984563d2-d638-4a78-a253-b89c0ce09a89" providerId="ADAL" clId="{CAC6DDEF-2570-9A46-8D7C-45F1B8702F08}" dt="2020-11-18T18:57:43.678" v="2516" actId="164"/>
          <ac:spMkLst>
            <pc:docMk/>
            <pc:sldMk cId="1201664821" sldId="310"/>
            <ac:spMk id="21" creationId="{F058F7FD-4520-6946-A9B0-361ACEEDF1F9}"/>
          </ac:spMkLst>
        </pc:spChg>
        <pc:spChg chg="add mod">
          <ac:chgData name="Yann HALLOUARD" userId="984563d2-d638-4a78-a253-b89c0ce09a89" providerId="ADAL" clId="{CAC6DDEF-2570-9A46-8D7C-45F1B8702F08}" dt="2020-11-20T16:53:25.488" v="3329" actId="164"/>
          <ac:spMkLst>
            <pc:docMk/>
            <pc:sldMk cId="1201664821" sldId="310"/>
            <ac:spMk id="22" creationId="{65094063-1ABA-BC4D-A821-3BDFA5D4EE1C}"/>
          </ac:spMkLst>
        </pc:spChg>
        <pc:spChg chg="add mod">
          <ac:chgData name="Yann HALLOUARD" userId="984563d2-d638-4a78-a253-b89c0ce09a89" providerId="ADAL" clId="{CAC6DDEF-2570-9A46-8D7C-45F1B8702F08}" dt="2020-11-18T18:59:42.338" v="2621" actId="1076"/>
          <ac:spMkLst>
            <pc:docMk/>
            <pc:sldMk cId="1201664821" sldId="310"/>
            <ac:spMk id="33" creationId="{4795B0DE-5DF7-714B-BDB3-F4FFC812372F}"/>
          </ac:spMkLst>
        </pc:spChg>
        <pc:spChg chg="add mod">
          <ac:chgData name="Yann HALLOUARD" userId="984563d2-d638-4a78-a253-b89c0ce09a89" providerId="ADAL" clId="{CAC6DDEF-2570-9A46-8D7C-45F1B8702F08}" dt="2020-11-20T16:51:32.579" v="3313" actId="1076"/>
          <ac:spMkLst>
            <pc:docMk/>
            <pc:sldMk cId="1201664821" sldId="310"/>
            <ac:spMk id="34" creationId="{4A7EDA3D-8888-3E4B-BF1C-96D219AA60D6}"/>
          </ac:spMkLst>
        </pc:spChg>
        <pc:spChg chg="add del mod">
          <ac:chgData name="Yann HALLOUARD" userId="984563d2-d638-4a78-a253-b89c0ce09a89" providerId="ADAL" clId="{CAC6DDEF-2570-9A46-8D7C-45F1B8702F08}" dt="2020-11-18T19:00:31.700" v="2628" actId="478"/>
          <ac:spMkLst>
            <pc:docMk/>
            <pc:sldMk cId="1201664821" sldId="310"/>
            <ac:spMk id="36" creationId="{0AB906FD-8B81-FD46-BD84-86889CC713F0}"/>
          </ac:spMkLst>
        </pc:spChg>
        <pc:spChg chg="add mod">
          <ac:chgData name="Yann HALLOUARD" userId="984563d2-d638-4a78-a253-b89c0ce09a89" providerId="ADAL" clId="{CAC6DDEF-2570-9A46-8D7C-45F1B8702F08}" dt="2020-11-20T16:55:04.108" v="3369" actId="164"/>
          <ac:spMkLst>
            <pc:docMk/>
            <pc:sldMk cId="1201664821" sldId="310"/>
            <ac:spMk id="36" creationId="{92F6EF93-BA40-B946-AFDB-E03A3006C50F}"/>
          </ac:spMkLst>
        </pc:spChg>
        <pc:spChg chg="add mod">
          <ac:chgData name="Yann HALLOUARD" userId="984563d2-d638-4a78-a253-b89c0ce09a89" providerId="ADAL" clId="{CAC6DDEF-2570-9A46-8D7C-45F1B8702F08}" dt="2020-11-18T19:00:57.682" v="2650" actId="115"/>
          <ac:spMkLst>
            <pc:docMk/>
            <pc:sldMk cId="1201664821" sldId="310"/>
            <ac:spMk id="37" creationId="{BED2602F-3D62-0848-A209-201F1ADE0542}"/>
          </ac:spMkLst>
        </pc:spChg>
        <pc:spChg chg="add mod">
          <ac:chgData name="Yann HALLOUARD" userId="984563d2-d638-4a78-a253-b89c0ce09a89" providerId="ADAL" clId="{CAC6DDEF-2570-9A46-8D7C-45F1B8702F08}" dt="2020-11-18T19:03:45.060" v="2800" actId="20577"/>
          <ac:spMkLst>
            <pc:docMk/>
            <pc:sldMk cId="1201664821" sldId="310"/>
            <ac:spMk id="38" creationId="{02A334AA-843E-F44C-A014-EAF6C8EECC81}"/>
          </ac:spMkLst>
        </pc:spChg>
        <pc:spChg chg="add mod">
          <ac:chgData name="Yann HALLOUARD" userId="984563d2-d638-4a78-a253-b89c0ce09a89" providerId="ADAL" clId="{CAC6DDEF-2570-9A46-8D7C-45F1B8702F08}" dt="2020-11-18T19:05:11.839" v="2893" actId="20577"/>
          <ac:spMkLst>
            <pc:docMk/>
            <pc:sldMk cId="1201664821" sldId="310"/>
            <ac:spMk id="40" creationId="{E6B145D6-7EE6-CD41-93E3-8754F8308C25}"/>
          </ac:spMkLst>
        </pc:spChg>
        <pc:spChg chg="mod">
          <ac:chgData name="Yann HALLOUARD" userId="984563d2-d638-4a78-a253-b89c0ce09a89" providerId="ADAL" clId="{CAC6DDEF-2570-9A46-8D7C-45F1B8702F08}" dt="2020-11-20T16:54:39.854" v="3365"/>
          <ac:spMkLst>
            <pc:docMk/>
            <pc:sldMk cId="1201664821" sldId="310"/>
            <ac:spMk id="42" creationId="{FB0C65ED-1227-6342-AD4C-4D556558AE8D}"/>
          </ac:spMkLst>
        </pc:spChg>
        <pc:spChg chg="mod">
          <ac:chgData name="Yann HALLOUARD" userId="984563d2-d638-4a78-a253-b89c0ce09a89" providerId="ADAL" clId="{CAC6DDEF-2570-9A46-8D7C-45F1B8702F08}" dt="2020-11-20T16:55:38.478" v="3380"/>
          <ac:spMkLst>
            <pc:docMk/>
            <pc:sldMk cId="1201664821" sldId="310"/>
            <ac:spMk id="45" creationId="{6FF29375-BF5E-8F47-85DD-454AF4D07B9D}"/>
          </ac:spMkLst>
        </pc:spChg>
        <pc:spChg chg="mod">
          <ac:chgData name="Yann HALLOUARD" userId="984563d2-d638-4a78-a253-b89c0ce09a89" providerId="ADAL" clId="{CAC6DDEF-2570-9A46-8D7C-45F1B8702F08}" dt="2020-11-20T16:56:55.450" v="3453"/>
          <ac:spMkLst>
            <pc:docMk/>
            <pc:sldMk cId="1201664821" sldId="310"/>
            <ac:spMk id="48" creationId="{FD9E6FD1-6F03-CC46-A6C4-7112AADE28F7}"/>
          </ac:spMkLst>
        </pc:spChg>
        <pc:grpChg chg="add del mod">
          <ac:chgData name="Yann HALLOUARD" userId="984563d2-d638-4a78-a253-b89c0ce09a89" providerId="ADAL" clId="{CAC6DDEF-2570-9A46-8D7C-45F1B8702F08}" dt="2020-11-20T16:54:38.263" v="3363" actId="21"/>
          <ac:grpSpMkLst>
            <pc:docMk/>
            <pc:sldMk cId="1201664821" sldId="310"/>
            <ac:grpSpMk id="25" creationId="{D7DD3F8D-B2A4-0A42-9536-5D1AAD00AC4F}"/>
          </ac:grpSpMkLst>
        </pc:grpChg>
        <pc:grpChg chg="add del mod">
          <ac:chgData name="Yann HALLOUARD" userId="984563d2-d638-4a78-a253-b89c0ce09a89" providerId="ADAL" clId="{CAC6DDEF-2570-9A46-8D7C-45F1B8702F08}" dt="2020-11-20T16:55:36.976" v="3378" actId="21"/>
          <ac:grpSpMkLst>
            <pc:docMk/>
            <pc:sldMk cId="1201664821" sldId="310"/>
            <ac:grpSpMk id="26" creationId="{03256FD3-EBA7-934F-A4D3-B07483736E9A}"/>
          </ac:grpSpMkLst>
        </pc:grpChg>
        <pc:grpChg chg="add mod">
          <ac:chgData name="Yann HALLOUARD" userId="984563d2-d638-4a78-a253-b89c0ce09a89" providerId="ADAL" clId="{CAC6DDEF-2570-9A46-8D7C-45F1B8702F08}" dt="2020-11-20T16:56:59.879" v="3456" actId="1076"/>
          <ac:grpSpMkLst>
            <pc:docMk/>
            <pc:sldMk cId="1201664821" sldId="310"/>
            <ac:grpSpMk id="32" creationId="{E7BC200D-5571-F048-B121-F50846EE161C}"/>
          </ac:grpSpMkLst>
        </pc:grpChg>
        <pc:grpChg chg="add del mod">
          <ac:chgData name="Yann HALLOUARD" userId="984563d2-d638-4a78-a253-b89c0ce09a89" providerId="ADAL" clId="{CAC6DDEF-2570-9A46-8D7C-45F1B8702F08}" dt="2020-11-20T16:56:53.784" v="3452" actId="21"/>
          <ac:grpSpMkLst>
            <pc:docMk/>
            <pc:sldMk cId="1201664821" sldId="310"/>
            <ac:grpSpMk id="41" creationId="{9BC52375-61F7-B949-8492-791F558593A2}"/>
          </ac:grpSpMkLst>
        </pc:grpChg>
        <pc:grpChg chg="add mod">
          <ac:chgData name="Yann HALLOUARD" userId="984563d2-d638-4a78-a253-b89c0ce09a89" providerId="ADAL" clId="{CAC6DDEF-2570-9A46-8D7C-45F1B8702F08}" dt="2020-11-20T16:55:38.478" v="3380"/>
          <ac:grpSpMkLst>
            <pc:docMk/>
            <pc:sldMk cId="1201664821" sldId="310"/>
            <ac:grpSpMk id="44" creationId="{07BE0953-6651-0B4B-948C-C9B2ACDF31D8}"/>
          </ac:grpSpMkLst>
        </pc:grpChg>
        <pc:grpChg chg="add mod">
          <ac:chgData name="Yann HALLOUARD" userId="984563d2-d638-4a78-a253-b89c0ce09a89" providerId="ADAL" clId="{CAC6DDEF-2570-9A46-8D7C-45F1B8702F08}" dt="2020-11-20T16:57:24.688" v="3458" actId="1076"/>
          <ac:grpSpMkLst>
            <pc:docMk/>
            <pc:sldMk cId="1201664821" sldId="310"/>
            <ac:grpSpMk id="47" creationId="{186F1B3A-71FE-6C49-9486-308D86BA56DF}"/>
          </ac:grpSpMkLst>
        </pc:grpChg>
        <pc:picChg chg="add mod">
          <ac:chgData name="Yann HALLOUARD" userId="984563d2-d638-4a78-a253-b89c0ce09a89" providerId="ADAL" clId="{CAC6DDEF-2570-9A46-8D7C-45F1B8702F08}" dt="2020-11-20T16:55:04.108" v="3369" actId="164"/>
          <ac:picMkLst>
            <pc:docMk/>
            <pc:sldMk cId="1201664821" sldId="310"/>
            <ac:picMk id="5" creationId="{E7CA5B6F-BEE2-4E4A-82F4-8A39F0D20D00}"/>
          </ac:picMkLst>
        </pc:picChg>
        <pc:picChg chg="add mod">
          <ac:chgData name="Yann HALLOUARD" userId="984563d2-d638-4a78-a253-b89c0ce09a89" providerId="ADAL" clId="{CAC6DDEF-2570-9A46-8D7C-45F1B8702F08}" dt="2020-11-18T18:51:26.784" v="2419" actId="1076"/>
          <ac:picMkLst>
            <pc:docMk/>
            <pc:sldMk cId="1201664821" sldId="310"/>
            <ac:picMk id="10" creationId="{9FCC39AD-C3F2-4E41-B006-CB751A7EF402}"/>
          </ac:picMkLst>
        </pc:picChg>
        <pc:picChg chg="add mod">
          <ac:chgData name="Yann HALLOUARD" userId="984563d2-d638-4a78-a253-b89c0ce09a89" providerId="ADAL" clId="{CAC6DDEF-2570-9A46-8D7C-45F1B8702F08}" dt="2020-11-18T18:51:14.869" v="2416" actId="1076"/>
          <ac:picMkLst>
            <pc:docMk/>
            <pc:sldMk cId="1201664821" sldId="310"/>
            <ac:picMk id="11" creationId="{F512A451-A677-0D47-9268-39F276801A84}"/>
          </ac:picMkLst>
        </pc:picChg>
        <pc:picChg chg="add mod">
          <ac:chgData name="Yann HALLOUARD" userId="984563d2-d638-4a78-a253-b89c0ce09a89" providerId="ADAL" clId="{CAC6DDEF-2570-9A46-8D7C-45F1B8702F08}" dt="2020-11-18T18:51:14.869" v="2416" actId="1076"/>
          <ac:picMkLst>
            <pc:docMk/>
            <pc:sldMk cId="1201664821" sldId="310"/>
            <ac:picMk id="12" creationId="{A76D2548-9268-0C4E-A15F-2D58C157E64E}"/>
          </ac:picMkLst>
        </pc:picChg>
        <pc:picChg chg="add mod">
          <ac:chgData name="Yann HALLOUARD" userId="984563d2-d638-4a78-a253-b89c0ce09a89" providerId="ADAL" clId="{CAC6DDEF-2570-9A46-8D7C-45F1B8702F08}" dt="2020-11-20T16:54:34.647" v="3362" actId="692"/>
          <ac:picMkLst>
            <pc:docMk/>
            <pc:sldMk cId="1201664821" sldId="310"/>
            <ac:picMk id="16" creationId="{A44E8F56-8805-AC45-AADF-2EA3B5567ADA}"/>
          </ac:picMkLst>
        </pc:picChg>
        <pc:picChg chg="add del mod">
          <ac:chgData name="Yann HALLOUARD" userId="984563d2-d638-4a78-a253-b89c0ce09a89" providerId="ADAL" clId="{CAC6DDEF-2570-9A46-8D7C-45F1B8702F08}" dt="2020-11-20T16:55:37.883" v="3379" actId="478"/>
          <ac:picMkLst>
            <pc:docMk/>
            <pc:sldMk cId="1201664821" sldId="310"/>
            <ac:picMk id="18" creationId="{2FAE19F5-029D-3645-A817-D57823572FFC}"/>
          </ac:picMkLst>
        </pc:picChg>
        <pc:picChg chg="add del mod">
          <ac:chgData name="Yann HALLOUARD" userId="984563d2-d638-4a78-a253-b89c0ce09a89" providerId="ADAL" clId="{CAC6DDEF-2570-9A46-8D7C-45F1B8702F08}" dt="2020-11-20T16:54:39.227" v="3364" actId="478"/>
          <ac:picMkLst>
            <pc:docMk/>
            <pc:sldMk cId="1201664821" sldId="310"/>
            <ac:picMk id="35" creationId="{54647D43-C174-2447-B782-FFE3306A300A}"/>
          </ac:picMkLst>
        </pc:picChg>
        <pc:picChg chg="add mod">
          <ac:chgData name="Yann HALLOUARD" userId="984563d2-d638-4a78-a253-b89c0ce09a89" providerId="ADAL" clId="{CAC6DDEF-2570-9A46-8D7C-45F1B8702F08}" dt="2020-11-18T19:04:07.659" v="2803" actId="1076"/>
          <ac:picMkLst>
            <pc:docMk/>
            <pc:sldMk cId="1201664821" sldId="310"/>
            <ac:picMk id="39" creationId="{84EA6DF7-78D6-F14D-98EA-FE9FA5BCC4B1}"/>
          </ac:picMkLst>
        </pc:picChg>
        <pc:picChg chg="mod">
          <ac:chgData name="Yann HALLOUARD" userId="984563d2-d638-4a78-a253-b89c0ce09a89" providerId="ADAL" clId="{CAC6DDEF-2570-9A46-8D7C-45F1B8702F08}" dt="2020-11-20T16:56:24.343" v="3446" actId="207"/>
          <ac:picMkLst>
            <pc:docMk/>
            <pc:sldMk cId="1201664821" sldId="310"/>
            <ac:picMk id="43" creationId="{C72E9FC2-B731-BA4A-A74D-D16A4A5FCCF9}"/>
          </ac:picMkLst>
        </pc:picChg>
        <pc:picChg chg="mod">
          <ac:chgData name="Yann HALLOUARD" userId="984563d2-d638-4a78-a253-b89c0ce09a89" providerId="ADAL" clId="{CAC6DDEF-2570-9A46-8D7C-45F1B8702F08}" dt="2020-11-20T16:56:16.882" v="3445" actId="207"/>
          <ac:picMkLst>
            <pc:docMk/>
            <pc:sldMk cId="1201664821" sldId="310"/>
            <ac:picMk id="46" creationId="{E24D092D-9040-534C-B9F2-C8B9F89AA42F}"/>
          </ac:picMkLst>
        </pc:picChg>
        <pc:picChg chg="mod">
          <ac:chgData name="Yann HALLOUARD" userId="984563d2-d638-4a78-a253-b89c0ce09a89" providerId="ADAL" clId="{CAC6DDEF-2570-9A46-8D7C-45F1B8702F08}" dt="2020-11-20T17:00:54.242" v="3464" actId="692"/>
          <ac:picMkLst>
            <pc:docMk/>
            <pc:sldMk cId="1201664821" sldId="310"/>
            <ac:picMk id="49" creationId="{C349218B-943F-5A47-9CAA-F3B6D0CC8F4B}"/>
          </ac:picMkLst>
        </pc:picChg>
        <pc:cxnChg chg="add mod">
          <ac:chgData name="Yann HALLOUARD" userId="984563d2-d638-4a78-a253-b89c0ce09a89" providerId="ADAL" clId="{CAC6DDEF-2570-9A46-8D7C-45F1B8702F08}" dt="2020-11-18T18:51:14.869" v="2416" actId="1076"/>
          <ac:cxnSpMkLst>
            <pc:docMk/>
            <pc:sldMk cId="1201664821" sldId="310"/>
            <ac:cxnSpMk id="13" creationId="{67C6EA82-2695-9243-A14A-35D8F39F9F5D}"/>
          </ac:cxnSpMkLst>
        </pc:cxnChg>
        <pc:cxnChg chg="add mod">
          <ac:chgData name="Yann HALLOUARD" userId="984563d2-d638-4a78-a253-b89c0ce09a89" providerId="ADAL" clId="{CAC6DDEF-2570-9A46-8D7C-45F1B8702F08}" dt="2020-11-18T18:57:43.678" v="2516" actId="164"/>
          <ac:cxnSpMkLst>
            <pc:docMk/>
            <pc:sldMk cId="1201664821" sldId="310"/>
            <ac:cxnSpMk id="23" creationId="{E4F776C5-0F82-0F49-843C-60E3002EB6F1}"/>
          </ac:cxnSpMkLst>
        </pc:cxnChg>
        <pc:cxnChg chg="add mod">
          <ac:chgData name="Yann HALLOUARD" userId="984563d2-d638-4a78-a253-b89c0ce09a89" providerId="ADAL" clId="{CAC6DDEF-2570-9A46-8D7C-45F1B8702F08}" dt="2020-11-18T18:57:43.678" v="2516" actId="164"/>
          <ac:cxnSpMkLst>
            <pc:docMk/>
            <pc:sldMk cId="1201664821" sldId="310"/>
            <ac:cxnSpMk id="24" creationId="{DBDF5D43-A42D-CE45-8D01-AED4150E1E05}"/>
          </ac:cxnSpMkLst>
        </pc:cxnChg>
        <pc:cxnChg chg="add mod">
          <ac:chgData name="Yann HALLOUARD" userId="984563d2-d638-4a78-a253-b89c0ce09a89" providerId="ADAL" clId="{CAC6DDEF-2570-9A46-8D7C-45F1B8702F08}" dt="2020-11-18T18:57:43.678" v="2516" actId="164"/>
          <ac:cxnSpMkLst>
            <pc:docMk/>
            <pc:sldMk cId="1201664821" sldId="310"/>
            <ac:cxnSpMk id="28" creationId="{E7F93112-344C-B74B-B9A8-85DA59E4C168}"/>
          </ac:cxnSpMkLst>
        </pc:cxnChg>
      </pc:sldChg>
      <pc:sldChg chg="modSp add mod">
        <pc:chgData name="Yann HALLOUARD" userId="984563d2-d638-4a78-a253-b89c0ce09a89" providerId="ADAL" clId="{CAC6DDEF-2570-9A46-8D7C-45F1B8702F08}" dt="2020-11-13T15:25:08.191" v="342" actId="27636"/>
        <pc:sldMkLst>
          <pc:docMk/>
          <pc:sldMk cId="102885658" sldId="311"/>
        </pc:sldMkLst>
        <pc:spChg chg="mod">
          <ac:chgData name="Yann HALLOUARD" userId="984563d2-d638-4a78-a253-b89c0ce09a89" providerId="ADAL" clId="{CAC6DDEF-2570-9A46-8D7C-45F1B8702F08}" dt="2020-11-13T15:25:08.191" v="342" actId="27636"/>
          <ac:spMkLst>
            <pc:docMk/>
            <pc:sldMk cId="102885658" sldId="311"/>
            <ac:spMk id="5" creationId="{3127C6D4-949D-B647-BADF-DC9FFEA3EF45}"/>
          </ac:spMkLst>
        </pc:spChg>
      </pc:sldChg>
      <pc:sldChg chg="addSp delSp modSp mod modShow">
        <pc:chgData name="Yann HALLOUARD" userId="984563d2-d638-4a78-a253-b89c0ce09a89" providerId="ADAL" clId="{CAC6DDEF-2570-9A46-8D7C-45F1B8702F08}" dt="2020-11-26T13:45:18.431" v="4677" actId="20577"/>
        <pc:sldMkLst>
          <pc:docMk/>
          <pc:sldMk cId="383840814" sldId="313"/>
        </pc:sldMkLst>
        <pc:spChg chg="mod">
          <ac:chgData name="Yann HALLOUARD" userId="984563d2-d638-4a78-a253-b89c0ce09a89" providerId="ADAL" clId="{CAC6DDEF-2570-9A46-8D7C-45F1B8702F08}" dt="2020-11-26T13:45:18.431" v="4677" actId="20577"/>
          <ac:spMkLst>
            <pc:docMk/>
            <pc:sldMk cId="383840814" sldId="313"/>
            <ac:spMk id="2" creationId="{1C63E9A5-5349-8E49-852D-BF61C9E61306}"/>
          </ac:spMkLst>
        </pc:spChg>
        <pc:spChg chg="del">
          <ac:chgData name="Yann HALLOUARD" userId="984563d2-d638-4a78-a253-b89c0ce09a89" providerId="ADAL" clId="{CAC6DDEF-2570-9A46-8D7C-45F1B8702F08}" dt="2020-11-13T17:27:45.147" v="616" actId="478"/>
          <ac:spMkLst>
            <pc:docMk/>
            <pc:sldMk cId="383840814" sldId="313"/>
            <ac:spMk id="3" creationId="{D2E6E362-54C1-F244-ACD8-137C3F81275F}"/>
          </ac:spMkLst>
        </pc:spChg>
        <pc:spChg chg="add mod">
          <ac:chgData name="Yann HALLOUARD" userId="984563d2-d638-4a78-a253-b89c0ce09a89" providerId="ADAL" clId="{CAC6DDEF-2570-9A46-8D7C-45F1B8702F08}" dt="2020-11-13T17:27:45.784" v="617"/>
          <ac:spMkLst>
            <pc:docMk/>
            <pc:sldMk cId="383840814" sldId="313"/>
            <ac:spMk id="8" creationId="{2E714A62-669A-604F-A31D-C839373616F4}"/>
          </ac:spMkLst>
        </pc:spChg>
      </pc:sldChg>
      <pc:sldChg chg="addSp delSp modSp mod">
        <pc:chgData name="Yann HALLOUARD" userId="984563d2-d638-4a78-a253-b89c0ce09a89" providerId="ADAL" clId="{CAC6DDEF-2570-9A46-8D7C-45F1B8702F08}" dt="2020-11-13T17:27:49.771" v="619"/>
        <pc:sldMkLst>
          <pc:docMk/>
          <pc:sldMk cId="3942104818" sldId="314"/>
        </pc:sldMkLst>
        <pc:spChg chg="del">
          <ac:chgData name="Yann HALLOUARD" userId="984563d2-d638-4a78-a253-b89c0ce09a89" providerId="ADAL" clId="{CAC6DDEF-2570-9A46-8D7C-45F1B8702F08}" dt="2020-11-13T17:27:49.372" v="618" actId="478"/>
          <ac:spMkLst>
            <pc:docMk/>
            <pc:sldMk cId="3942104818" sldId="314"/>
            <ac:spMk id="3" creationId="{D0DD92E9-411B-4859-B70E-A6DE23013737}"/>
          </ac:spMkLst>
        </pc:spChg>
        <pc:spChg chg="add mod">
          <ac:chgData name="Yann HALLOUARD" userId="984563d2-d638-4a78-a253-b89c0ce09a89" providerId="ADAL" clId="{CAC6DDEF-2570-9A46-8D7C-45F1B8702F08}" dt="2020-11-13T17:27:49.771" v="619"/>
          <ac:spMkLst>
            <pc:docMk/>
            <pc:sldMk cId="3942104818" sldId="314"/>
            <ac:spMk id="11" creationId="{AF4DDFD4-B3BF-6A40-BAEE-9567BC0573DC}"/>
          </ac:spMkLst>
        </pc:spChg>
      </pc:sldChg>
      <pc:sldChg chg="addSp delSp modSp mod">
        <pc:chgData name="Yann HALLOUARD" userId="984563d2-d638-4a78-a253-b89c0ce09a89" providerId="ADAL" clId="{CAC6DDEF-2570-9A46-8D7C-45F1B8702F08}" dt="2020-11-13T17:27:02.597" v="603"/>
        <pc:sldMkLst>
          <pc:docMk/>
          <pc:sldMk cId="3247492142" sldId="316"/>
        </pc:sldMkLst>
        <pc:spChg chg="del">
          <ac:chgData name="Yann HALLOUARD" userId="984563d2-d638-4a78-a253-b89c0ce09a89" providerId="ADAL" clId="{CAC6DDEF-2570-9A46-8D7C-45F1B8702F08}" dt="2020-11-13T17:27:02.193" v="602" actId="478"/>
          <ac:spMkLst>
            <pc:docMk/>
            <pc:sldMk cId="3247492142" sldId="316"/>
            <ac:spMk id="3" creationId="{D2E6E362-54C1-F244-ACD8-137C3F81275F}"/>
          </ac:spMkLst>
        </pc:spChg>
        <pc:spChg chg="add mod">
          <ac:chgData name="Yann HALLOUARD" userId="984563d2-d638-4a78-a253-b89c0ce09a89" providerId="ADAL" clId="{CAC6DDEF-2570-9A46-8D7C-45F1B8702F08}" dt="2020-11-13T17:27:02.597" v="603"/>
          <ac:spMkLst>
            <pc:docMk/>
            <pc:sldMk cId="3247492142" sldId="316"/>
            <ac:spMk id="7" creationId="{2B1B163C-B730-924F-9CE5-7CC70DA88CE7}"/>
          </ac:spMkLst>
        </pc:spChg>
      </pc:sldChg>
      <pc:sldChg chg="addSp delSp modSp mod modShow">
        <pc:chgData name="Yann HALLOUARD" userId="984563d2-d638-4a78-a253-b89c0ce09a89" providerId="ADAL" clId="{CAC6DDEF-2570-9A46-8D7C-45F1B8702F08}" dt="2020-11-25T18:51:48.425" v="4325" actId="729"/>
        <pc:sldMkLst>
          <pc:docMk/>
          <pc:sldMk cId="1771318879" sldId="317"/>
        </pc:sldMkLst>
        <pc:spChg chg="del">
          <ac:chgData name="Yann HALLOUARD" userId="984563d2-d638-4a78-a253-b89c0ce09a89" providerId="ADAL" clId="{CAC6DDEF-2570-9A46-8D7C-45F1B8702F08}" dt="2020-11-13T17:27:35.340" v="613" actId="478"/>
          <ac:spMkLst>
            <pc:docMk/>
            <pc:sldMk cId="1771318879" sldId="317"/>
            <ac:spMk id="3" creationId="{E79EC8CD-9E21-5B4D-9F53-A1BFA2E7AE00}"/>
          </ac:spMkLst>
        </pc:spChg>
        <pc:spChg chg="add del mod">
          <ac:chgData name="Yann HALLOUARD" userId="984563d2-d638-4a78-a253-b89c0ce09a89" providerId="ADAL" clId="{CAC6DDEF-2570-9A46-8D7C-45F1B8702F08}" dt="2020-11-13T17:27:37.051" v="615"/>
          <ac:spMkLst>
            <pc:docMk/>
            <pc:sldMk cId="1771318879" sldId="317"/>
            <ac:spMk id="5" creationId="{989BCE76-9963-A841-A79D-8120559A3FAE}"/>
          </ac:spMkLst>
        </pc:spChg>
      </pc:sldChg>
      <pc:sldChg chg="addSp delSp modSp mod">
        <pc:chgData name="Yann HALLOUARD" userId="984563d2-d638-4a78-a253-b89c0ce09a89" providerId="ADAL" clId="{CAC6DDEF-2570-9A46-8D7C-45F1B8702F08}" dt="2020-11-23T15:40:55.617" v="4305" actId="1076"/>
        <pc:sldMkLst>
          <pc:docMk/>
          <pc:sldMk cId="912440537" sldId="318"/>
        </pc:sldMkLst>
        <pc:spChg chg="mod">
          <ac:chgData name="Yann HALLOUARD" userId="984563d2-d638-4a78-a253-b89c0ce09a89" providerId="ADAL" clId="{CAC6DDEF-2570-9A46-8D7C-45F1B8702F08}" dt="2020-11-23T14:50:01.436" v="3482" actId="1037"/>
          <ac:spMkLst>
            <pc:docMk/>
            <pc:sldMk cId="912440537" sldId="318"/>
            <ac:spMk id="2" creationId="{83035BB9-3BF3-1844-B775-AAD814B31CBB}"/>
          </ac:spMkLst>
        </pc:spChg>
        <pc:spChg chg="add del mod">
          <ac:chgData name="Yann HALLOUARD" userId="984563d2-d638-4a78-a253-b89c0ce09a89" providerId="ADAL" clId="{CAC6DDEF-2570-9A46-8D7C-45F1B8702F08}" dt="2020-11-23T14:49:08.870" v="3469"/>
          <ac:spMkLst>
            <pc:docMk/>
            <pc:sldMk cId="912440537" sldId="318"/>
            <ac:spMk id="3" creationId="{5A4A2692-D35E-B84A-9060-2E5A1CED0A16}"/>
          </ac:spMkLst>
        </pc:spChg>
        <pc:spChg chg="del">
          <ac:chgData name="Yann HALLOUARD" userId="984563d2-d638-4a78-a253-b89c0ce09a89" providerId="ADAL" clId="{CAC6DDEF-2570-9A46-8D7C-45F1B8702F08}" dt="2020-11-13T17:27:08.133" v="606" actId="478"/>
          <ac:spMkLst>
            <pc:docMk/>
            <pc:sldMk cId="912440537" sldId="318"/>
            <ac:spMk id="3" creationId="{7BA26B2F-3012-224E-B778-E6DC6BFD0532}"/>
          </ac:spMkLst>
        </pc:spChg>
        <pc:spChg chg="del mod">
          <ac:chgData name="Yann HALLOUARD" userId="984563d2-d638-4a78-a253-b89c0ce09a89" providerId="ADAL" clId="{CAC6DDEF-2570-9A46-8D7C-45F1B8702F08}" dt="2020-11-23T15:27:28.860" v="4086" actId="478"/>
          <ac:spMkLst>
            <pc:docMk/>
            <pc:sldMk cId="912440537" sldId="318"/>
            <ac:spMk id="5" creationId="{A0E773DE-4F79-E643-B155-1E3CC31C6C7D}"/>
          </ac:spMkLst>
        </pc:spChg>
        <pc:spChg chg="add mod">
          <ac:chgData name="Yann HALLOUARD" userId="984563d2-d638-4a78-a253-b89c0ce09a89" providerId="ADAL" clId="{CAC6DDEF-2570-9A46-8D7C-45F1B8702F08}" dt="2020-11-13T17:27:08.584" v="607"/>
          <ac:spMkLst>
            <pc:docMk/>
            <pc:sldMk cId="912440537" sldId="318"/>
            <ac:spMk id="6" creationId="{F9CEE91B-44D2-AE4C-8CE6-78755C2DDF46}"/>
          </ac:spMkLst>
        </pc:spChg>
        <pc:spChg chg="add del mod">
          <ac:chgData name="Yann HALLOUARD" userId="984563d2-d638-4a78-a253-b89c0ce09a89" providerId="ADAL" clId="{CAC6DDEF-2570-9A46-8D7C-45F1B8702F08}" dt="2020-11-23T14:49:40.051" v="3477"/>
          <ac:spMkLst>
            <pc:docMk/>
            <pc:sldMk cId="912440537" sldId="318"/>
            <ac:spMk id="7" creationId="{6F29614D-783F-5246-B774-D505A663251B}"/>
          </ac:spMkLst>
        </pc:spChg>
        <pc:spChg chg="add del mod">
          <ac:chgData name="Yann HALLOUARD" userId="984563d2-d638-4a78-a253-b89c0ce09a89" providerId="ADAL" clId="{CAC6DDEF-2570-9A46-8D7C-45F1B8702F08}" dt="2020-11-23T14:49:43.028" v="3479"/>
          <ac:spMkLst>
            <pc:docMk/>
            <pc:sldMk cId="912440537" sldId="318"/>
            <ac:spMk id="8" creationId="{C5F4D206-5941-974C-BA9F-35825FCD84A9}"/>
          </ac:spMkLst>
        </pc:spChg>
        <pc:spChg chg="mod">
          <ac:chgData name="Yann HALLOUARD" userId="984563d2-d638-4a78-a253-b89c0ce09a89" providerId="ADAL" clId="{CAC6DDEF-2570-9A46-8D7C-45F1B8702F08}" dt="2020-11-23T15:39:11.272" v="4288" actId="207"/>
          <ac:spMkLst>
            <pc:docMk/>
            <pc:sldMk cId="912440537" sldId="318"/>
            <ac:spMk id="13" creationId="{E24044C5-A894-E84A-A03B-6E14210FF464}"/>
          </ac:spMkLst>
        </pc:spChg>
        <pc:spChg chg="add del mod">
          <ac:chgData name="Yann HALLOUARD" userId="984563d2-d638-4a78-a253-b89c0ce09a89" providerId="ADAL" clId="{CAC6DDEF-2570-9A46-8D7C-45F1B8702F08}" dt="2020-11-23T15:27:31.010" v="4088" actId="478"/>
          <ac:spMkLst>
            <pc:docMk/>
            <pc:sldMk cId="912440537" sldId="318"/>
            <ac:spMk id="14" creationId="{A0580197-CE60-AF4A-A914-0621998FF921}"/>
          </ac:spMkLst>
        </pc:spChg>
        <pc:spChg chg="add del mod">
          <ac:chgData name="Yann HALLOUARD" userId="984563d2-d638-4a78-a253-b89c0ce09a89" providerId="ADAL" clId="{CAC6DDEF-2570-9A46-8D7C-45F1B8702F08}" dt="2020-11-23T15:38:11.371" v="4281" actId="478"/>
          <ac:spMkLst>
            <pc:docMk/>
            <pc:sldMk cId="912440537" sldId="318"/>
            <ac:spMk id="15" creationId="{D64C8D2C-5919-5845-BA29-F7E55E0B14C5}"/>
          </ac:spMkLst>
        </pc:spChg>
        <pc:spChg chg="add del mod">
          <ac:chgData name="Yann HALLOUARD" userId="984563d2-d638-4a78-a253-b89c0ce09a89" providerId="ADAL" clId="{CAC6DDEF-2570-9A46-8D7C-45F1B8702F08}" dt="2020-11-23T15:38:09.096" v="4279" actId="478"/>
          <ac:spMkLst>
            <pc:docMk/>
            <pc:sldMk cId="912440537" sldId="318"/>
            <ac:spMk id="16" creationId="{3B8FCE92-D0F1-B540-BCBC-409A0E0F6C90}"/>
          </ac:spMkLst>
        </pc:spChg>
        <pc:spChg chg="add del mod">
          <ac:chgData name="Yann HALLOUARD" userId="984563d2-d638-4a78-a253-b89c0ce09a89" providerId="ADAL" clId="{CAC6DDEF-2570-9A46-8D7C-45F1B8702F08}" dt="2020-11-23T15:38:02.278" v="4276" actId="21"/>
          <ac:spMkLst>
            <pc:docMk/>
            <pc:sldMk cId="912440537" sldId="318"/>
            <ac:spMk id="17" creationId="{86406683-5BE8-3D4B-B695-375CCA5DD666}"/>
          </ac:spMkLst>
        </pc:spChg>
        <pc:spChg chg="add mod">
          <ac:chgData name="Yann HALLOUARD" userId="984563d2-d638-4a78-a253-b89c0ce09a89" providerId="ADAL" clId="{CAC6DDEF-2570-9A46-8D7C-45F1B8702F08}" dt="2020-11-23T15:38:43.056" v="4286" actId="207"/>
          <ac:spMkLst>
            <pc:docMk/>
            <pc:sldMk cId="912440537" sldId="318"/>
            <ac:spMk id="19" creationId="{1D1295CF-403E-764D-AA92-C637EA9F2B02}"/>
          </ac:spMkLst>
        </pc:spChg>
        <pc:spChg chg="add mod">
          <ac:chgData name="Yann HALLOUARD" userId="984563d2-d638-4a78-a253-b89c0ce09a89" providerId="ADAL" clId="{CAC6DDEF-2570-9A46-8D7C-45F1B8702F08}" dt="2020-11-23T15:38:32.897" v="4285" actId="1076"/>
          <ac:spMkLst>
            <pc:docMk/>
            <pc:sldMk cId="912440537" sldId="318"/>
            <ac:spMk id="20" creationId="{BA9266C8-9914-9943-A6D7-C61FD7EB6409}"/>
          </ac:spMkLst>
        </pc:spChg>
        <pc:spChg chg="add mod">
          <ac:chgData name="Yann HALLOUARD" userId="984563d2-d638-4a78-a253-b89c0ce09a89" providerId="ADAL" clId="{CAC6DDEF-2570-9A46-8D7C-45F1B8702F08}" dt="2020-11-23T15:38:32.897" v="4285" actId="1076"/>
          <ac:spMkLst>
            <pc:docMk/>
            <pc:sldMk cId="912440537" sldId="318"/>
            <ac:spMk id="21" creationId="{9B213B0E-5F8C-2F4F-9308-73D2026240E9}"/>
          </ac:spMkLst>
        </pc:spChg>
        <pc:spChg chg="add mod">
          <ac:chgData name="Yann HALLOUARD" userId="984563d2-d638-4a78-a253-b89c0ce09a89" providerId="ADAL" clId="{CAC6DDEF-2570-9A46-8D7C-45F1B8702F08}" dt="2020-11-23T15:38:43.056" v="4286" actId="207"/>
          <ac:spMkLst>
            <pc:docMk/>
            <pc:sldMk cId="912440537" sldId="318"/>
            <ac:spMk id="23" creationId="{2DE56E8B-DD7D-904D-B266-66FADCC13DC9}"/>
          </ac:spMkLst>
        </pc:spChg>
        <pc:spChg chg="add mod">
          <ac:chgData name="Yann HALLOUARD" userId="984563d2-d638-4a78-a253-b89c0ce09a89" providerId="ADAL" clId="{CAC6DDEF-2570-9A46-8D7C-45F1B8702F08}" dt="2020-11-23T15:38:32.897" v="4285" actId="1076"/>
          <ac:spMkLst>
            <pc:docMk/>
            <pc:sldMk cId="912440537" sldId="318"/>
            <ac:spMk id="24" creationId="{22115C64-161E-F540-8E83-6CB4ED49929B}"/>
          </ac:spMkLst>
        </pc:spChg>
        <pc:spChg chg="add mod">
          <ac:chgData name="Yann HALLOUARD" userId="984563d2-d638-4a78-a253-b89c0ce09a89" providerId="ADAL" clId="{CAC6DDEF-2570-9A46-8D7C-45F1B8702F08}" dt="2020-11-23T15:38:32.897" v="4285" actId="1076"/>
          <ac:spMkLst>
            <pc:docMk/>
            <pc:sldMk cId="912440537" sldId="318"/>
            <ac:spMk id="26" creationId="{D4FF3548-0BA9-3749-AC74-69FD3FDE961A}"/>
          </ac:spMkLst>
        </pc:spChg>
        <pc:spChg chg="add mod">
          <ac:chgData name="Yann HALLOUARD" userId="984563d2-d638-4a78-a253-b89c0ce09a89" providerId="ADAL" clId="{CAC6DDEF-2570-9A46-8D7C-45F1B8702F08}" dt="2020-11-23T15:38:43.056" v="4286" actId="207"/>
          <ac:spMkLst>
            <pc:docMk/>
            <pc:sldMk cId="912440537" sldId="318"/>
            <ac:spMk id="27" creationId="{7CC10671-7111-A94E-B74C-8FFD338AC518}"/>
          </ac:spMkLst>
        </pc:spChg>
        <pc:spChg chg="add mod">
          <ac:chgData name="Yann HALLOUARD" userId="984563d2-d638-4a78-a253-b89c0ce09a89" providerId="ADAL" clId="{CAC6DDEF-2570-9A46-8D7C-45F1B8702F08}" dt="2020-11-23T15:38:32.897" v="4285" actId="1076"/>
          <ac:spMkLst>
            <pc:docMk/>
            <pc:sldMk cId="912440537" sldId="318"/>
            <ac:spMk id="28" creationId="{82682E36-312D-A643-9715-8B52984612B5}"/>
          </ac:spMkLst>
        </pc:spChg>
        <pc:spChg chg="add mod">
          <ac:chgData name="Yann HALLOUARD" userId="984563d2-d638-4a78-a253-b89c0ce09a89" providerId="ADAL" clId="{CAC6DDEF-2570-9A46-8D7C-45F1B8702F08}" dt="2020-11-23T15:38:32.897" v="4285" actId="1076"/>
          <ac:spMkLst>
            <pc:docMk/>
            <pc:sldMk cId="912440537" sldId="318"/>
            <ac:spMk id="29" creationId="{C1D75F32-EB60-0C4C-9E66-A40FFD54751C}"/>
          </ac:spMkLst>
        </pc:spChg>
        <pc:spChg chg="add del mod">
          <ac:chgData name="Yann HALLOUARD" userId="984563d2-d638-4a78-a253-b89c0ce09a89" providerId="ADAL" clId="{CAC6DDEF-2570-9A46-8D7C-45F1B8702F08}" dt="2020-11-23T15:29:43.918" v="4103"/>
          <ac:spMkLst>
            <pc:docMk/>
            <pc:sldMk cId="912440537" sldId="318"/>
            <ac:spMk id="31" creationId="{8D0AC2D4-27E0-0B45-BC33-11FA24810D6B}"/>
          </ac:spMkLst>
        </pc:spChg>
        <pc:spChg chg="add del mod">
          <ac:chgData name="Yann HALLOUARD" userId="984563d2-d638-4a78-a253-b89c0ce09a89" providerId="ADAL" clId="{CAC6DDEF-2570-9A46-8D7C-45F1B8702F08}" dt="2020-11-23T15:29:43.918" v="4103"/>
          <ac:spMkLst>
            <pc:docMk/>
            <pc:sldMk cId="912440537" sldId="318"/>
            <ac:spMk id="32" creationId="{7F23AD22-E33E-2A41-AA0A-9FAC4D003F35}"/>
          </ac:spMkLst>
        </pc:spChg>
        <pc:spChg chg="add del mod">
          <ac:chgData name="Yann HALLOUARD" userId="984563d2-d638-4a78-a253-b89c0ce09a89" providerId="ADAL" clId="{CAC6DDEF-2570-9A46-8D7C-45F1B8702F08}" dt="2020-11-23T15:29:43.918" v="4103"/>
          <ac:spMkLst>
            <pc:docMk/>
            <pc:sldMk cId="912440537" sldId="318"/>
            <ac:spMk id="33" creationId="{A9E51449-6617-D648-B4C6-C9E172BE5516}"/>
          </ac:spMkLst>
        </pc:spChg>
        <pc:spChg chg="add mod">
          <ac:chgData name="Yann HALLOUARD" userId="984563d2-d638-4a78-a253-b89c0ce09a89" providerId="ADAL" clId="{CAC6DDEF-2570-9A46-8D7C-45F1B8702F08}" dt="2020-11-23T15:38:54.318" v="4287" actId="207"/>
          <ac:spMkLst>
            <pc:docMk/>
            <pc:sldMk cId="912440537" sldId="318"/>
            <ac:spMk id="37" creationId="{F0D96D46-669C-FC42-8ABD-B7ED580649A6}"/>
          </ac:spMkLst>
        </pc:spChg>
        <pc:spChg chg="add mod">
          <ac:chgData name="Yann HALLOUARD" userId="984563d2-d638-4a78-a253-b89c0ce09a89" providerId="ADAL" clId="{CAC6DDEF-2570-9A46-8D7C-45F1B8702F08}" dt="2020-11-23T15:34:26.634" v="4224" actId="1038"/>
          <ac:spMkLst>
            <pc:docMk/>
            <pc:sldMk cId="912440537" sldId="318"/>
            <ac:spMk id="38" creationId="{3BE27155-98A3-8A49-8AAE-12F07A78D9D9}"/>
          </ac:spMkLst>
        </pc:spChg>
        <pc:spChg chg="add mod">
          <ac:chgData name="Yann HALLOUARD" userId="984563d2-d638-4a78-a253-b89c0ce09a89" providerId="ADAL" clId="{CAC6DDEF-2570-9A46-8D7C-45F1B8702F08}" dt="2020-11-23T15:34:37.532" v="4231" actId="14100"/>
          <ac:spMkLst>
            <pc:docMk/>
            <pc:sldMk cId="912440537" sldId="318"/>
            <ac:spMk id="39" creationId="{44B8A7EB-7050-9F4F-836D-1B7B7324340B}"/>
          </ac:spMkLst>
        </pc:spChg>
        <pc:spChg chg="add mod">
          <ac:chgData name="Yann HALLOUARD" userId="984563d2-d638-4a78-a253-b89c0ce09a89" providerId="ADAL" clId="{CAC6DDEF-2570-9A46-8D7C-45F1B8702F08}" dt="2020-11-23T15:34:53.333" v="4240" actId="1038"/>
          <ac:spMkLst>
            <pc:docMk/>
            <pc:sldMk cId="912440537" sldId="318"/>
            <ac:spMk id="40" creationId="{807B3413-5DBE-C04F-B7CD-B9AFFDB6ACB7}"/>
          </ac:spMkLst>
        </pc:spChg>
        <pc:spChg chg="add mod">
          <ac:chgData name="Yann HALLOUARD" userId="984563d2-d638-4a78-a253-b89c0ce09a89" providerId="ADAL" clId="{CAC6DDEF-2570-9A46-8D7C-45F1B8702F08}" dt="2020-11-23T15:38:43.056" v="4286" actId="207"/>
          <ac:spMkLst>
            <pc:docMk/>
            <pc:sldMk cId="912440537" sldId="318"/>
            <ac:spMk id="41" creationId="{DD5A08C3-A60D-0C4E-8163-3F404DD5EB2E}"/>
          </ac:spMkLst>
        </pc:spChg>
        <pc:spChg chg="add mod">
          <ac:chgData name="Yann HALLOUARD" userId="984563d2-d638-4a78-a253-b89c0ce09a89" providerId="ADAL" clId="{CAC6DDEF-2570-9A46-8D7C-45F1B8702F08}" dt="2020-11-23T15:38:32.897" v="4285" actId="1076"/>
          <ac:spMkLst>
            <pc:docMk/>
            <pc:sldMk cId="912440537" sldId="318"/>
            <ac:spMk id="42" creationId="{6DDB284B-573F-9343-8A40-93FFA39F0C38}"/>
          </ac:spMkLst>
        </pc:spChg>
        <pc:spChg chg="add mod">
          <ac:chgData name="Yann HALLOUARD" userId="984563d2-d638-4a78-a253-b89c0ce09a89" providerId="ADAL" clId="{CAC6DDEF-2570-9A46-8D7C-45F1B8702F08}" dt="2020-11-23T15:38:32.897" v="4285" actId="1076"/>
          <ac:spMkLst>
            <pc:docMk/>
            <pc:sldMk cId="912440537" sldId="318"/>
            <ac:spMk id="44" creationId="{1F74726F-A3DB-BF4B-80C2-F067A783D488}"/>
          </ac:spMkLst>
        </pc:spChg>
        <pc:picChg chg="add del mod">
          <ac:chgData name="Yann HALLOUARD" userId="984563d2-d638-4a78-a253-b89c0ce09a89" providerId="ADAL" clId="{CAC6DDEF-2570-9A46-8D7C-45F1B8702F08}" dt="2020-11-23T15:38:10.299" v="4280" actId="478"/>
          <ac:picMkLst>
            <pc:docMk/>
            <pc:sldMk cId="912440537" sldId="318"/>
            <ac:picMk id="18" creationId="{F8A97C0A-D66D-DC4A-96B1-EEE6323982C5}"/>
          </ac:picMkLst>
        </pc:picChg>
        <pc:picChg chg="add mod">
          <ac:chgData name="Yann HALLOUARD" userId="984563d2-d638-4a78-a253-b89c0ce09a89" providerId="ADAL" clId="{CAC6DDEF-2570-9A46-8D7C-45F1B8702F08}" dt="2020-11-23T15:38:32.897" v="4285" actId="1076"/>
          <ac:picMkLst>
            <pc:docMk/>
            <pc:sldMk cId="912440537" sldId="318"/>
            <ac:picMk id="22" creationId="{C7985D02-9668-A34B-AF6E-D0130552F65C}"/>
          </ac:picMkLst>
        </pc:picChg>
        <pc:picChg chg="add del mod">
          <ac:chgData name="Yann HALLOUARD" userId="984563d2-d638-4a78-a253-b89c0ce09a89" providerId="ADAL" clId="{CAC6DDEF-2570-9A46-8D7C-45F1B8702F08}" dt="2020-11-23T15:40:52.044" v="4304" actId="478"/>
          <ac:picMkLst>
            <pc:docMk/>
            <pc:sldMk cId="912440537" sldId="318"/>
            <ac:picMk id="25" creationId="{39B398FF-D5BC-004F-9FB5-E18274A75DEF}"/>
          </ac:picMkLst>
        </pc:picChg>
        <pc:picChg chg="add del mod">
          <ac:chgData name="Yann HALLOUARD" userId="984563d2-d638-4a78-a253-b89c0ce09a89" providerId="ADAL" clId="{CAC6DDEF-2570-9A46-8D7C-45F1B8702F08}" dt="2020-11-23T15:40:23.838" v="4298" actId="478"/>
          <ac:picMkLst>
            <pc:docMk/>
            <pc:sldMk cId="912440537" sldId="318"/>
            <ac:picMk id="30" creationId="{666C3B24-C9D9-5444-A484-ECF1F5A63098}"/>
          </ac:picMkLst>
        </pc:picChg>
        <pc:picChg chg="add del mod">
          <ac:chgData name="Yann HALLOUARD" userId="984563d2-d638-4a78-a253-b89c0ce09a89" providerId="ADAL" clId="{CAC6DDEF-2570-9A46-8D7C-45F1B8702F08}" dt="2020-11-23T15:29:43.918" v="4103"/>
          <ac:picMkLst>
            <pc:docMk/>
            <pc:sldMk cId="912440537" sldId="318"/>
            <ac:picMk id="34" creationId="{78D30771-BAE1-054E-884F-D7E3B83D2D8B}"/>
          </ac:picMkLst>
        </pc:picChg>
        <pc:picChg chg="add mod">
          <ac:chgData name="Yann HALLOUARD" userId="984563d2-d638-4a78-a253-b89c0ce09a89" providerId="ADAL" clId="{CAC6DDEF-2570-9A46-8D7C-45F1B8702F08}" dt="2020-11-23T15:39:26.239" v="4289" actId="207"/>
          <ac:picMkLst>
            <pc:docMk/>
            <pc:sldMk cId="912440537" sldId="318"/>
            <ac:picMk id="36" creationId="{0C0D75C7-F252-EA4A-BA6F-1DA6B333C42F}"/>
          </ac:picMkLst>
        </pc:picChg>
        <pc:picChg chg="add del mod">
          <ac:chgData name="Yann HALLOUARD" userId="984563d2-d638-4a78-a253-b89c0ce09a89" providerId="ADAL" clId="{CAC6DDEF-2570-9A46-8D7C-45F1B8702F08}" dt="2020-11-23T15:39:45.586" v="4291" actId="478"/>
          <ac:picMkLst>
            <pc:docMk/>
            <pc:sldMk cId="912440537" sldId="318"/>
            <ac:picMk id="43" creationId="{42327812-57EF-3C4D-A19B-10F974638E7A}"/>
          </ac:picMkLst>
        </pc:picChg>
        <pc:picChg chg="add mod">
          <ac:chgData name="Yann HALLOUARD" userId="984563d2-d638-4a78-a253-b89c0ce09a89" providerId="ADAL" clId="{CAC6DDEF-2570-9A46-8D7C-45F1B8702F08}" dt="2020-11-23T15:40:45.456" v="4302" actId="207"/>
          <ac:picMkLst>
            <pc:docMk/>
            <pc:sldMk cId="912440537" sldId="318"/>
            <ac:picMk id="45" creationId="{706F3BB5-8655-2943-B4E8-DF129A63429B}"/>
          </ac:picMkLst>
        </pc:picChg>
        <pc:picChg chg="add mod">
          <ac:chgData name="Yann HALLOUARD" userId="984563d2-d638-4a78-a253-b89c0ce09a89" providerId="ADAL" clId="{CAC6DDEF-2570-9A46-8D7C-45F1B8702F08}" dt="2020-11-23T15:40:45.456" v="4302" actId="207"/>
          <ac:picMkLst>
            <pc:docMk/>
            <pc:sldMk cId="912440537" sldId="318"/>
            <ac:picMk id="47" creationId="{2C619331-CDA6-6E4D-93CA-46DC64A142F9}"/>
          </ac:picMkLst>
        </pc:picChg>
        <pc:picChg chg="add mod">
          <ac:chgData name="Yann HALLOUARD" userId="984563d2-d638-4a78-a253-b89c0ce09a89" providerId="ADAL" clId="{CAC6DDEF-2570-9A46-8D7C-45F1B8702F08}" dt="2020-11-23T15:40:55.617" v="4305" actId="1076"/>
          <ac:picMkLst>
            <pc:docMk/>
            <pc:sldMk cId="912440537" sldId="318"/>
            <ac:picMk id="48" creationId="{4A3D9268-75D2-E542-A3B0-7BBD4F67ECDD}"/>
          </ac:picMkLst>
        </pc:picChg>
      </pc:sldChg>
      <pc:sldChg chg="addSp delSp modSp del mod">
        <pc:chgData name="Yann HALLOUARD" userId="984563d2-d638-4a78-a253-b89c0ce09a89" providerId="ADAL" clId="{CAC6DDEF-2570-9A46-8D7C-45F1B8702F08}" dt="2020-11-18T19:10:50.566" v="2901" actId="2696"/>
        <pc:sldMkLst>
          <pc:docMk/>
          <pc:sldMk cId="607127346" sldId="320"/>
        </pc:sldMkLst>
        <pc:spChg chg="del">
          <ac:chgData name="Yann HALLOUARD" userId="984563d2-d638-4a78-a253-b89c0ce09a89" providerId="ADAL" clId="{CAC6DDEF-2570-9A46-8D7C-45F1B8702F08}" dt="2020-11-18T19:10:27.194" v="2897" actId="478"/>
          <ac:spMkLst>
            <pc:docMk/>
            <pc:sldMk cId="607127346" sldId="320"/>
            <ac:spMk id="2" creationId="{6FE324BF-1416-DA48-B3DD-DDD7A1D4DF6C}"/>
          </ac:spMkLst>
        </pc:spChg>
        <pc:spChg chg="del">
          <ac:chgData name="Yann HALLOUARD" userId="984563d2-d638-4a78-a253-b89c0ce09a89" providerId="ADAL" clId="{CAC6DDEF-2570-9A46-8D7C-45F1B8702F08}" dt="2020-11-13T17:27:11.114" v="608" actId="478"/>
          <ac:spMkLst>
            <pc:docMk/>
            <pc:sldMk cId="607127346" sldId="320"/>
            <ac:spMk id="3" creationId="{8C8E12B5-B81D-1049-A72A-43273C0CD00C}"/>
          </ac:spMkLst>
        </pc:spChg>
        <pc:spChg chg="add del mod">
          <ac:chgData name="Yann HALLOUARD" userId="984563d2-d638-4a78-a253-b89c0ce09a89" providerId="ADAL" clId="{CAC6DDEF-2570-9A46-8D7C-45F1B8702F08}" dt="2020-11-18T19:10:28.829" v="2898" actId="478"/>
          <ac:spMkLst>
            <pc:docMk/>
            <pc:sldMk cId="607127346" sldId="320"/>
            <ac:spMk id="6" creationId="{91F4F546-158F-5B4C-AD9D-3C3F109C7F64}"/>
          </ac:spMkLst>
        </pc:spChg>
        <pc:spChg chg="add del mod">
          <ac:chgData name="Yann HALLOUARD" userId="984563d2-d638-4a78-a253-b89c0ce09a89" providerId="ADAL" clId="{CAC6DDEF-2570-9A46-8D7C-45F1B8702F08}" dt="2020-11-18T19:10:20.520" v="2895" actId="478"/>
          <ac:spMkLst>
            <pc:docMk/>
            <pc:sldMk cId="607127346" sldId="320"/>
            <ac:spMk id="8" creationId="{0BBD4D56-A395-A145-B91E-B500FA4C53C0}"/>
          </ac:spMkLst>
        </pc:spChg>
        <pc:spChg chg="add del mod">
          <ac:chgData name="Yann HALLOUARD" userId="984563d2-d638-4a78-a253-b89c0ce09a89" providerId="ADAL" clId="{CAC6DDEF-2570-9A46-8D7C-45F1B8702F08}" dt="2020-11-18T19:10:20.520" v="2895" actId="478"/>
          <ac:spMkLst>
            <pc:docMk/>
            <pc:sldMk cId="607127346" sldId="320"/>
            <ac:spMk id="9" creationId="{F2CECBEF-22EA-9C4B-BD63-CA52F5F228C6}"/>
          </ac:spMkLst>
        </pc:spChg>
        <pc:spChg chg="add del mod">
          <ac:chgData name="Yann HALLOUARD" userId="984563d2-d638-4a78-a253-b89c0ce09a89" providerId="ADAL" clId="{CAC6DDEF-2570-9A46-8D7C-45F1B8702F08}" dt="2020-11-18T19:10:20.520" v="2895" actId="478"/>
          <ac:spMkLst>
            <pc:docMk/>
            <pc:sldMk cId="607127346" sldId="320"/>
            <ac:spMk id="10" creationId="{A2421AE2-7DB7-054F-B369-EE1B7130BADB}"/>
          </ac:spMkLst>
        </pc:spChg>
        <pc:spChg chg="add del mod">
          <ac:chgData name="Yann HALLOUARD" userId="984563d2-d638-4a78-a253-b89c0ce09a89" providerId="ADAL" clId="{CAC6DDEF-2570-9A46-8D7C-45F1B8702F08}" dt="2020-11-13T17:27:13.293" v="610"/>
          <ac:spMkLst>
            <pc:docMk/>
            <pc:sldMk cId="607127346" sldId="320"/>
            <ac:spMk id="11" creationId="{B6F51744-855B-4C40-90BE-CBDF4C5C7402}"/>
          </ac:spMkLst>
        </pc:spChg>
        <pc:picChg chg="add del mod">
          <ac:chgData name="Yann HALLOUARD" userId="984563d2-d638-4a78-a253-b89c0ce09a89" providerId="ADAL" clId="{CAC6DDEF-2570-9A46-8D7C-45F1B8702F08}" dt="2020-11-18T19:10:17.603" v="2894" actId="478"/>
          <ac:picMkLst>
            <pc:docMk/>
            <pc:sldMk cId="607127346" sldId="320"/>
            <ac:picMk id="5" creationId="{8858198B-D57E-BC47-8C47-DF99B0B0C157}"/>
          </ac:picMkLst>
        </pc:picChg>
        <pc:picChg chg="add del mod">
          <ac:chgData name="Yann HALLOUARD" userId="984563d2-d638-4a78-a253-b89c0ce09a89" providerId="ADAL" clId="{CAC6DDEF-2570-9A46-8D7C-45F1B8702F08}" dt="2020-11-18T19:10:22.169" v="2896" actId="478"/>
          <ac:picMkLst>
            <pc:docMk/>
            <pc:sldMk cId="607127346" sldId="320"/>
            <ac:picMk id="7" creationId="{831E9BAB-928D-054A-97E2-CA66CD17AED9}"/>
          </ac:picMkLst>
        </pc:picChg>
      </pc:sldChg>
      <pc:sldChg chg="modSp mod">
        <pc:chgData name="Yann HALLOUARD" userId="984563d2-d638-4a78-a253-b89c0ce09a89" providerId="ADAL" clId="{CAC6DDEF-2570-9A46-8D7C-45F1B8702F08}" dt="2020-11-13T17:22:56.921" v="546" actId="20577"/>
        <pc:sldMkLst>
          <pc:docMk/>
          <pc:sldMk cId="2835662838" sldId="321"/>
        </pc:sldMkLst>
        <pc:spChg chg="mod">
          <ac:chgData name="Yann HALLOUARD" userId="984563d2-d638-4a78-a253-b89c0ce09a89" providerId="ADAL" clId="{CAC6DDEF-2570-9A46-8D7C-45F1B8702F08}" dt="2020-11-13T17:22:56.921" v="546" actId="20577"/>
          <ac:spMkLst>
            <pc:docMk/>
            <pc:sldMk cId="2835662838" sldId="321"/>
            <ac:spMk id="3" creationId="{C931403B-FF6E-7747-BF1E-759EEB7D72A6}"/>
          </ac:spMkLst>
        </pc:spChg>
      </pc:sldChg>
      <pc:sldChg chg="addSp delSp modSp add del mod">
        <pc:chgData name="Yann HALLOUARD" userId="984563d2-d638-4a78-a253-b89c0ce09a89" providerId="ADAL" clId="{CAC6DDEF-2570-9A46-8D7C-45F1B8702F08}" dt="2020-11-13T17:24:42.158" v="570" actId="2696"/>
        <pc:sldMkLst>
          <pc:docMk/>
          <pc:sldMk cId="3810143799" sldId="322"/>
        </pc:sldMkLst>
        <pc:spChg chg="del">
          <ac:chgData name="Yann HALLOUARD" userId="984563d2-d638-4a78-a253-b89c0ce09a89" providerId="ADAL" clId="{CAC6DDEF-2570-9A46-8D7C-45F1B8702F08}" dt="2020-11-13T17:23:32.189" v="553" actId="478"/>
          <ac:spMkLst>
            <pc:docMk/>
            <pc:sldMk cId="3810143799" sldId="322"/>
            <ac:spMk id="3" creationId="{D2E6E362-54C1-F244-ACD8-137C3F81275F}"/>
          </ac:spMkLst>
        </pc:spChg>
        <pc:spChg chg="del">
          <ac:chgData name="Yann HALLOUARD" userId="984563d2-d638-4a78-a253-b89c0ce09a89" providerId="ADAL" clId="{CAC6DDEF-2570-9A46-8D7C-45F1B8702F08}" dt="2020-11-13T17:18:51.830" v="440" actId="478"/>
          <ac:spMkLst>
            <pc:docMk/>
            <pc:sldMk cId="3810143799" sldId="322"/>
            <ac:spMk id="10" creationId="{E7939CAD-8A7E-704C-B790-60FC413CA975}"/>
          </ac:spMkLst>
        </pc:spChg>
        <pc:spChg chg="del">
          <ac:chgData name="Yann HALLOUARD" userId="984563d2-d638-4a78-a253-b89c0ce09a89" providerId="ADAL" clId="{CAC6DDEF-2570-9A46-8D7C-45F1B8702F08}" dt="2020-11-13T17:18:51.830" v="440" actId="478"/>
          <ac:spMkLst>
            <pc:docMk/>
            <pc:sldMk cId="3810143799" sldId="322"/>
            <ac:spMk id="11" creationId="{B3F1B733-0002-D041-A139-D8C7D756B232}"/>
          </ac:spMkLst>
        </pc:spChg>
        <pc:spChg chg="del">
          <ac:chgData name="Yann HALLOUARD" userId="984563d2-d638-4a78-a253-b89c0ce09a89" providerId="ADAL" clId="{CAC6DDEF-2570-9A46-8D7C-45F1B8702F08}" dt="2020-11-13T17:18:51.830" v="440" actId="478"/>
          <ac:spMkLst>
            <pc:docMk/>
            <pc:sldMk cId="3810143799" sldId="322"/>
            <ac:spMk id="12" creationId="{86B29FB2-28B5-9840-8361-9B41ED5BB982}"/>
          </ac:spMkLst>
        </pc:spChg>
        <pc:spChg chg="del">
          <ac:chgData name="Yann HALLOUARD" userId="984563d2-d638-4a78-a253-b89c0ce09a89" providerId="ADAL" clId="{CAC6DDEF-2570-9A46-8D7C-45F1B8702F08}" dt="2020-11-13T17:18:51.830" v="440" actId="478"/>
          <ac:spMkLst>
            <pc:docMk/>
            <pc:sldMk cId="3810143799" sldId="322"/>
            <ac:spMk id="27" creationId="{737FD864-7F6D-3E47-BA79-40298A531A7E}"/>
          </ac:spMkLst>
        </pc:spChg>
        <pc:spChg chg="del">
          <ac:chgData name="Yann HALLOUARD" userId="984563d2-d638-4a78-a253-b89c0ce09a89" providerId="ADAL" clId="{CAC6DDEF-2570-9A46-8D7C-45F1B8702F08}" dt="2020-11-13T17:18:51.830" v="440" actId="478"/>
          <ac:spMkLst>
            <pc:docMk/>
            <pc:sldMk cId="3810143799" sldId="322"/>
            <ac:spMk id="28" creationId="{247362DE-7475-3A48-B4B0-DD1429B7902D}"/>
          </ac:spMkLst>
        </pc:spChg>
        <pc:spChg chg="del">
          <ac:chgData name="Yann HALLOUARD" userId="984563d2-d638-4a78-a253-b89c0ce09a89" providerId="ADAL" clId="{CAC6DDEF-2570-9A46-8D7C-45F1B8702F08}" dt="2020-11-13T17:18:51.830" v="440" actId="478"/>
          <ac:spMkLst>
            <pc:docMk/>
            <pc:sldMk cId="3810143799" sldId="322"/>
            <ac:spMk id="29" creationId="{F02A5CB9-80A0-7549-BEC4-7BE9BA916849}"/>
          </ac:spMkLst>
        </pc:spChg>
        <pc:spChg chg="del">
          <ac:chgData name="Yann HALLOUARD" userId="984563d2-d638-4a78-a253-b89c0ce09a89" providerId="ADAL" clId="{CAC6DDEF-2570-9A46-8D7C-45F1B8702F08}" dt="2020-11-13T17:18:51.830" v="440" actId="478"/>
          <ac:spMkLst>
            <pc:docMk/>
            <pc:sldMk cId="3810143799" sldId="322"/>
            <ac:spMk id="30" creationId="{2CD4C4AA-EB03-EE44-AF0D-75619D1BE9D4}"/>
          </ac:spMkLst>
        </pc:spChg>
        <pc:spChg chg="del">
          <ac:chgData name="Yann HALLOUARD" userId="984563d2-d638-4a78-a253-b89c0ce09a89" providerId="ADAL" clId="{CAC6DDEF-2570-9A46-8D7C-45F1B8702F08}" dt="2020-11-13T17:18:51.830" v="440" actId="478"/>
          <ac:spMkLst>
            <pc:docMk/>
            <pc:sldMk cId="3810143799" sldId="322"/>
            <ac:spMk id="31" creationId="{59DDC21C-8E08-704E-A57B-8B364A794C51}"/>
          </ac:spMkLst>
        </pc:spChg>
        <pc:spChg chg="del">
          <ac:chgData name="Yann HALLOUARD" userId="984563d2-d638-4a78-a253-b89c0ce09a89" providerId="ADAL" clId="{CAC6DDEF-2570-9A46-8D7C-45F1B8702F08}" dt="2020-11-13T17:18:51.830" v="440" actId="478"/>
          <ac:spMkLst>
            <pc:docMk/>
            <pc:sldMk cId="3810143799" sldId="322"/>
            <ac:spMk id="32" creationId="{2350C861-C298-A343-9384-937054AD3BB0}"/>
          </ac:spMkLst>
        </pc:spChg>
        <pc:spChg chg="del">
          <ac:chgData name="Yann HALLOUARD" userId="984563d2-d638-4a78-a253-b89c0ce09a89" providerId="ADAL" clId="{CAC6DDEF-2570-9A46-8D7C-45F1B8702F08}" dt="2020-11-13T17:18:51.830" v="440" actId="478"/>
          <ac:spMkLst>
            <pc:docMk/>
            <pc:sldMk cId="3810143799" sldId="322"/>
            <ac:spMk id="33" creationId="{F03BD89E-115C-FF48-9AC5-E3D6DA068184}"/>
          </ac:spMkLst>
        </pc:spChg>
        <pc:spChg chg="del">
          <ac:chgData name="Yann HALLOUARD" userId="984563d2-d638-4a78-a253-b89c0ce09a89" providerId="ADAL" clId="{CAC6DDEF-2570-9A46-8D7C-45F1B8702F08}" dt="2020-11-13T17:18:51.830" v="440" actId="478"/>
          <ac:spMkLst>
            <pc:docMk/>
            <pc:sldMk cId="3810143799" sldId="322"/>
            <ac:spMk id="34" creationId="{E718C183-03B2-ED48-A018-E19893B830BB}"/>
          </ac:spMkLst>
        </pc:spChg>
        <pc:spChg chg="del">
          <ac:chgData name="Yann HALLOUARD" userId="984563d2-d638-4a78-a253-b89c0ce09a89" providerId="ADAL" clId="{CAC6DDEF-2570-9A46-8D7C-45F1B8702F08}" dt="2020-11-13T17:18:51.830" v="440" actId="478"/>
          <ac:spMkLst>
            <pc:docMk/>
            <pc:sldMk cId="3810143799" sldId="322"/>
            <ac:spMk id="45" creationId="{BDF100BA-9D79-FF47-9EE1-7DDD20246669}"/>
          </ac:spMkLst>
        </pc:spChg>
        <pc:spChg chg="del">
          <ac:chgData name="Yann HALLOUARD" userId="984563d2-d638-4a78-a253-b89c0ce09a89" providerId="ADAL" clId="{CAC6DDEF-2570-9A46-8D7C-45F1B8702F08}" dt="2020-11-13T17:18:51.830" v="440" actId="478"/>
          <ac:spMkLst>
            <pc:docMk/>
            <pc:sldMk cId="3810143799" sldId="322"/>
            <ac:spMk id="48" creationId="{3F339210-3E1C-E94D-964A-FD9FD04399FD}"/>
          </ac:spMkLst>
        </pc:spChg>
        <pc:spChg chg="del">
          <ac:chgData name="Yann HALLOUARD" userId="984563d2-d638-4a78-a253-b89c0ce09a89" providerId="ADAL" clId="{CAC6DDEF-2570-9A46-8D7C-45F1B8702F08}" dt="2020-11-13T17:18:51.830" v="440" actId="478"/>
          <ac:spMkLst>
            <pc:docMk/>
            <pc:sldMk cId="3810143799" sldId="322"/>
            <ac:spMk id="53" creationId="{D428213C-1A40-C846-9298-356C39550C20}"/>
          </ac:spMkLst>
        </pc:spChg>
        <pc:spChg chg="add mod">
          <ac:chgData name="Yann HALLOUARD" userId="984563d2-d638-4a78-a253-b89c0ce09a89" providerId="ADAL" clId="{CAC6DDEF-2570-9A46-8D7C-45F1B8702F08}" dt="2020-11-13T17:18:52.497" v="441"/>
          <ac:spMkLst>
            <pc:docMk/>
            <pc:sldMk cId="3810143799" sldId="322"/>
            <ac:spMk id="60" creationId="{03027C73-FB43-6D4E-B9D1-A9D8679E0E03}"/>
          </ac:spMkLst>
        </pc:spChg>
        <pc:spChg chg="add mod">
          <ac:chgData name="Yann HALLOUARD" userId="984563d2-d638-4a78-a253-b89c0ce09a89" providerId="ADAL" clId="{CAC6DDEF-2570-9A46-8D7C-45F1B8702F08}" dt="2020-11-13T17:18:52.497" v="441"/>
          <ac:spMkLst>
            <pc:docMk/>
            <pc:sldMk cId="3810143799" sldId="322"/>
            <ac:spMk id="61" creationId="{832E499F-1246-B841-9672-AD4DA05B6C75}"/>
          </ac:spMkLst>
        </pc:spChg>
        <pc:spChg chg="add mod">
          <ac:chgData name="Yann HALLOUARD" userId="984563d2-d638-4a78-a253-b89c0ce09a89" providerId="ADAL" clId="{CAC6DDEF-2570-9A46-8D7C-45F1B8702F08}" dt="2020-11-13T17:18:52.497" v="441"/>
          <ac:spMkLst>
            <pc:docMk/>
            <pc:sldMk cId="3810143799" sldId="322"/>
            <ac:spMk id="62" creationId="{DAE371B6-9794-B64A-9F04-64E1BFA4E905}"/>
          </ac:spMkLst>
        </pc:spChg>
        <pc:spChg chg="add mod">
          <ac:chgData name="Yann HALLOUARD" userId="984563d2-d638-4a78-a253-b89c0ce09a89" providerId="ADAL" clId="{CAC6DDEF-2570-9A46-8D7C-45F1B8702F08}" dt="2020-11-13T17:18:52.497" v="441"/>
          <ac:spMkLst>
            <pc:docMk/>
            <pc:sldMk cId="3810143799" sldId="322"/>
            <ac:spMk id="77" creationId="{85FDD499-65F1-4C44-8B4E-68ABA4AAEA97}"/>
          </ac:spMkLst>
        </pc:spChg>
        <pc:spChg chg="add mod">
          <ac:chgData name="Yann HALLOUARD" userId="984563d2-d638-4a78-a253-b89c0ce09a89" providerId="ADAL" clId="{CAC6DDEF-2570-9A46-8D7C-45F1B8702F08}" dt="2020-11-13T17:18:52.497" v="441"/>
          <ac:spMkLst>
            <pc:docMk/>
            <pc:sldMk cId="3810143799" sldId="322"/>
            <ac:spMk id="78" creationId="{C6063D79-C7C7-8846-8F4F-1BCB51C1572A}"/>
          </ac:spMkLst>
        </pc:spChg>
        <pc:spChg chg="add mod">
          <ac:chgData name="Yann HALLOUARD" userId="984563d2-d638-4a78-a253-b89c0ce09a89" providerId="ADAL" clId="{CAC6DDEF-2570-9A46-8D7C-45F1B8702F08}" dt="2020-11-13T17:18:52.497" v="441"/>
          <ac:spMkLst>
            <pc:docMk/>
            <pc:sldMk cId="3810143799" sldId="322"/>
            <ac:spMk id="79" creationId="{73C08C72-2200-0A44-8CC4-50386BC7B048}"/>
          </ac:spMkLst>
        </pc:spChg>
        <pc:spChg chg="add mod">
          <ac:chgData name="Yann HALLOUARD" userId="984563d2-d638-4a78-a253-b89c0ce09a89" providerId="ADAL" clId="{CAC6DDEF-2570-9A46-8D7C-45F1B8702F08}" dt="2020-11-13T17:18:52.497" v="441"/>
          <ac:spMkLst>
            <pc:docMk/>
            <pc:sldMk cId="3810143799" sldId="322"/>
            <ac:spMk id="80" creationId="{3EEDF104-E114-D749-B06D-4DA0F24804F8}"/>
          </ac:spMkLst>
        </pc:spChg>
        <pc:spChg chg="add mod">
          <ac:chgData name="Yann HALLOUARD" userId="984563d2-d638-4a78-a253-b89c0ce09a89" providerId="ADAL" clId="{CAC6DDEF-2570-9A46-8D7C-45F1B8702F08}" dt="2020-11-13T17:18:52.497" v="441"/>
          <ac:spMkLst>
            <pc:docMk/>
            <pc:sldMk cId="3810143799" sldId="322"/>
            <ac:spMk id="81" creationId="{D6885EF3-D45E-C747-B445-4AA794A21074}"/>
          </ac:spMkLst>
        </pc:spChg>
        <pc:spChg chg="add mod">
          <ac:chgData name="Yann HALLOUARD" userId="984563d2-d638-4a78-a253-b89c0ce09a89" providerId="ADAL" clId="{CAC6DDEF-2570-9A46-8D7C-45F1B8702F08}" dt="2020-11-13T17:18:52.497" v="441"/>
          <ac:spMkLst>
            <pc:docMk/>
            <pc:sldMk cId="3810143799" sldId="322"/>
            <ac:spMk id="82" creationId="{73F3002C-3187-4C4F-BBE7-91D0C88FD5FF}"/>
          </ac:spMkLst>
        </pc:spChg>
        <pc:spChg chg="add mod">
          <ac:chgData name="Yann HALLOUARD" userId="984563d2-d638-4a78-a253-b89c0ce09a89" providerId="ADAL" clId="{CAC6DDEF-2570-9A46-8D7C-45F1B8702F08}" dt="2020-11-13T17:18:52.497" v="441"/>
          <ac:spMkLst>
            <pc:docMk/>
            <pc:sldMk cId="3810143799" sldId="322"/>
            <ac:spMk id="83" creationId="{1FFA416E-E9C3-8542-879E-825BD48FD83C}"/>
          </ac:spMkLst>
        </pc:spChg>
        <pc:spChg chg="add mod">
          <ac:chgData name="Yann HALLOUARD" userId="984563d2-d638-4a78-a253-b89c0ce09a89" providerId="ADAL" clId="{CAC6DDEF-2570-9A46-8D7C-45F1B8702F08}" dt="2020-11-13T17:18:52.497" v="441"/>
          <ac:spMkLst>
            <pc:docMk/>
            <pc:sldMk cId="3810143799" sldId="322"/>
            <ac:spMk id="84" creationId="{EB079154-DFAF-F34F-9D25-57800E6F9D9F}"/>
          </ac:spMkLst>
        </pc:spChg>
        <pc:spChg chg="add mod">
          <ac:chgData name="Yann HALLOUARD" userId="984563d2-d638-4a78-a253-b89c0ce09a89" providerId="ADAL" clId="{CAC6DDEF-2570-9A46-8D7C-45F1B8702F08}" dt="2020-11-13T17:19:50.754" v="465" actId="207"/>
          <ac:spMkLst>
            <pc:docMk/>
            <pc:sldMk cId="3810143799" sldId="322"/>
            <ac:spMk id="86" creationId="{5E0F1345-D548-084E-BC36-EF4DFF18BBD0}"/>
          </ac:spMkLst>
        </pc:spChg>
        <pc:spChg chg="add mod">
          <ac:chgData name="Yann HALLOUARD" userId="984563d2-d638-4a78-a253-b89c0ce09a89" providerId="ADAL" clId="{CAC6DDEF-2570-9A46-8D7C-45F1B8702F08}" dt="2020-11-13T17:18:52.497" v="441"/>
          <ac:spMkLst>
            <pc:docMk/>
            <pc:sldMk cId="3810143799" sldId="322"/>
            <ac:spMk id="91" creationId="{CD6BDD80-25F3-6547-8EF1-0EDAEC7BB3BD}"/>
          </ac:spMkLst>
        </pc:spChg>
        <pc:spChg chg="add mod">
          <ac:chgData name="Yann HALLOUARD" userId="984563d2-d638-4a78-a253-b89c0ce09a89" providerId="ADAL" clId="{CAC6DDEF-2570-9A46-8D7C-45F1B8702F08}" dt="2020-11-13T17:18:52.497" v="441"/>
          <ac:spMkLst>
            <pc:docMk/>
            <pc:sldMk cId="3810143799" sldId="322"/>
            <ac:spMk id="92" creationId="{BE54447D-5BB8-2D41-A016-429554F7EB66}"/>
          </ac:spMkLst>
        </pc:spChg>
        <pc:spChg chg="add mod">
          <ac:chgData name="Yann HALLOUARD" userId="984563d2-d638-4a78-a253-b89c0ce09a89" providerId="ADAL" clId="{CAC6DDEF-2570-9A46-8D7C-45F1B8702F08}" dt="2020-11-13T17:20:41.744" v="472"/>
          <ac:spMkLst>
            <pc:docMk/>
            <pc:sldMk cId="3810143799" sldId="322"/>
            <ac:spMk id="112" creationId="{5404EB06-6ADF-524B-A3C1-1965BBA4F702}"/>
          </ac:spMkLst>
        </pc:spChg>
        <pc:spChg chg="add del mod">
          <ac:chgData name="Yann HALLOUARD" userId="984563d2-d638-4a78-a253-b89c0ce09a89" providerId="ADAL" clId="{CAC6DDEF-2570-9A46-8D7C-45F1B8702F08}" dt="2020-11-13T17:23:35.067" v="555"/>
          <ac:spMkLst>
            <pc:docMk/>
            <pc:sldMk cId="3810143799" sldId="322"/>
            <ac:spMk id="113" creationId="{E6B1537A-D31F-B240-9E68-2F2EF88612FB}"/>
          </ac:spMkLst>
        </pc:spChg>
        <pc:spChg chg="add del mod">
          <ac:chgData name="Yann HALLOUARD" userId="984563d2-d638-4a78-a253-b89c0ce09a89" providerId="ADAL" clId="{CAC6DDEF-2570-9A46-8D7C-45F1B8702F08}" dt="2020-11-13T17:23:43.991" v="557" actId="478"/>
          <ac:spMkLst>
            <pc:docMk/>
            <pc:sldMk cId="3810143799" sldId="322"/>
            <ac:spMk id="114" creationId="{2CCDF39F-A812-6A43-9E26-6BD5450EA529}"/>
          </ac:spMkLst>
        </pc:spChg>
        <pc:spChg chg="add mod">
          <ac:chgData name="Yann HALLOUARD" userId="984563d2-d638-4a78-a253-b89c0ce09a89" providerId="ADAL" clId="{CAC6DDEF-2570-9A46-8D7C-45F1B8702F08}" dt="2020-11-13T17:23:55.831" v="565" actId="404"/>
          <ac:spMkLst>
            <pc:docMk/>
            <pc:sldMk cId="3810143799" sldId="322"/>
            <ac:spMk id="115" creationId="{3F211B59-430F-0F43-A6B8-A7F1E20FF979}"/>
          </ac:spMkLst>
        </pc:spChg>
        <pc:grpChg chg="del">
          <ac:chgData name="Yann HALLOUARD" userId="984563d2-d638-4a78-a253-b89c0ce09a89" providerId="ADAL" clId="{CAC6DDEF-2570-9A46-8D7C-45F1B8702F08}" dt="2020-11-13T17:18:51.830" v="440" actId="478"/>
          <ac:grpSpMkLst>
            <pc:docMk/>
            <pc:sldMk cId="3810143799" sldId="322"/>
            <ac:grpSpMk id="15" creationId="{5C04B2A9-C8B1-0B43-A654-E489A14D34FF}"/>
          </ac:grpSpMkLst>
        </pc:grpChg>
        <pc:grpChg chg="del">
          <ac:chgData name="Yann HALLOUARD" userId="984563d2-d638-4a78-a253-b89c0ce09a89" providerId="ADAL" clId="{CAC6DDEF-2570-9A46-8D7C-45F1B8702F08}" dt="2020-11-13T17:18:51.830" v="440" actId="478"/>
          <ac:grpSpMkLst>
            <pc:docMk/>
            <pc:sldMk cId="3810143799" sldId="322"/>
            <ac:grpSpMk id="18" creationId="{AA9E3086-0890-E844-AEBB-C514B56EDA11}"/>
          </ac:grpSpMkLst>
        </pc:grpChg>
        <pc:grpChg chg="del">
          <ac:chgData name="Yann HALLOUARD" userId="984563d2-d638-4a78-a253-b89c0ce09a89" providerId="ADAL" clId="{CAC6DDEF-2570-9A46-8D7C-45F1B8702F08}" dt="2020-11-13T17:18:51.830" v="440" actId="478"/>
          <ac:grpSpMkLst>
            <pc:docMk/>
            <pc:sldMk cId="3810143799" sldId="322"/>
            <ac:grpSpMk id="49" creationId="{5630A5E2-FC12-8F45-9AB5-58FC962E9770}"/>
          </ac:grpSpMkLst>
        </pc:grpChg>
        <pc:grpChg chg="add mod">
          <ac:chgData name="Yann HALLOUARD" userId="984563d2-d638-4a78-a253-b89c0ce09a89" providerId="ADAL" clId="{CAC6DDEF-2570-9A46-8D7C-45F1B8702F08}" dt="2020-11-13T17:18:52.497" v="441"/>
          <ac:grpSpMkLst>
            <pc:docMk/>
            <pc:sldMk cId="3810143799" sldId="322"/>
            <ac:grpSpMk id="65" creationId="{51A20E41-224C-C540-B5E5-8A9A63D2610B}"/>
          </ac:grpSpMkLst>
        </pc:grpChg>
        <pc:grpChg chg="add mod">
          <ac:chgData name="Yann HALLOUARD" userId="984563d2-d638-4a78-a253-b89c0ce09a89" providerId="ADAL" clId="{CAC6DDEF-2570-9A46-8D7C-45F1B8702F08}" dt="2020-11-13T17:18:52.497" v="441"/>
          <ac:grpSpMkLst>
            <pc:docMk/>
            <pc:sldMk cId="3810143799" sldId="322"/>
            <ac:grpSpMk id="68" creationId="{57145CF9-5F4E-6047-8E83-0D735259723A}"/>
          </ac:grpSpMkLst>
        </pc:grpChg>
        <pc:grpChg chg="add mod">
          <ac:chgData name="Yann HALLOUARD" userId="984563d2-d638-4a78-a253-b89c0ce09a89" providerId="ADAL" clId="{CAC6DDEF-2570-9A46-8D7C-45F1B8702F08}" dt="2020-11-13T17:18:52.497" v="441"/>
          <ac:grpSpMkLst>
            <pc:docMk/>
            <pc:sldMk cId="3810143799" sldId="322"/>
            <ac:grpSpMk id="87" creationId="{7B1BDBE7-932C-FC41-BBF4-66317A5E1925}"/>
          </ac:grpSpMkLst>
        </pc:grpChg>
        <pc:picChg chg="del">
          <ac:chgData name="Yann HALLOUARD" userId="984563d2-d638-4a78-a253-b89c0ce09a89" providerId="ADAL" clId="{CAC6DDEF-2570-9A46-8D7C-45F1B8702F08}" dt="2020-11-13T17:18:51.830" v="440" actId="478"/>
          <ac:picMkLst>
            <pc:docMk/>
            <pc:sldMk cId="3810143799" sldId="322"/>
            <ac:picMk id="13" creationId="{3E3F5788-F64A-8D43-8728-711C103B2736}"/>
          </ac:picMkLst>
        </pc:picChg>
        <pc:picChg chg="del">
          <ac:chgData name="Yann HALLOUARD" userId="984563d2-d638-4a78-a253-b89c0ce09a89" providerId="ADAL" clId="{CAC6DDEF-2570-9A46-8D7C-45F1B8702F08}" dt="2020-11-13T17:18:51.830" v="440" actId="478"/>
          <ac:picMkLst>
            <pc:docMk/>
            <pc:sldMk cId="3810143799" sldId="322"/>
            <ac:picMk id="14" creationId="{240568E8-6B9A-5344-9DA8-EFECCBE02E16}"/>
          </ac:picMkLst>
        </pc:picChg>
        <pc:picChg chg="del">
          <ac:chgData name="Yann HALLOUARD" userId="984563d2-d638-4a78-a253-b89c0ce09a89" providerId="ADAL" clId="{CAC6DDEF-2570-9A46-8D7C-45F1B8702F08}" dt="2020-11-13T17:18:51.830" v="440" actId="478"/>
          <ac:picMkLst>
            <pc:docMk/>
            <pc:sldMk cId="3810143799" sldId="322"/>
            <ac:picMk id="21" creationId="{E210788D-D5F4-E944-8AA2-CBE8704FED6C}"/>
          </ac:picMkLst>
        </pc:picChg>
        <pc:picChg chg="del">
          <ac:chgData name="Yann HALLOUARD" userId="984563d2-d638-4a78-a253-b89c0ce09a89" providerId="ADAL" clId="{CAC6DDEF-2570-9A46-8D7C-45F1B8702F08}" dt="2020-11-13T17:18:51.830" v="440" actId="478"/>
          <ac:picMkLst>
            <pc:docMk/>
            <pc:sldMk cId="3810143799" sldId="322"/>
            <ac:picMk id="22" creationId="{C933D7B7-8200-8245-9120-FA556B98002F}"/>
          </ac:picMkLst>
        </pc:picChg>
        <pc:picChg chg="del">
          <ac:chgData name="Yann HALLOUARD" userId="984563d2-d638-4a78-a253-b89c0ce09a89" providerId="ADAL" clId="{CAC6DDEF-2570-9A46-8D7C-45F1B8702F08}" dt="2020-11-13T17:18:51.830" v="440" actId="478"/>
          <ac:picMkLst>
            <pc:docMk/>
            <pc:sldMk cId="3810143799" sldId="322"/>
            <ac:picMk id="23" creationId="{D4805917-2E4D-EF49-B2A5-5032132E3A28}"/>
          </ac:picMkLst>
        </pc:picChg>
        <pc:picChg chg="del">
          <ac:chgData name="Yann HALLOUARD" userId="984563d2-d638-4a78-a253-b89c0ce09a89" providerId="ADAL" clId="{CAC6DDEF-2570-9A46-8D7C-45F1B8702F08}" dt="2020-11-13T17:18:51.830" v="440" actId="478"/>
          <ac:picMkLst>
            <pc:docMk/>
            <pc:sldMk cId="3810143799" sldId="322"/>
            <ac:picMk id="24" creationId="{242D9F3F-AEF1-CE4C-85F5-1B1F01423ED6}"/>
          </ac:picMkLst>
        </pc:picChg>
        <pc:picChg chg="del">
          <ac:chgData name="Yann HALLOUARD" userId="984563d2-d638-4a78-a253-b89c0ce09a89" providerId="ADAL" clId="{CAC6DDEF-2570-9A46-8D7C-45F1B8702F08}" dt="2020-11-13T17:18:51.830" v="440" actId="478"/>
          <ac:picMkLst>
            <pc:docMk/>
            <pc:sldMk cId="3810143799" sldId="322"/>
            <ac:picMk id="25" creationId="{4A43A579-E6CE-B54E-8E41-C347BAA637F5}"/>
          </ac:picMkLst>
        </pc:picChg>
        <pc:picChg chg="del">
          <ac:chgData name="Yann HALLOUARD" userId="984563d2-d638-4a78-a253-b89c0ce09a89" providerId="ADAL" clId="{CAC6DDEF-2570-9A46-8D7C-45F1B8702F08}" dt="2020-11-13T17:18:51.830" v="440" actId="478"/>
          <ac:picMkLst>
            <pc:docMk/>
            <pc:sldMk cId="3810143799" sldId="322"/>
            <ac:picMk id="26" creationId="{2C4BD154-47FF-6341-9FCF-36C94403F615}"/>
          </ac:picMkLst>
        </pc:picChg>
        <pc:picChg chg="del mod">
          <ac:chgData name="Yann HALLOUARD" userId="984563d2-d638-4a78-a253-b89c0ce09a89" providerId="ADAL" clId="{CAC6DDEF-2570-9A46-8D7C-45F1B8702F08}" dt="2020-11-13T17:19:02.586" v="445" actId="478"/>
          <ac:picMkLst>
            <pc:docMk/>
            <pc:sldMk cId="3810143799" sldId="322"/>
            <ac:picMk id="46" creationId="{9928768C-255E-FD4D-A01F-B1D1104C9DC8}"/>
          </ac:picMkLst>
        </pc:picChg>
        <pc:picChg chg="del">
          <ac:chgData name="Yann HALLOUARD" userId="984563d2-d638-4a78-a253-b89c0ce09a89" providerId="ADAL" clId="{CAC6DDEF-2570-9A46-8D7C-45F1B8702F08}" dt="2020-11-13T17:18:51.830" v="440" actId="478"/>
          <ac:picMkLst>
            <pc:docMk/>
            <pc:sldMk cId="3810143799" sldId="322"/>
            <ac:picMk id="47" creationId="{13E78600-A31A-9943-AE85-C560EFAFD044}"/>
          </ac:picMkLst>
        </pc:picChg>
        <pc:picChg chg="del">
          <ac:chgData name="Yann HALLOUARD" userId="984563d2-d638-4a78-a253-b89c0ce09a89" providerId="ADAL" clId="{CAC6DDEF-2570-9A46-8D7C-45F1B8702F08}" dt="2020-11-13T17:18:51.830" v="440" actId="478"/>
          <ac:picMkLst>
            <pc:docMk/>
            <pc:sldMk cId="3810143799" sldId="322"/>
            <ac:picMk id="52" creationId="{D9008347-D8E7-0F45-96D2-5B1A79656E21}"/>
          </ac:picMkLst>
        </pc:picChg>
        <pc:picChg chg="del">
          <ac:chgData name="Yann HALLOUARD" userId="984563d2-d638-4a78-a253-b89c0ce09a89" providerId="ADAL" clId="{CAC6DDEF-2570-9A46-8D7C-45F1B8702F08}" dt="2020-11-13T17:18:51.830" v="440" actId="478"/>
          <ac:picMkLst>
            <pc:docMk/>
            <pc:sldMk cId="3810143799" sldId="322"/>
            <ac:picMk id="56" creationId="{AD8A806B-821B-7544-A356-0079CD21C3EC}"/>
          </ac:picMkLst>
        </pc:picChg>
        <pc:picChg chg="del">
          <ac:chgData name="Yann HALLOUARD" userId="984563d2-d638-4a78-a253-b89c0ce09a89" providerId="ADAL" clId="{CAC6DDEF-2570-9A46-8D7C-45F1B8702F08}" dt="2020-11-13T17:18:51.830" v="440" actId="478"/>
          <ac:picMkLst>
            <pc:docMk/>
            <pc:sldMk cId="3810143799" sldId="322"/>
            <ac:picMk id="57" creationId="{AB238CD1-ED01-EA44-82A3-A154832093EA}"/>
          </ac:picMkLst>
        </pc:picChg>
        <pc:picChg chg="del">
          <ac:chgData name="Yann HALLOUARD" userId="984563d2-d638-4a78-a253-b89c0ce09a89" providerId="ADAL" clId="{CAC6DDEF-2570-9A46-8D7C-45F1B8702F08}" dt="2020-11-13T17:18:51.830" v="440" actId="478"/>
          <ac:picMkLst>
            <pc:docMk/>
            <pc:sldMk cId="3810143799" sldId="322"/>
            <ac:picMk id="59" creationId="{8CA9A921-6C55-DC4C-AC07-50C9495C5A17}"/>
          </ac:picMkLst>
        </pc:picChg>
        <pc:picChg chg="add mod">
          <ac:chgData name="Yann HALLOUARD" userId="984563d2-d638-4a78-a253-b89c0ce09a89" providerId="ADAL" clId="{CAC6DDEF-2570-9A46-8D7C-45F1B8702F08}" dt="2020-11-13T17:18:52.497" v="441"/>
          <ac:picMkLst>
            <pc:docMk/>
            <pc:sldMk cId="3810143799" sldId="322"/>
            <ac:picMk id="63" creationId="{81C8742E-0436-504E-A3F1-D4C5B11C5E24}"/>
          </ac:picMkLst>
        </pc:picChg>
        <pc:picChg chg="add mod">
          <ac:chgData name="Yann HALLOUARD" userId="984563d2-d638-4a78-a253-b89c0ce09a89" providerId="ADAL" clId="{CAC6DDEF-2570-9A46-8D7C-45F1B8702F08}" dt="2020-11-13T17:18:52.497" v="441"/>
          <ac:picMkLst>
            <pc:docMk/>
            <pc:sldMk cId="3810143799" sldId="322"/>
            <ac:picMk id="64" creationId="{BEF7F3DB-1EB0-0D43-9EBD-D0D800327D49}"/>
          </ac:picMkLst>
        </pc:picChg>
        <pc:picChg chg="mod">
          <ac:chgData name="Yann HALLOUARD" userId="984563d2-d638-4a78-a253-b89c0ce09a89" providerId="ADAL" clId="{CAC6DDEF-2570-9A46-8D7C-45F1B8702F08}" dt="2020-11-13T17:18:52.497" v="441"/>
          <ac:picMkLst>
            <pc:docMk/>
            <pc:sldMk cId="3810143799" sldId="322"/>
            <ac:picMk id="66" creationId="{2D59498C-55CD-ED4F-BDEE-4E3E083CEFF0}"/>
          </ac:picMkLst>
        </pc:picChg>
        <pc:picChg chg="mod">
          <ac:chgData name="Yann HALLOUARD" userId="984563d2-d638-4a78-a253-b89c0ce09a89" providerId="ADAL" clId="{CAC6DDEF-2570-9A46-8D7C-45F1B8702F08}" dt="2020-11-13T17:18:52.497" v="441"/>
          <ac:picMkLst>
            <pc:docMk/>
            <pc:sldMk cId="3810143799" sldId="322"/>
            <ac:picMk id="67" creationId="{F79FC872-5378-3049-9C95-B54630545219}"/>
          </ac:picMkLst>
        </pc:picChg>
        <pc:picChg chg="mod">
          <ac:chgData name="Yann HALLOUARD" userId="984563d2-d638-4a78-a253-b89c0ce09a89" providerId="ADAL" clId="{CAC6DDEF-2570-9A46-8D7C-45F1B8702F08}" dt="2020-11-13T17:18:52.497" v="441"/>
          <ac:picMkLst>
            <pc:docMk/>
            <pc:sldMk cId="3810143799" sldId="322"/>
            <ac:picMk id="69" creationId="{A4161313-ECB6-BA4C-8387-D40D2FC3F120}"/>
          </ac:picMkLst>
        </pc:picChg>
        <pc:picChg chg="mod">
          <ac:chgData name="Yann HALLOUARD" userId="984563d2-d638-4a78-a253-b89c0ce09a89" providerId="ADAL" clId="{CAC6DDEF-2570-9A46-8D7C-45F1B8702F08}" dt="2020-11-13T17:18:52.497" v="441"/>
          <ac:picMkLst>
            <pc:docMk/>
            <pc:sldMk cId="3810143799" sldId="322"/>
            <ac:picMk id="70" creationId="{F4C583CE-288F-F94E-A1A0-C1900A471DC3}"/>
          </ac:picMkLst>
        </pc:picChg>
        <pc:picChg chg="add mod">
          <ac:chgData name="Yann HALLOUARD" userId="984563d2-d638-4a78-a253-b89c0ce09a89" providerId="ADAL" clId="{CAC6DDEF-2570-9A46-8D7C-45F1B8702F08}" dt="2020-11-13T17:18:52.497" v="441"/>
          <ac:picMkLst>
            <pc:docMk/>
            <pc:sldMk cId="3810143799" sldId="322"/>
            <ac:picMk id="71" creationId="{67624F08-C8DF-B044-9D75-0AAA4E8B1949}"/>
          </ac:picMkLst>
        </pc:picChg>
        <pc:picChg chg="add mod">
          <ac:chgData name="Yann HALLOUARD" userId="984563d2-d638-4a78-a253-b89c0ce09a89" providerId="ADAL" clId="{CAC6DDEF-2570-9A46-8D7C-45F1B8702F08}" dt="2020-11-13T17:18:52.497" v="441"/>
          <ac:picMkLst>
            <pc:docMk/>
            <pc:sldMk cId="3810143799" sldId="322"/>
            <ac:picMk id="72" creationId="{CCCE3D04-E586-A645-B004-F95158918F72}"/>
          </ac:picMkLst>
        </pc:picChg>
        <pc:picChg chg="add mod">
          <ac:chgData name="Yann HALLOUARD" userId="984563d2-d638-4a78-a253-b89c0ce09a89" providerId="ADAL" clId="{CAC6DDEF-2570-9A46-8D7C-45F1B8702F08}" dt="2020-11-13T17:18:52.497" v="441"/>
          <ac:picMkLst>
            <pc:docMk/>
            <pc:sldMk cId="3810143799" sldId="322"/>
            <ac:picMk id="73" creationId="{D713A33F-2FF4-C640-B985-C824038BA3E0}"/>
          </ac:picMkLst>
        </pc:picChg>
        <pc:picChg chg="add mod">
          <ac:chgData name="Yann HALLOUARD" userId="984563d2-d638-4a78-a253-b89c0ce09a89" providerId="ADAL" clId="{CAC6DDEF-2570-9A46-8D7C-45F1B8702F08}" dt="2020-11-13T17:18:52.497" v="441"/>
          <ac:picMkLst>
            <pc:docMk/>
            <pc:sldMk cId="3810143799" sldId="322"/>
            <ac:picMk id="74" creationId="{522CA61F-F373-5345-B91E-8D8CAA4E15AB}"/>
          </ac:picMkLst>
        </pc:picChg>
        <pc:picChg chg="add mod">
          <ac:chgData name="Yann HALLOUARD" userId="984563d2-d638-4a78-a253-b89c0ce09a89" providerId="ADAL" clId="{CAC6DDEF-2570-9A46-8D7C-45F1B8702F08}" dt="2020-11-13T17:18:52.497" v="441"/>
          <ac:picMkLst>
            <pc:docMk/>
            <pc:sldMk cId="3810143799" sldId="322"/>
            <ac:picMk id="75" creationId="{12170D36-B3AE-D440-92F0-1CE7EF187B8A}"/>
          </ac:picMkLst>
        </pc:picChg>
        <pc:picChg chg="add mod">
          <ac:chgData name="Yann HALLOUARD" userId="984563d2-d638-4a78-a253-b89c0ce09a89" providerId="ADAL" clId="{CAC6DDEF-2570-9A46-8D7C-45F1B8702F08}" dt="2020-11-13T17:18:52.497" v="441"/>
          <ac:picMkLst>
            <pc:docMk/>
            <pc:sldMk cId="3810143799" sldId="322"/>
            <ac:picMk id="76" creationId="{C91080FD-B743-4C4F-AB1D-E346B4269CB5}"/>
          </ac:picMkLst>
        </pc:picChg>
        <pc:picChg chg="mod">
          <ac:chgData name="Yann HALLOUARD" userId="984563d2-d638-4a78-a253-b89c0ce09a89" providerId="ADAL" clId="{CAC6DDEF-2570-9A46-8D7C-45F1B8702F08}" dt="2020-11-13T17:18:52.497" v="441"/>
          <ac:picMkLst>
            <pc:docMk/>
            <pc:sldMk cId="3810143799" sldId="322"/>
            <ac:picMk id="88" creationId="{596D9B63-CD23-6C4E-AE9A-504F208EE0E2}"/>
          </ac:picMkLst>
        </pc:picChg>
        <pc:picChg chg="mod">
          <ac:chgData name="Yann HALLOUARD" userId="984563d2-d638-4a78-a253-b89c0ce09a89" providerId="ADAL" clId="{CAC6DDEF-2570-9A46-8D7C-45F1B8702F08}" dt="2020-11-13T17:18:52.497" v="441"/>
          <ac:picMkLst>
            <pc:docMk/>
            <pc:sldMk cId="3810143799" sldId="322"/>
            <ac:picMk id="89" creationId="{79F08EBF-1233-7244-9274-9F248400B554}"/>
          </ac:picMkLst>
        </pc:picChg>
        <pc:picChg chg="add mod">
          <ac:chgData name="Yann HALLOUARD" userId="984563d2-d638-4a78-a253-b89c0ce09a89" providerId="ADAL" clId="{CAC6DDEF-2570-9A46-8D7C-45F1B8702F08}" dt="2020-11-13T17:18:52.497" v="441"/>
          <ac:picMkLst>
            <pc:docMk/>
            <pc:sldMk cId="3810143799" sldId="322"/>
            <ac:picMk id="90" creationId="{C245E1F4-BFD4-344D-B2B3-1C6FC3326CCE}"/>
          </ac:picMkLst>
        </pc:picChg>
        <pc:picChg chg="add del mod">
          <ac:chgData name="Yann HALLOUARD" userId="984563d2-d638-4a78-a253-b89c0ce09a89" providerId="ADAL" clId="{CAC6DDEF-2570-9A46-8D7C-45F1B8702F08}" dt="2020-11-13T17:19:27.366" v="456" actId="478"/>
          <ac:picMkLst>
            <pc:docMk/>
            <pc:sldMk cId="3810143799" sldId="322"/>
            <ac:picMk id="93" creationId="{946AA907-4B9B-9E4F-A8E0-AFF24D81BD14}"/>
          </ac:picMkLst>
        </pc:picChg>
        <pc:picChg chg="add mod">
          <ac:chgData name="Yann HALLOUARD" userId="984563d2-d638-4a78-a253-b89c0ce09a89" providerId="ADAL" clId="{CAC6DDEF-2570-9A46-8D7C-45F1B8702F08}" dt="2020-11-13T17:19:06.925" v="446" actId="1076"/>
          <ac:picMkLst>
            <pc:docMk/>
            <pc:sldMk cId="3810143799" sldId="322"/>
            <ac:picMk id="106" creationId="{CEB41CB1-00E8-4445-8575-EB47E4DCBF03}"/>
          </ac:picMkLst>
        </pc:picChg>
        <pc:picChg chg="add mod">
          <ac:chgData name="Yann HALLOUARD" userId="984563d2-d638-4a78-a253-b89c0ce09a89" providerId="ADAL" clId="{CAC6DDEF-2570-9A46-8D7C-45F1B8702F08}" dt="2020-11-13T17:19:10.686" v="448" actId="1076"/>
          <ac:picMkLst>
            <pc:docMk/>
            <pc:sldMk cId="3810143799" sldId="322"/>
            <ac:picMk id="107" creationId="{46A6D702-8803-BE41-8F28-A62301568729}"/>
          </ac:picMkLst>
        </pc:picChg>
        <pc:picChg chg="add mod">
          <ac:chgData name="Yann HALLOUARD" userId="984563d2-d638-4a78-a253-b89c0ce09a89" providerId="ADAL" clId="{CAC6DDEF-2570-9A46-8D7C-45F1B8702F08}" dt="2020-11-13T17:19:13.941" v="450" actId="1076"/>
          <ac:picMkLst>
            <pc:docMk/>
            <pc:sldMk cId="3810143799" sldId="322"/>
            <ac:picMk id="108" creationId="{8E1CD6AF-E627-E045-9DEC-59B424C99FF7}"/>
          </ac:picMkLst>
        </pc:picChg>
        <pc:picChg chg="add mod">
          <ac:chgData name="Yann HALLOUARD" userId="984563d2-d638-4a78-a253-b89c0ce09a89" providerId="ADAL" clId="{CAC6DDEF-2570-9A46-8D7C-45F1B8702F08}" dt="2020-11-13T17:19:17.442" v="452" actId="1076"/>
          <ac:picMkLst>
            <pc:docMk/>
            <pc:sldMk cId="3810143799" sldId="322"/>
            <ac:picMk id="109" creationId="{6D00825E-BF42-AF49-BE58-8E2845DBE732}"/>
          </ac:picMkLst>
        </pc:picChg>
        <pc:picChg chg="add del mod">
          <ac:chgData name="Yann HALLOUARD" userId="984563d2-d638-4a78-a253-b89c0ce09a89" providerId="ADAL" clId="{CAC6DDEF-2570-9A46-8D7C-45F1B8702F08}" dt="2020-11-13T17:19:26.473" v="455" actId="21"/>
          <ac:picMkLst>
            <pc:docMk/>
            <pc:sldMk cId="3810143799" sldId="322"/>
            <ac:picMk id="110" creationId="{31BA38CF-2ACF-3343-BC57-BECAF406B1E0}"/>
          </ac:picMkLst>
        </pc:picChg>
        <pc:picChg chg="add mod">
          <ac:chgData name="Yann HALLOUARD" userId="984563d2-d638-4a78-a253-b89c0ce09a89" providerId="ADAL" clId="{CAC6DDEF-2570-9A46-8D7C-45F1B8702F08}" dt="2020-11-13T17:19:27.764" v="457"/>
          <ac:picMkLst>
            <pc:docMk/>
            <pc:sldMk cId="3810143799" sldId="322"/>
            <ac:picMk id="111" creationId="{4695C91E-CEF0-8F4F-8E98-349B86EB8AF6}"/>
          </ac:picMkLst>
        </pc:picChg>
        <pc:cxnChg chg="del mod">
          <ac:chgData name="Yann HALLOUARD" userId="984563d2-d638-4a78-a253-b89c0ce09a89" providerId="ADAL" clId="{CAC6DDEF-2570-9A46-8D7C-45F1B8702F08}" dt="2020-11-13T17:18:51.830" v="440" actId="478"/>
          <ac:cxnSpMkLst>
            <pc:docMk/>
            <pc:sldMk cId="3810143799" sldId="322"/>
            <ac:cxnSpMk id="35" creationId="{4DF0FB7E-8189-1A49-9325-21BC9381BD13}"/>
          </ac:cxnSpMkLst>
        </pc:cxnChg>
        <pc:cxnChg chg="del mod">
          <ac:chgData name="Yann HALLOUARD" userId="984563d2-d638-4a78-a253-b89c0ce09a89" providerId="ADAL" clId="{CAC6DDEF-2570-9A46-8D7C-45F1B8702F08}" dt="2020-11-13T17:18:51.830" v="440" actId="478"/>
          <ac:cxnSpMkLst>
            <pc:docMk/>
            <pc:sldMk cId="3810143799" sldId="322"/>
            <ac:cxnSpMk id="36" creationId="{5A878CE0-7006-7741-BA64-1182FDE807AC}"/>
          </ac:cxnSpMkLst>
        </pc:cxnChg>
        <pc:cxnChg chg="del">
          <ac:chgData name="Yann HALLOUARD" userId="984563d2-d638-4a78-a253-b89c0ce09a89" providerId="ADAL" clId="{CAC6DDEF-2570-9A46-8D7C-45F1B8702F08}" dt="2020-11-13T17:18:51.830" v="440" actId="478"/>
          <ac:cxnSpMkLst>
            <pc:docMk/>
            <pc:sldMk cId="3810143799" sldId="322"/>
            <ac:cxnSpMk id="37" creationId="{F745DB15-6B99-6149-9B0C-C35A05F74CB2}"/>
          </ac:cxnSpMkLst>
        </pc:cxnChg>
        <pc:cxnChg chg="del mod">
          <ac:chgData name="Yann HALLOUARD" userId="984563d2-d638-4a78-a253-b89c0ce09a89" providerId="ADAL" clId="{CAC6DDEF-2570-9A46-8D7C-45F1B8702F08}" dt="2020-11-13T17:18:51.830" v="440" actId="478"/>
          <ac:cxnSpMkLst>
            <pc:docMk/>
            <pc:sldMk cId="3810143799" sldId="322"/>
            <ac:cxnSpMk id="38" creationId="{649F1A7C-A5B7-174E-8F04-6EA936D6A874}"/>
          </ac:cxnSpMkLst>
        </pc:cxnChg>
        <pc:cxnChg chg="del mod">
          <ac:chgData name="Yann HALLOUARD" userId="984563d2-d638-4a78-a253-b89c0ce09a89" providerId="ADAL" clId="{CAC6DDEF-2570-9A46-8D7C-45F1B8702F08}" dt="2020-11-13T17:18:51.830" v="440" actId="478"/>
          <ac:cxnSpMkLst>
            <pc:docMk/>
            <pc:sldMk cId="3810143799" sldId="322"/>
            <ac:cxnSpMk id="39" creationId="{C5DF5DD1-3A6D-904C-9480-A4392D91BF87}"/>
          </ac:cxnSpMkLst>
        </pc:cxnChg>
        <pc:cxnChg chg="del mod">
          <ac:chgData name="Yann HALLOUARD" userId="984563d2-d638-4a78-a253-b89c0ce09a89" providerId="ADAL" clId="{CAC6DDEF-2570-9A46-8D7C-45F1B8702F08}" dt="2020-11-13T17:18:51.830" v="440" actId="478"/>
          <ac:cxnSpMkLst>
            <pc:docMk/>
            <pc:sldMk cId="3810143799" sldId="322"/>
            <ac:cxnSpMk id="40" creationId="{357BF0B6-C6FE-8D4A-A359-3A4C8A7D1D11}"/>
          </ac:cxnSpMkLst>
        </pc:cxnChg>
        <pc:cxnChg chg="del mod">
          <ac:chgData name="Yann HALLOUARD" userId="984563d2-d638-4a78-a253-b89c0ce09a89" providerId="ADAL" clId="{CAC6DDEF-2570-9A46-8D7C-45F1B8702F08}" dt="2020-11-13T17:18:51.830" v="440" actId="478"/>
          <ac:cxnSpMkLst>
            <pc:docMk/>
            <pc:sldMk cId="3810143799" sldId="322"/>
            <ac:cxnSpMk id="41" creationId="{96E834A5-5AD1-8D46-8A1E-2A0D543A179F}"/>
          </ac:cxnSpMkLst>
        </pc:cxnChg>
        <pc:cxnChg chg="del mod">
          <ac:chgData name="Yann HALLOUARD" userId="984563d2-d638-4a78-a253-b89c0ce09a89" providerId="ADAL" clId="{CAC6DDEF-2570-9A46-8D7C-45F1B8702F08}" dt="2020-11-13T17:18:51.830" v="440" actId="478"/>
          <ac:cxnSpMkLst>
            <pc:docMk/>
            <pc:sldMk cId="3810143799" sldId="322"/>
            <ac:cxnSpMk id="42" creationId="{EA91F005-557F-0A45-9B10-DE232DB906B1}"/>
          </ac:cxnSpMkLst>
        </pc:cxnChg>
        <pc:cxnChg chg="del mod">
          <ac:chgData name="Yann HALLOUARD" userId="984563d2-d638-4a78-a253-b89c0ce09a89" providerId="ADAL" clId="{CAC6DDEF-2570-9A46-8D7C-45F1B8702F08}" dt="2020-11-13T17:18:51.830" v="440" actId="478"/>
          <ac:cxnSpMkLst>
            <pc:docMk/>
            <pc:sldMk cId="3810143799" sldId="322"/>
            <ac:cxnSpMk id="43" creationId="{0A52315B-D884-7B4E-87B1-4020E4882F44}"/>
          </ac:cxnSpMkLst>
        </pc:cxnChg>
        <pc:cxnChg chg="del mod">
          <ac:chgData name="Yann HALLOUARD" userId="984563d2-d638-4a78-a253-b89c0ce09a89" providerId="ADAL" clId="{CAC6DDEF-2570-9A46-8D7C-45F1B8702F08}" dt="2020-11-13T17:18:51.830" v="440" actId="478"/>
          <ac:cxnSpMkLst>
            <pc:docMk/>
            <pc:sldMk cId="3810143799" sldId="322"/>
            <ac:cxnSpMk id="44" creationId="{747D6A5A-47D1-794D-BBBA-B0FEB67E08FE}"/>
          </ac:cxnSpMkLst>
        </pc:cxnChg>
        <pc:cxnChg chg="del mod">
          <ac:chgData name="Yann HALLOUARD" userId="984563d2-d638-4a78-a253-b89c0ce09a89" providerId="ADAL" clId="{CAC6DDEF-2570-9A46-8D7C-45F1B8702F08}" dt="2020-11-13T17:18:51.830" v="440" actId="478"/>
          <ac:cxnSpMkLst>
            <pc:docMk/>
            <pc:sldMk cId="3810143799" sldId="322"/>
            <ac:cxnSpMk id="54" creationId="{C29223A4-B02D-1840-AC24-6D844FFBB089}"/>
          </ac:cxnSpMkLst>
        </pc:cxnChg>
        <pc:cxnChg chg="del mod">
          <ac:chgData name="Yann HALLOUARD" userId="984563d2-d638-4a78-a253-b89c0ce09a89" providerId="ADAL" clId="{CAC6DDEF-2570-9A46-8D7C-45F1B8702F08}" dt="2020-11-13T17:18:51.830" v="440" actId="478"/>
          <ac:cxnSpMkLst>
            <pc:docMk/>
            <pc:sldMk cId="3810143799" sldId="322"/>
            <ac:cxnSpMk id="55" creationId="{5CA5BC48-D551-9044-B73C-D5B94A679E5C}"/>
          </ac:cxnSpMkLst>
        </pc:cxnChg>
        <pc:cxnChg chg="del">
          <ac:chgData name="Yann HALLOUARD" userId="984563d2-d638-4a78-a253-b89c0ce09a89" providerId="ADAL" clId="{CAC6DDEF-2570-9A46-8D7C-45F1B8702F08}" dt="2020-11-13T17:18:51.830" v="440" actId="478"/>
          <ac:cxnSpMkLst>
            <pc:docMk/>
            <pc:sldMk cId="3810143799" sldId="322"/>
            <ac:cxnSpMk id="58" creationId="{3681E2D4-6331-A04A-90FE-295C574CDC25}"/>
          </ac:cxnSpMkLst>
        </pc:cxnChg>
        <pc:cxnChg chg="add mod">
          <ac:chgData name="Yann HALLOUARD" userId="984563d2-d638-4a78-a253-b89c0ce09a89" providerId="ADAL" clId="{CAC6DDEF-2570-9A46-8D7C-45F1B8702F08}" dt="2020-11-13T17:18:52.497" v="441"/>
          <ac:cxnSpMkLst>
            <pc:docMk/>
            <pc:sldMk cId="3810143799" sldId="322"/>
            <ac:cxnSpMk id="85" creationId="{2222F21C-859E-8940-8643-B697F4672AEE}"/>
          </ac:cxnSpMkLst>
        </pc:cxnChg>
        <pc:cxnChg chg="add mod">
          <ac:chgData name="Yann HALLOUARD" userId="984563d2-d638-4a78-a253-b89c0ce09a89" providerId="ADAL" clId="{CAC6DDEF-2570-9A46-8D7C-45F1B8702F08}" dt="2020-11-13T17:18:52.497" v="441"/>
          <ac:cxnSpMkLst>
            <pc:docMk/>
            <pc:sldMk cId="3810143799" sldId="322"/>
            <ac:cxnSpMk id="94" creationId="{C4D4A96F-E012-EF4A-87C1-9859C8AC2CBB}"/>
          </ac:cxnSpMkLst>
        </pc:cxnChg>
        <pc:cxnChg chg="add mod">
          <ac:chgData name="Yann HALLOUARD" userId="984563d2-d638-4a78-a253-b89c0ce09a89" providerId="ADAL" clId="{CAC6DDEF-2570-9A46-8D7C-45F1B8702F08}" dt="2020-11-13T17:18:52.497" v="441"/>
          <ac:cxnSpMkLst>
            <pc:docMk/>
            <pc:sldMk cId="3810143799" sldId="322"/>
            <ac:cxnSpMk id="95" creationId="{5DB488B7-9BC5-C242-AB4C-9B3351386F9A}"/>
          </ac:cxnSpMkLst>
        </pc:cxnChg>
        <pc:cxnChg chg="add mod">
          <ac:chgData name="Yann HALLOUARD" userId="984563d2-d638-4a78-a253-b89c0ce09a89" providerId="ADAL" clId="{CAC6DDEF-2570-9A46-8D7C-45F1B8702F08}" dt="2020-11-13T17:18:52.497" v="441"/>
          <ac:cxnSpMkLst>
            <pc:docMk/>
            <pc:sldMk cId="3810143799" sldId="322"/>
            <ac:cxnSpMk id="96" creationId="{E6D36ECE-E30B-8943-B189-06E43A3181F1}"/>
          </ac:cxnSpMkLst>
        </pc:cxnChg>
        <pc:cxnChg chg="add mod">
          <ac:chgData name="Yann HALLOUARD" userId="984563d2-d638-4a78-a253-b89c0ce09a89" providerId="ADAL" clId="{CAC6DDEF-2570-9A46-8D7C-45F1B8702F08}" dt="2020-11-13T17:18:52.497" v="441"/>
          <ac:cxnSpMkLst>
            <pc:docMk/>
            <pc:sldMk cId="3810143799" sldId="322"/>
            <ac:cxnSpMk id="97" creationId="{322F61A5-5313-A240-A42B-6F12A9F32BD2}"/>
          </ac:cxnSpMkLst>
        </pc:cxnChg>
        <pc:cxnChg chg="add mod">
          <ac:chgData name="Yann HALLOUARD" userId="984563d2-d638-4a78-a253-b89c0ce09a89" providerId="ADAL" clId="{CAC6DDEF-2570-9A46-8D7C-45F1B8702F08}" dt="2020-11-13T17:18:52.497" v="441"/>
          <ac:cxnSpMkLst>
            <pc:docMk/>
            <pc:sldMk cId="3810143799" sldId="322"/>
            <ac:cxnSpMk id="98" creationId="{B55D4627-AF12-D541-AEE6-0538C7B1D60C}"/>
          </ac:cxnSpMkLst>
        </pc:cxnChg>
        <pc:cxnChg chg="add mod">
          <ac:chgData name="Yann HALLOUARD" userId="984563d2-d638-4a78-a253-b89c0ce09a89" providerId="ADAL" clId="{CAC6DDEF-2570-9A46-8D7C-45F1B8702F08}" dt="2020-11-13T17:18:52.497" v="441"/>
          <ac:cxnSpMkLst>
            <pc:docMk/>
            <pc:sldMk cId="3810143799" sldId="322"/>
            <ac:cxnSpMk id="99" creationId="{93CCDB5E-EC61-3C40-ACF9-C1C68F145FAE}"/>
          </ac:cxnSpMkLst>
        </pc:cxnChg>
        <pc:cxnChg chg="add mod">
          <ac:chgData name="Yann HALLOUARD" userId="984563d2-d638-4a78-a253-b89c0ce09a89" providerId="ADAL" clId="{CAC6DDEF-2570-9A46-8D7C-45F1B8702F08}" dt="2020-11-13T17:18:52.497" v="441"/>
          <ac:cxnSpMkLst>
            <pc:docMk/>
            <pc:sldMk cId="3810143799" sldId="322"/>
            <ac:cxnSpMk id="100" creationId="{D6FF51B4-6283-BA4A-813A-3BC2F8ACB6B1}"/>
          </ac:cxnSpMkLst>
        </pc:cxnChg>
        <pc:cxnChg chg="add mod">
          <ac:chgData name="Yann HALLOUARD" userId="984563d2-d638-4a78-a253-b89c0ce09a89" providerId="ADAL" clId="{CAC6DDEF-2570-9A46-8D7C-45F1B8702F08}" dt="2020-11-13T17:18:52.497" v="441"/>
          <ac:cxnSpMkLst>
            <pc:docMk/>
            <pc:sldMk cId="3810143799" sldId="322"/>
            <ac:cxnSpMk id="101" creationId="{D564669A-2E64-6540-8E76-3B8CD312081D}"/>
          </ac:cxnSpMkLst>
        </pc:cxnChg>
        <pc:cxnChg chg="add mod">
          <ac:chgData name="Yann HALLOUARD" userId="984563d2-d638-4a78-a253-b89c0ce09a89" providerId="ADAL" clId="{CAC6DDEF-2570-9A46-8D7C-45F1B8702F08}" dt="2020-11-13T17:18:52.497" v="441"/>
          <ac:cxnSpMkLst>
            <pc:docMk/>
            <pc:sldMk cId="3810143799" sldId="322"/>
            <ac:cxnSpMk id="102" creationId="{437C885C-4C1E-1443-977D-0A65A10904BC}"/>
          </ac:cxnSpMkLst>
        </pc:cxnChg>
        <pc:cxnChg chg="add mod">
          <ac:chgData name="Yann HALLOUARD" userId="984563d2-d638-4a78-a253-b89c0ce09a89" providerId="ADAL" clId="{CAC6DDEF-2570-9A46-8D7C-45F1B8702F08}" dt="2020-11-13T17:18:52.497" v="441"/>
          <ac:cxnSpMkLst>
            <pc:docMk/>
            <pc:sldMk cId="3810143799" sldId="322"/>
            <ac:cxnSpMk id="103" creationId="{3F9224F6-8C46-7845-93A2-4D98B44F1A6D}"/>
          </ac:cxnSpMkLst>
        </pc:cxnChg>
        <pc:cxnChg chg="add mod">
          <ac:chgData name="Yann HALLOUARD" userId="984563d2-d638-4a78-a253-b89c0ce09a89" providerId="ADAL" clId="{CAC6DDEF-2570-9A46-8D7C-45F1B8702F08}" dt="2020-11-13T17:18:52.497" v="441"/>
          <ac:cxnSpMkLst>
            <pc:docMk/>
            <pc:sldMk cId="3810143799" sldId="322"/>
            <ac:cxnSpMk id="104" creationId="{DE820B23-0116-CF4C-8997-7B4637C09C9E}"/>
          </ac:cxnSpMkLst>
        </pc:cxnChg>
        <pc:cxnChg chg="add mod">
          <ac:chgData name="Yann HALLOUARD" userId="984563d2-d638-4a78-a253-b89c0ce09a89" providerId="ADAL" clId="{CAC6DDEF-2570-9A46-8D7C-45F1B8702F08}" dt="2020-11-13T17:18:52.497" v="441"/>
          <ac:cxnSpMkLst>
            <pc:docMk/>
            <pc:sldMk cId="3810143799" sldId="322"/>
            <ac:cxnSpMk id="105" creationId="{EBD63B90-979F-0E4A-A78E-6CC8DE4D963F}"/>
          </ac:cxnSpMkLst>
        </pc:cxnChg>
      </pc:sldChg>
      <pc:sldChg chg="addSp delSp modSp add mod ord">
        <pc:chgData name="Yann HALLOUARD" userId="984563d2-d638-4a78-a253-b89c0ce09a89" providerId="ADAL" clId="{CAC6DDEF-2570-9A46-8D7C-45F1B8702F08}" dt="2020-11-23T15:54:35.296" v="4315" actId="692"/>
        <pc:sldMkLst>
          <pc:docMk/>
          <pc:sldMk cId="1951944846" sldId="323"/>
        </pc:sldMkLst>
        <pc:spChg chg="del">
          <ac:chgData name="Yann HALLOUARD" userId="984563d2-d638-4a78-a253-b89c0ce09a89" providerId="ADAL" clId="{CAC6DDEF-2570-9A46-8D7C-45F1B8702F08}" dt="2020-11-13T17:24:27.613" v="567" actId="478"/>
          <ac:spMkLst>
            <pc:docMk/>
            <pc:sldMk cId="1951944846" sldId="323"/>
            <ac:spMk id="2" creationId="{1C63E9A5-5349-8E49-852D-BF61C9E61306}"/>
          </ac:spMkLst>
        </pc:spChg>
        <pc:spChg chg="add del mod">
          <ac:chgData name="Yann HALLOUARD" userId="984563d2-d638-4a78-a253-b89c0ce09a89" providerId="ADAL" clId="{CAC6DDEF-2570-9A46-8D7C-45F1B8702F08}" dt="2020-11-13T17:24:33.227" v="569" actId="21"/>
          <ac:spMkLst>
            <pc:docMk/>
            <pc:sldMk cId="1951944846" sldId="323"/>
            <ac:spMk id="5" creationId="{258B3915-5944-D741-A43E-80AECBDC29F4}"/>
          </ac:spMkLst>
        </pc:spChg>
        <pc:spChg chg="add mod">
          <ac:chgData name="Yann HALLOUARD" userId="984563d2-d638-4a78-a253-b89c0ce09a89" providerId="ADAL" clId="{CAC6DDEF-2570-9A46-8D7C-45F1B8702F08}" dt="2020-11-13T18:38:56.521" v="1158" actId="1076"/>
          <ac:spMkLst>
            <pc:docMk/>
            <pc:sldMk cId="1951944846" sldId="323"/>
            <ac:spMk id="7" creationId="{EF68AB15-8F8A-4649-BA5F-FEBC7786824C}"/>
          </ac:spMkLst>
        </pc:spChg>
        <pc:spChg chg="add mod">
          <ac:chgData name="Yann HALLOUARD" userId="984563d2-d638-4a78-a253-b89c0ce09a89" providerId="ADAL" clId="{CAC6DDEF-2570-9A46-8D7C-45F1B8702F08}" dt="2020-11-18T12:19:49.774" v="1229" actId="20577"/>
          <ac:spMkLst>
            <pc:docMk/>
            <pc:sldMk cId="1951944846" sldId="323"/>
            <ac:spMk id="8" creationId="{D64146D2-BC7A-3849-9221-1DF0B827687D}"/>
          </ac:spMkLst>
        </pc:spChg>
        <pc:spChg chg="add mod">
          <ac:chgData name="Yann HALLOUARD" userId="984563d2-d638-4a78-a253-b89c0ce09a89" providerId="ADAL" clId="{CAC6DDEF-2570-9A46-8D7C-45F1B8702F08}" dt="2020-11-13T18:42:25.533" v="1223" actId="1076"/>
          <ac:spMkLst>
            <pc:docMk/>
            <pc:sldMk cId="1951944846" sldId="323"/>
            <ac:spMk id="11" creationId="{53FBCD6F-9104-D540-94FA-55C8D0FC5781}"/>
          </ac:spMkLst>
        </pc:spChg>
        <pc:spChg chg="del">
          <ac:chgData name="Yann HALLOUARD" userId="984563d2-d638-4a78-a253-b89c0ce09a89" providerId="ADAL" clId="{CAC6DDEF-2570-9A46-8D7C-45F1B8702F08}" dt="2020-11-13T17:24:27.613" v="567" actId="478"/>
          <ac:spMkLst>
            <pc:docMk/>
            <pc:sldMk cId="1951944846" sldId="323"/>
            <ac:spMk id="53" creationId="{E70D3FF6-B110-B64B-9D37-8218FB034ABA}"/>
          </ac:spMkLst>
        </pc:spChg>
        <pc:spChg chg="add del mod">
          <ac:chgData name="Yann HALLOUARD" userId="984563d2-d638-4a78-a253-b89c0ce09a89" providerId="ADAL" clId="{CAC6DDEF-2570-9A46-8D7C-45F1B8702F08}" dt="2020-11-13T17:25:19.886" v="573" actId="478"/>
          <ac:spMkLst>
            <pc:docMk/>
            <pc:sldMk cId="1951944846" sldId="323"/>
            <ac:spMk id="55" creationId="{9F5DE31C-E3F5-7948-96CD-A4C0ECF5C6C6}"/>
          </ac:spMkLst>
        </pc:spChg>
        <pc:spChg chg="add del mod">
          <ac:chgData name="Yann HALLOUARD" userId="984563d2-d638-4a78-a253-b89c0ce09a89" providerId="ADAL" clId="{CAC6DDEF-2570-9A46-8D7C-45F1B8702F08}" dt="2020-11-13T17:25:19.886" v="573" actId="478"/>
          <ac:spMkLst>
            <pc:docMk/>
            <pc:sldMk cId="1951944846" sldId="323"/>
            <ac:spMk id="57" creationId="{889D1D82-C34B-EC4C-9EE1-C7C07D03A5F5}"/>
          </ac:spMkLst>
        </pc:spChg>
        <pc:spChg chg="add del mod">
          <ac:chgData name="Yann HALLOUARD" userId="984563d2-d638-4a78-a253-b89c0ce09a89" providerId="ADAL" clId="{CAC6DDEF-2570-9A46-8D7C-45F1B8702F08}" dt="2020-11-13T17:25:19.886" v="573" actId="478"/>
          <ac:spMkLst>
            <pc:docMk/>
            <pc:sldMk cId="1951944846" sldId="323"/>
            <ac:spMk id="58" creationId="{E49E631E-CF3B-3A4A-9461-7BB0239074AF}"/>
          </ac:spMkLst>
        </pc:spChg>
        <pc:spChg chg="add del mod">
          <ac:chgData name="Yann HALLOUARD" userId="984563d2-d638-4a78-a253-b89c0ce09a89" providerId="ADAL" clId="{CAC6DDEF-2570-9A46-8D7C-45F1B8702F08}" dt="2020-11-13T17:25:19.886" v="573" actId="478"/>
          <ac:spMkLst>
            <pc:docMk/>
            <pc:sldMk cId="1951944846" sldId="323"/>
            <ac:spMk id="59" creationId="{486A9C05-3EBC-9B42-985B-28FBFDEC8912}"/>
          </ac:spMkLst>
        </pc:spChg>
        <pc:spChg chg="add del mod">
          <ac:chgData name="Yann HALLOUARD" userId="984563d2-d638-4a78-a253-b89c0ce09a89" providerId="ADAL" clId="{CAC6DDEF-2570-9A46-8D7C-45F1B8702F08}" dt="2020-11-13T17:25:19.886" v="573" actId="478"/>
          <ac:spMkLst>
            <pc:docMk/>
            <pc:sldMk cId="1951944846" sldId="323"/>
            <ac:spMk id="74" creationId="{97A38968-9A02-9A41-A007-E63A0FF01DF6}"/>
          </ac:spMkLst>
        </pc:spChg>
        <pc:spChg chg="add del mod">
          <ac:chgData name="Yann HALLOUARD" userId="984563d2-d638-4a78-a253-b89c0ce09a89" providerId="ADAL" clId="{CAC6DDEF-2570-9A46-8D7C-45F1B8702F08}" dt="2020-11-13T17:25:19.886" v="573" actId="478"/>
          <ac:spMkLst>
            <pc:docMk/>
            <pc:sldMk cId="1951944846" sldId="323"/>
            <ac:spMk id="75" creationId="{D42E9514-B8F1-844B-BE95-1128726EE073}"/>
          </ac:spMkLst>
        </pc:spChg>
        <pc:spChg chg="add del mod">
          <ac:chgData name="Yann HALLOUARD" userId="984563d2-d638-4a78-a253-b89c0ce09a89" providerId="ADAL" clId="{CAC6DDEF-2570-9A46-8D7C-45F1B8702F08}" dt="2020-11-13T17:25:19.886" v="573" actId="478"/>
          <ac:spMkLst>
            <pc:docMk/>
            <pc:sldMk cId="1951944846" sldId="323"/>
            <ac:spMk id="76" creationId="{D4BAB55D-4968-D54B-B880-7AD6F861ADED}"/>
          </ac:spMkLst>
        </pc:spChg>
        <pc:spChg chg="add del mod">
          <ac:chgData name="Yann HALLOUARD" userId="984563d2-d638-4a78-a253-b89c0ce09a89" providerId="ADAL" clId="{CAC6DDEF-2570-9A46-8D7C-45F1B8702F08}" dt="2020-11-13T17:25:19.886" v="573" actId="478"/>
          <ac:spMkLst>
            <pc:docMk/>
            <pc:sldMk cId="1951944846" sldId="323"/>
            <ac:spMk id="77" creationId="{7A952A0C-6B8E-9145-82ED-20968CD52604}"/>
          </ac:spMkLst>
        </pc:spChg>
        <pc:spChg chg="add del mod">
          <ac:chgData name="Yann HALLOUARD" userId="984563d2-d638-4a78-a253-b89c0ce09a89" providerId="ADAL" clId="{CAC6DDEF-2570-9A46-8D7C-45F1B8702F08}" dt="2020-11-13T17:25:19.886" v="573" actId="478"/>
          <ac:spMkLst>
            <pc:docMk/>
            <pc:sldMk cId="1951944846" sldId="323"/>
            <ac:spMk id="78" creationId="{5893D296-339A-ED49-BFAE-17D055B55776}"/>
          </ac:spMkLst>
        </pc:spChg>
        <pc:spChg chg="add del mod">
          <ac:chgData name="Yann HALLOUARD" userId="984563d2-d638-4a78-a253-b89c0ce09a89" providerId="ADAL" clId="{CAC6DDEF-2570-9A46-8D7C-45F1B8702F08}" dt="2020-11-13T17:25:19.886" v="573" actId="478"/>
          <ac:spMkLst>
            <pc:docMk/>
            <pc:sldMk cId="1951944846" sldId="323"/>
            <ac:spMk id="79" creationId="{407F5FC9-D2DF-AD4B-84F1-F05BA26F6A52}"/>
          </ac:spMkLst>
        </pc:spChg>
        <pc:spChg chg="add del mod">
          <ac:chgData name="Yann HALLOUARD" userId="984563d2-d638-4a78-a253-b89c0ce09a89" providerId="ADAL" clId="{CAC6DDEF-2570-9A46-8D7C-45F1B8702F08}" dt="2020-11-13T17:25:19.886" v="573" actId="478"/>
          <ac:spMkLst>
            <pc:docMk/>
            <pc:sldMk cId="1951944846" sldId="323"/>
            <ac:spMk id="80" creationId="{FC3B9D84-100A-614C-B3AC-41CA490B98E5}"/>
          </ac:spMkLst>
        </pc:spChg>
        <pc:spChg chg="add del mod">
          <ac:chgData name="Yann HALLOUARD" userId="984563d2-d638-4a78-a253-b89c0ce09a89" providerId="ADAL" clId="{CAC6DDEF-2570-9A46-8D7C-45F1B8702F08}" dt="2020-11-13T17:25:19.886" v="573" actId="478"/>
          <ac:spMkLst>
            <pc:docMk/>
            <pc:sldMk cId="1951944846" sldId="323"/>
            <ac:spMk id="81" creationId="{E52A10A0-41DA-EE41-9BB3-617C09553AE2}"/>
          </ac:spMkLst>
        </pc:spChg>
        <pc:spChg chg="add del mod">
          <ac:chgData name="Yann HALLOUARD" userId="984563d2-d638-4a78-a253-b89c0ce09a89" providerId="ADAL" clId="{CAC6DDEF-2570-9A46-8D7C-45F1B8702F08}" dt="2020-11-13T17:25:19.886" v="573" actId="478"/>
          <ac:spMkLst>
            <pc:docMk/>
            <pc:sldMk cId="1951944846" sldId="323"/>
            <ac:spMk id="83" creationId="{3461DEDD-C257-D448-865C-7998EEC44778}"/>
          </ac:spMkLst>
        </pc:spChg>
        <pc:spChg chg="add del mod">
          <ac:chgData name="Yann HALLOUARD" userId="984563d2-d638-4a78-a253-b89c0ce09a89" providerId="ADAL" clId="{CAC6DDEF-2570-9A46-8D7C-45F1B8702F08}" dt="2020-11-13T17:25:19.886" v="573" actId="478"/>
          <ac:spMkLst>
            <pc:docMk/>
            <pc:sldMk cId="1951944846" sldId="323"/>
            <ac:spMk id="88" creationId="{7BEE1AE3-B055-6046-AE0D-E572F82EA3DB}"/>
          </ac:spMkLst>
        </pc:spChg>
        <pc:spChg chg="add del mod">
          <ac:chgData name="Yann HALLOUARD" userId="984563d2-d638-4a78-a253-b89c0ce09a89" providerId="ADAL" clId="{CAC6DDEF-2570-9A46-8D7C-45F1B8702F08}" dt="2020-11-13T17:25:19.886" v="573" actId="478"/>
          <ac:spMkLst>
            <pc:docMk/>
            <pc:sldMk cId="1951944846" sldId="323"/>
            <ac:spMk id="89" creationId="{D7614DED-01A1-EC40-81BC-21B4C90E0CE8}"/>
          </ac:spMkLst>
        </pc:spChg>
        <pc:spChg chg="del">
          <ac:chgData name="Yann HALLOUARD" userId="984563d2-d638-4a78-a253-b89c0ce09a89" providerId="ADAL" clId="{CAC6DDEF-2570-9A46-8D7C-45F1B8702F08}" dt="2020-11-13T17:24:27.613" v="567" actId="478"/>
          <ac:spMkLst>
            <pc:docMk/>
            <pc:sldMk cId="1951944846" sldId="323"/>
            <ac:spMk id="106" creationId="{87F52E78-BFE9-134A-B045-65728EDAFCE6}"/>
          </ac:spMkLst>
        </pc:spChg>
        <pc:spChg chg="del">
          <ac:chgData name="Yann HALLOUARD" userId="984563d2-d638-4a78-a253-b89c0ce09a89" providerId="ADAL" clId="{CAC6DDEF-2570-9A46-8D7C-45F1B8702F08}" dt="2020-11-13T17:24:27.613" v="567" actId="478"/>
          <ac:spMkLst>
            <pc:docMk/>
            <pc:sldMk cId="1951944846" sldId="323"/>
            <ac:spMk id="107" creationId="{455032B1-81B5-8147-B423-6675D444EC67}"/>
          </ac:spMkLst>
        </pc:spChg>
        <pc:spChg chg="del">
          <ac:chgData name="Yann HALLOUARD" userId="984563d2-d638-4a78-a253-b89c0ce09a89" providerId="ADAL" clId="{CAC6DDEF-2570-9A46-8D7C-45F1B8702F08}" dt="2020-11-13T17:24:27.613" v="567" actId="478"/>
          <ac:spMkLst>
            <pc:docMk/>
            <pc:sldMk cId="1951944846" sldId="323"/>
            <ac:spMk id="108" creationId="{2B0B791C-C992-4C41-97EC-021B917246E3}"/>
          </ac:spMkLst>
        </pc:spChg>
        <pc:spChg chg="del">
          <ac:chgData name="Yann HALLOUARD" userId="984563d2-d638-4a78-a253-b89c0ce09a89" providerId="ADAL" clId="{CAC6DDEF-2570-9A46-8D7C-45F1B8702F08}" dt="2020-11-13T17:24:27.613" v="567" actId="478"/>
          <ac:spMkLst>
            <pc:docMk/>
            <pc:sldMk cId="1951944846" sldId="323"/>
            <ac:spMk id="123" creationId="{A9D061FA-415A-884B-99F8-D5515E001F0D}"/>
          </ac:spMkLst>
        </pc:spChg>
        <pc:spChg chg="del">
          <ac:chgData name="Yann HALLOUARD" userId="984563d2-d638-4a78-a253-b89c0ce09a89" providerId="ADAL" clId="{CAC6DDEF-2570-9A46-8D7C-45F1B8702F08}" dt="2020-11-13T17:24:27.613" v="567" actId="478"/>
          <ac:spMkLst>
            <pc:docMk/>
            <pc:sldMk cId="1951944846" sldId="323"/>
            <ac:spMk id="124" creationId="{5D05F869-6B4E-9C44-820F-B2D0500F5B94}"/>
          </ac:spMkLst>
        </pc:spChg>
        <pc:spChg chg="del">
          <ac:chgData name="Yann HALLOUARD" userId="984563d2-d638-4a78-a253-b89c0ce09a89" providerId="ADAL" clId="{CAC6DDEF-2570-9A46-8D7C-45F1B8702F08}" dt="2020-11-13T17:24:27.613" v="567" actId="478"/>
          <ac:spMkLst>
            <pc:docMk/>
            <pc:sldMk cId="1951944846" sldId="323"/>
            <ac:spMk id="125" creationId="{8A675994-F338-3842-83EE-00992C39FFE5}"/>
          </ac:spMkLst>
        </pc:spChg>
        <pc:spChg chg="del">
          <ac:chgData name="Yann HALLOUARD" userId="984563d2-d638-4a78-a253-b89c0ce09a89" providerId="ADAL" clId="{CAC6DDEF-2570-9A46-8D7C-45F1B8702F08}" dt="2020-11-13T17:24:27.613" v="567" actId="478"/>
          <ac:spMkLst>
            <pc:docMk/>
            <pc:sldMk cId="1951944846" sldId="323"/>
            <ac:spMk id="126" creationId="{6E0F8776-61DF-ED4A-8037-C27A612E98EB}"/>
          </ac:spMkLst>
        </pc:spChg>
        <pc:spChg chg="del">
          <ac:chgData name="Yann HALLOUARD" userId="984563d2-d638-4a78-a253-b89c0ce09a89" providerId="ADAL" clId="{CAC6DDEF-2570-9A46-8D7C-45F1B8702F08}" dt="2020-11-13T17:24:27.613" v="567" actId="478"/>
          <ac:spMkLst>
            <pc:docMk/>
            <pc:sldMk cId="1951944846" sldId="323"/>
            <ac:spMk id="127" creationId="{E3066C3B-806B-884A-B57A-E3D6C784B56C}"/>
          </ac:spMkLst>
        </pc:spChg>
        <pc:spChg chg="del">
          <ac:chgData name="Yann HALLOUARD" userId="984563d2-d638-4a78-a253-b89c0ce09a89" providerId="ADAL" clId="{CAC6DDEF-2570-9A46-8D7C-45F1B8702F08}" dt="2020-11-13T17:24:27.613" v="567" actId="478"/>
          <ac:spMkLst>
            <pc:docMk/>
            <pc:sldMk cId="1951944846" sldId="323"/>
            <ac:spMk id="128" creationId="{C23A5733-85A7-5F4B-B90C-23CF89F12414}"/>
          </ac:spMkLst>
        </pc:spChg>
        <pc:spChg chg="del">
          <ac:chgData name="Yann HALLOUARD" userId="984563d2-d638-4a78-a253-b89c0ce09a89" providerId="ADAL" clId="{CAC6DDEF-2570-9A46-8D7C-45F1B8702F08}" dt="2020-11-13T17:24:27.613" v="567" actId="478"/>
          <ac:spMkLst>
            <pc:docMk/>
            <pc:sldMk cId="1951944846" sldId="323"/>
            <ac:spMk id="129" creationId="{3E508061-A9AA-2345-9548-D881D207E4E9}"/>
          </ac:spMkLst>
        </pc:spChg>
        <pc:spChg chg="del">
          <ac:chgData name="Yann HALLOUARD" userId="984563d2-d638-4a78-a253-b89c0ce09a89" providerId="ADAL" clId="{CAC6DDEF-2570-9A46-8D7C-45F1B8702F08}" dt="2020-11-13T17:24:27.613" v="567" actId="478"/>
          <ac:spMkLst>
            <pc:docMk/>
            <pc:sldMk cId="1951944846" sldId="323"/>
            <ac:spMk id="130" creationId="{311F60B3-4FA1-744F-BEF2-FA8868DD14C7}"/>
          </ac:spMkLst>
        </pc:spChg>
        <pc:spChg chg="del">
          <ac:chgData name="Yann HALLOUARD" userId="984563d2-d638-4a78-a253-b89c0ce09a89" providerId="ADAL" clId="{CAC6DDEF-2570-9A46-8D7C-45F1B8702F08}" dt="2020-11-13T17:24:27.613" v="567" actId="478"/>
          <ac:spMkLst>
            <pc:docMk/>
            <pc:sldMk cId="1951944846" sldId="323"/>
            <ac:spMk id="132" creationId="{4D4DA710-FE47-9147-A49F-AD008B165B25}"/>
          </ac:spMkLst>
        </pc:spChg>
        <pc:spChg chg="del">
          <ac:chgData name="Yann HALLOUARD" userId="984563d2-d638-4a78-a253-b89c0ce09a89" providerId="ADAL" clId="{CAC6DDEF-2570-9A46-8D7C-45F1B8702F08}" dt="2020-11-13T17:24:27.613" v="567" actId="478"/>
          <ac:spMkLst>
            <pc:docMk/>
            <pc:sldMk cId="1951944846" sldId="323"/>
            <ac:spMk id="137" creationId="{B4901DC7-F405-4641-8412-C607657F246E}"/>
          </ac:spMkLst>
        </pc:spChg>
        <pc:spChg chg="del">
          <ac:chgData name="Yann HALLOUARD" userId="984563d2-d638-4a78-a253-b89c0ce09a89" providerId="ADAL" clId="{CAC6DDEF-2570-9A46-8D7C-45F1B8702F08}" dt="2020-11-13T17:24:27.613" v="567" actId="478"/>
          <ac:spMkLst>
            <pc:docMk/>
            <pc:sldMk cId="1951944846" sldId="323"/>
            <ac:spMk id="138" creationId="{BAD7AC8B-2FBB-8F41-864A-6E4A70B23646}"/>
          </ac:spMkLst>
        </pc:spChg>
        <pc:spChg chg="add del mod">
          <ac:chgData name="Yann HALLOUARD" userId="984563d2-d638-4a78-a253-b89c0ce09a89" providerId="ADAL" clId="{CAC6DDEF-2570-9A46-8D7C-45F1B8702F08}" dt="2020-11-13T17:25:22.695" v="574" actId="478"/>
          <ac:spMkLst>
            <pc:docMk/>
            <pc:sldMk cId="1951944846" sldId="323"/>
            <ac:spMk id="153" creationId="{082297B7-E71A-AB4F-9566-3CAD9D64CDDA}"/>
          </ac:spMkLst>
        </pc:spChg>
        <pc:spChg chg="add mod">
          <ac:chgData name="Yann HALLOUARD" userId="984563d2-d638-4a78-a253-b89c0ce09a89" providerId="ADAL" clId="{CAC6DDEF-2570-9A46-8D7C-45F1B8702F08}" dt="2020-11-18T18:49:00.339" v="2389" actId="1076"/>
          <ac:spMkLst>
            <pc:docMk/>
            <pc:sldMk cId="1951944846" sldId="323"/>
            <ac:spMk id="154" creationId="{22F80991-D6F5-E247-B2CB-DE4309C418FE}"/>
          </ac:spMkLst>
        </pc:spChg>
        <pc:spChg chg="mod">
          <ac:chgData name="Yann HALLOUARD" userId="984563d2-d638-4a78-a253-b89c0ce09a89" providerId="ADAL" clId="{CAC6DDEF-2570-9A46-8D7C-45F1B8702F08}" dt="2020-11-13T17:25:04.217" v="571" actId="790"/>
          <ac:spMkLst>
            <pc:docMk/>
            <pc:sldMk cId="1951944846" sldId="323"/>
            <ac:spMk id="157" creationId="{01DC95ED-556B-5347-BF60-B410A27FBF84}"/>
          </ac:spMkLst>
        </pc:spChg>
        <pc:spChg chg="add del mod">
          <ac:chgData name="Yann HALLOUARD" userId="984563d2-d638-4a78-a253-b89c0ce09a89" providerId="ADAL" clId="{CAC6DDEF-2570-9A46-8D7C-45F1B8702F08}" dt="2020-11-13T18:35:50.938" v="1139" actId="478"/>
          <ac:spMkLst>
            <pc:docMk/>
            <pc:sldMk cId="1951944846" sldId="323"/>
            <ac:spMk id="158" creationId="{9CA9D247-DCBF-B544-BAE9-BA5848D30390}"/>
          </ac:spMkLst>
        </pc:spChg>
        <pc:spChg chg="mod">
          <ac:chgData name="Yann HALLOUARD" userId="984563d2-d638-4a78-a253-b89c0ce09a89" providerId="ADAL" clId="{CAC6DDEF-2570-9A46-8D7C-45F1B8702F08}" dt="2020-11-13T18:32:20.192" v="1091" actId="255"/>
          <ac:spMkLst>
            <pc:docMk/>
            <pc:sldMk cId="1951944846" sldId="323"/>
            <ac:spMk id="160" creationId="{58700DC2-46C7-8E4C-BB9E-5A21ADD93741}"/>
          </ac:spMkLst>
        </pc:spChg>
        <pc:spChg chg="mod">
          <ac:chgData name="Yann HALLOUARD" userId="984563d2-d638-4a78-a253-b89c0ce09a89" providerId="ADAL" clId="{CAC6DDEF-2570-9A46-8D7C-45F1B8702F08}" dt="2020-11-13T18:32:20.192" v="1091" actId="255"/>
          <ac:spMkLst>
            <pc:docMk/>
            <pc:sldMk cId="1951944846" sldId="323"/>
            <ac:spMk id="161" creationId="{037463A5-5C00-AB4B-A49F-225A856083EE}"/>
          </ac:spMkLst>
        </pc:spChg>
        <pc:spChg chg="mod">
          <ac:chgData name="Yann HALLOUARD" userId="984563d2-d638-4a78-a253-b89c0ce09a89" providerId="ADAL" clId="{CAC6DDEF-2570-9A46-8D7C-45F1B8702F08}" dt="2020-11-13T18:32:20.192" v="1091" actId="255"/>
          <ac:spMkLst>
            <pc:docMk/>
            <pc:sldMk cId="1951944846" sldId="323"/>
            <ac:spMk id="162" creationId="{F219DE44-8F7A-D346-BDF7-31B84FA3F85F}"/>
          </ac:spMkLst>
        </pc:spChg>
        <pc:spChg chg="mod">
          <ac:chgData name="Yann HALLOUARD" userId="984563d2-d638-4a78-a253-b89c0ce09a89" providerId="ADAL" clId="{CAC6DDEF-2570-9A46-8D7C-45F1B8702F08}" dt="2020-11-13T18:32:20.192" v="1091" actId="255"/>
          <ac:spMkLst>
            <pc:docMk/>
            <pc:sldMk cId="1951944846" sldId="323"/>
            <ac:spMk id="163" creationId="{B73BB1B1-C7B6-3E48-BFA1-FC25EDC73A06}"/>
          </ac:spMkLst>
        </pc:spChg>
        <pc:spChg chg="mod">
          <ac:chgData name="Yann HALLOUARD" userId="984563d2-d638-4a78-a253-b89c0ce09a89" providerId="ADAL" clId="{CAC6DDEF-2570-9A46-8D7C-45F1B8702F08}" dt="2020-11-13T18:32:20.192" v="1091" actId="255"/>
          <ac:spMkLst>
            <pc:docMk/>
            <pc:sldMk cId="1951944846" sldId="323"/>
            <ac:spMk id="164" creationId="{91FCB793-3856-1A45-A153-63989485632B}"/>
          </ac:spMkLst>
        </pc:spChg>
        <pc:spChg chg="mod">
          <ac:chgData name="Yann HALLOUARD" userId="984563d2-d638-4a78-a253-b89c0ce09a89" providerId="ADAL" clId="{CAC6DDEF-2570-9A46-8D7C-45F1B8702F08}" dt="2020-11-13T18:32:20.192" v="1091" actId="255"/>
          <ac:spMkLst>
            <pc:docMk/>
            <pc:sldMk cId="1951944846" sldId="323"/>
            <ac:spMk id="165" creationId="{F1A3C6E5-6CA7-A043-9CAA-02D76CAACCA8}"/>
          </ac:spMkLst>
        </pc:spChg>
        <pc:spChg chg="mod">
          <ac:chgData name="Yann HALLOUARD" userId="984563d2-d638-4a78-a253-b89c0ce09a89" providerId="ADAL" clId="{CAC6DDEF-2570-9A46-8D7C-45F1B8702F08}" dt="2020-11-13T18:32:20.192" v="1091" actId="255"/>
          <ac:spMkLst>
            <pc:docMk/>
            <pc:sldMk cId="1951944846" sldId="323"/>
            <ac:spMk id="166" creationId="{E35A8135-D31D-4247-97B4-180792E93740}"/>
          </ac:spMkLst>
        </pc:spChg>
        <pc:spChg chg="mod">
          <ac:chgData name="Yann HALLOUARD" userId="984563d2-d638-4a78-a253-b89c0ce09a89" providerId="ADAL" clId="{CAC6DDEF-2570-9A46-8D7C-45F1B8702F08}" dt="2020-11-13T18:32:20.192" v="1091" actId="255"/>
          <ac:spMkLst>
            <pc:docMk/>
            <pc:sldMk cId="1951944846" sldId="323"/>
            <ac:spMk id="167" creationId="{18AB803D-5B64-7241-8F3F-E6221FB4643A}"/>
          </ac:spMkLst>
        </pc:spChg>
        <pc:spChg chg="mod">
          <ac:chgData name="Yann HALLOUARD" userId="984563d2-d638-4a78-a253-b89c0ce09a89" providerId="ADAL" clId="{CAC6DDEF-2570-9A46-8D7C-45F1B8702F08}" dt="2020-11-13T18:32:20.192" v="1091" actId="255"/>
          <ac:spMkLst>
            <pc:docMk/>
            <pc:sldMk cId="1951944846" sldId="323"/>
            <ac:spMk id="170" creationId="{A10B2B63-8734-BB4A-AD8F-3E6622CF59E9}"/>
          </ac:spMkLst>
        </pc:spChg>
        <pc:spChg chg="mod">
          <ac:chgData name="Yann HALLOUARD" userId="984563d2-d638-4a78-a253-b89c0ce09a89" providerId="ADAL" clId="{CAC6DDEF-2570-9A46-8D7C-45F1B8702F08}" dt="2020-11-13T18:32:20.192" v="1091" actId="255"/>
          <ac:spMkLst>
            <pc:docMk/>
            <pc:sldMk cId="1951944846" sldId="323"/>
            <ac:spMk id="171" creationId="{2E793CB0-5288-1146-B945-C126892DAA80}"/>
          </ac:spMkLst>
        </pc:spChg>
        <pc:spChg chg="mod">
          <ac:chgData name="Yann HALLOUARD" userId="984563d2-d638-4a78-a253-b89c0ce09a89" providerId="ADAL" clId="{CAC6DDEF-2570-9A46-8D7C-45F1B8702F08}" dt="2020-11-13T18:32:20.192" v="1091" actId="255"/>
          <ac:spMkLst>
            <pc:docMk/>
            <pc:sldMk cId="1951944846" sldId="323"/>
            <ac:spMk id="172" creationId="{19825D3E-D67A-D144-84DD-4A3BABEDEF27}"/>
          </ac:spMkLst>
        </pc:spChg>
        <pc:spChg chg="mod">
          <ac:chgData name="Yann HALLOUARD" userId="984563d2-d638-4a78-a253-b89c0ce09a89" providerId="ADAL" clId="{CAC6DDEF-2570-9A46-8D7C-45F1B8702F08}" dt="2020-11-13T18:32:20.192" v="1091" actId="255"/>
          <ac:spMkLst>
            <pc:docMk/>
            <pc:sldMk cId="1951944846" sldId="323"/>
            <ac:spMk id="173" creationId="{596E7F6F-27E4-7146-98A4-105661A4F23B}"/>
          </ac:spMkLst>
        </pc:spChg>
        <pc:spChg chg="mod">
          <ac:chgData name="Yann HALLOUARD" userId="984563d2-d638-4a78-a253-b89c0ce09a89" providerId="ADAL" clId="{CAC6DDEF-2570-9A46-8D7C-45F1B8702F08}" dt="2020-11-13T18:32:20.192" v="1091" actId="255"/>
          <ac:spMkLst>
            <pc:docMk/>
            <pc:sldMk cId="1951944846" sldId="323"/>
            <ac:spMk id="175" creationId="{C77EBBFD-9E69-C74D-9036-E8CEEA724FB0}"/>
          </ac:spMkLst>
        </pc:spChg>
        <pc:spChg chg="mod">
          <ac:chgData name="Yann HALLOUARD" userId="984563d2-d638-4a78-a253-b89c0ce09a89" providerId="ADAL" clId="{CAC6DDEF-2570-9A46-8D7C-45F1B8702F08}" dt="2020-11-13T18:32:20.192" v="1091" actId="255"/>
          <ac:spMkLst>
            <pc:docMk/>
            <pc:sldMk cId="1951944846" sldId="323"/>
            <ac:spMk id="176" creationId="{8E94709D-B17D-6E4B-AED3-C0FFC37C874E}"/>
          </ac:spMkLst>
        </pc:spChg>
        <pc:spChg chg="mod">
          <ac:chgData name="Yann HALLOUARD" userId="984563d2-d638-4a78-a253-b89c0ce09a89" providerId="ADAL" clId="{CAC6DDEF-2570-9A46-8D7C-45F1B8702F08}" dt="2020-11-13T18:32:20.192" v="1091" actId="255"/>
          <ac:spMkLst>
            <pc:docMk/>
            <pc:sldMk cId="1951944846" sldId="323"/>
            <ac:spMk id="177" creationId="{800B705C-81AE-7F48-92C6-DD6E9F033E39}"/>
          </ac:spMkLst>
        </pc:spChg>
        <pc:spChg chg="mod">
          <ac:chgData name="Yann HALLOUARD" userId="984563d2-d638-4a78-a253-b89c0ce09a89" providerId="ADAL" clId="{CAC6DDEF-2570-9A46-8D7C-45F1B8702F08}" dt="2020-11-13T18:32:20.192" v="1091" actId="255"/>
          <ac:spMkLst>
            <pc:docMk/>
            <pc:sldMk cId="1951944846" sldId="323"/>
            <ac:spMk id="178" creationId="{AEAEA2AE-E01C-5144-B74D-6B855631BA94}"/>
          </ac:spMkLst>
        </pc:spChg>
        <pc:spChg chg="mod">
          <ac:chgData name="Yann HALLOUARD" userId="984563d2-d638-4a78-a253-b89c0ce09a89" providerId="ADAL" clId="{CAC6DDEF-2570-9A46-8D7C-45F1B8702F08}" dt="2020-11-13T18:32:20.192" v="1091" actId="255"/>
          <ac:spMkLst>
            <pc:docMk/>
            <pc:sldMk cId="1951944846" sldId="323"/>
            <ac:spMk id="180" creationId="{D4255808-31E2-DD41-9037-5F68D098545D}"/>
          </ac:spMkLst>
        </pc:spChg>
        <pc:spChg chg="mod">
          <ac:chgData name="Yann HALLOUARD" userId="984563d2-d638-4a78-a253-b89c0ce09a89" providerId="ADAL" clId="{CAC6DDEF-2570-9A46-8D7C-45F1B8702F08}" dt="2020-11-13T18:32:20.192" v="1091" actId="255"/>
          <ac:spMkLst>
            <pc:docMk/>
            <pc:sldMk cId="1951944846" sldId="323"/>
            <ac:spMk id="181" creationId="{00A386B6-2780-5944-BC7B-E63CCF6E9FD9}"/>
          </ac:spMkLst>
        </pc:spChg>
        <pc:spChg chg="mod">
          <ac:chgData name="Yann HALLOUARD" userId="984563d2-d638-4a78-a253-b89c0ce09a89" providerId="ADAL" clId="{CAC6DDEF-2570-9A46-8D7C-45F1B8702F08}" dt="2020-11-13T18:32:20.192" v="1091" actId="255"/>
          <ac:spMkLst>
            <pc:docMk/>
            <pc:sldMk cId="1951944846" sldId="323"/>
            <ac:spMk id="182" creationId="{604E1540-545F-EE49-87BE-4D855E56B0A5}"/>
          </ac:spMkLst>
        </pc:spChg>
        <pc:spChg chg="mod">
          <ac:chgData name="Yann HALLOUARD" userId="984563d2-d638-4a78-a253-b89c0ce09a89" providerId="ADAL" clId="{CAC6DDEF-2570-9A46-8D7C-45F1B8702F08}" dt="2020-11-13T18:32:20.192" v="1091" actId="255"/>
          <ac:spMkLst>
            <pc:docMk/>
            <pc:sldMk cId="1951944846" sldId="323"/>
            <ac:spMk id="183" creationId="{2DA7C008-A400-2A49-A7EC-D003D8670504}"/>
          </ac:spMkLst>
        </pc:spChg>
        <pc:spChg chg="mod">
          <ac:chgData name="Yann HALLOUARD" userId="984563d2-d638-4a78-a253-b89c0ce09a89" providerId="ADAL" clId="{CAC6DDEF-2570-9A46-8D7C-45F1B8702F08}" dt="2020-11-13T18:32:20.192" v="1091" actId="255"/>
          <ac:spMkLst>
            <pc:docMk/>
            <pc:sldMk cId="1951944846" sldId="323"/>
            <ac:spMk id="184" creationId="{DF96FD0E-BA95-A645-9638-A931B5BEFA30}"/>
          </ac:spMkLst>
        </pc:spChg>
        <pc:spChg chg="mod">
          <ac:chgData name="Yann HALLOUARD" userId="984563d2-d638-4a78-a253-b89c0ce09a89" providerId="ADAL" clId="{CAC6DDEF-2570-9A46-8D7C-45F1B8702F08}" dt="2020-11-13T18:32:20.192" v="1091" actId="255"/>
          <ac:spMkLst>
            <pc:docMk/>
            <pc:sldMk cId="1951944846" sldId="323"/>
            <ac:spMk id="185" creationId="{F891A483-18D4-CD48-B82E-F79EAB0B80A8}"/>
          </ac:spMkLst>
        </pc:spChg>
        <pc:spChg chg="mod">
          <ac:chgData name="Yann HALLOUARD" userId="984563d2-d638-4a78-a253-b89c0ce09a89" providerId="ADAL" clId="{CAC6DDEF-2570-9A46-8D7C-45F1B8702F08}" dt="2020-11-13T18:32:20.192" v="1091" actId="255"/>
          <ac:spMkLst>
            <pc:docMk/>
            <pc:sldMk cId="1951944846" sldId="323"/>
            <ac:spMk id="186" creationId="{31A9C528-D399-304D-B528-61F5860B4F5E}"/>
          </ac:spMkLst>
        </pc:spChg>
        <pc:spChg chg="mod">
          <ac:chgData name="Yann HALLOUARD" userId="984563d2-d638-4a78-a253-b89c0ce09a89" providerId="ADAL" clId="{CAC6DDEF-2570-9A46-8D7C-45F1B8702F08}" dt="2020-11-13T18:32:20.192" v="1091" actId="255"/>
          <ac:spMkLst>
            <pc:docMk/>
            <pc:sldMk cId="1951944846" sldId="323"/>
            <ac:spMk id="187" creationId="{CCAF643C-290F-7340-9B21-5A889E5B64FC}"/>
          </ac:spMkLst>
        </pc:spChg>
        <pc:spChg chg="mod">
          <ac:chgData name="Yann HALLOUARD" userId="984563d2-d638-4a78-a253-b89c0ce09a89" providerId="ADAL" clId="{CAC6DDEF-2570-9A46-8D7C-45F1B8702F08}" dt="2020-11-13T18:32:20.192" v="1091" actId="255"/>
          <ac:spMkLst>
            <pc:docMk/>
            <pc:sldMk cId="1951944846" sldId="323"/>
            <ac:spMk id="188" creationId="{19159656-82E3-FA45-8D5B-35EC0EC5580E}"/>
          </ac:spMkLst>
        </pc:spChg>
        <pc:spChg chg="mod">
          <ac:chgData name="Yann HALLOUARD" userId="984563d2-d638-4a78-a253-b89c0ce09a89" providerId="ADAL" clId="{CAC6DDEF-2570-9A46-8D7C-45F1B8702F08}" dt="2020-11-13T18:32:20.192" v="1091" actId="255"/>
          <ac:spMkLst>
            <pc:docMk/>
            <pc:sldMk cId="1951944846" sldId="323"/>
            <ac:spMk id="189" creationId="{CE918C2B-AD63-CD49-BFE9-2637922906A9}"/>
          </ac:spMkLst>
        </pc:spChg>
        <pc:spChg chg="mod">
          <ac:chgData name="Yann HALLOUARD" userId="984563d2-d638-4a78-a253-b89c0ce09a89" providerId="ADAL" clId="{CAC6DDEF-2570-9A46-8D7C-45F1B8702F08}" dt="2020-11-13T18:32:20.192" v="1091" actId="255"/>
          <ac:spMkLst>
            <pc:docMk/>
            <pc:sldMk cId="1951944846" sldId="323"/>
            <ac:spMk id="190" creationId="{C03BD91B-DAA4-444D-BEA4-F1BE60E195AB}"/>
          </ac:spMkLst>
        </pc:spChg>
        <pc:spChg chg="mod">
          <ac:chgData name="Yann HALLOUARD" userId="984563d2-d638-4a78-a253-b89c0ce09a89" providerId="ADAL" clId="{CAC6DDEF-2570-9A46-8D7C-45F1B8702F08}" dt="2020-11-13T18:32:20.192" v="1091" actId="255"/>
          <ac:spMkLst>
            <pc:docMk/>
            <pc:sldMk cId="1951944846" sldId="323"/>
            <ac:spMk id="192" creationId="{A50FEE85-6C7E-6D4C-8788-BAFE7D2498EB}"/>
          </ac:spMkLst>
        </pc:spChg>
        <pc:spChg chg="mod">
          <ac:chgData name="Yann HALLOUARD" userId="984563d2-d638-4a78-a253-b89c0ce09a89" providerId="ADAL" clId="{CAC6DDEF-2570-9A46-8D7C-45F1B8702F08}" dt="2020-11-13T18:32:20.192" v="1091" actId="255"/>
          <ac:spMkLst>
            <pc:docMk/>
            <pc:sldMk cId="1951944846" sldId="323"/>
            <ac:spMk id="193" creationId="{2661B111-C2A5-BF4C-A9F0-CE230A407918}"/>
          </ac:spMkLst>
        </pc:spChg>
        <pc:spChg chg="mod">
          <ac:chgData name="Yann HALLOUARD" userId="984563d2-d638-4a78-a253-b89c0ce09a89" providerId="ADAL" clId="{CAC6DDEF-2570-9A46-8D7C-45F1B8702F08}" dt="2020-11-13T18:32:20.192" v="1091" actId="255"/>
          <ac:spMkLst>
            <pc:docMk/>
            <pc:sldMk cId="1951944846" sldId="323"/>
            <ac:spMk id="194" creationId="{76077AD6-4EAA-0F46-B715-B2033D7C6F3C}"/>
          </ac:spMkLst>
        </pc:spChg>
        <pc:spChg chg="mod">
          <ac:chgData name="Yann HALLOUARD" userId="984563d2-d638-4a78-a253-b89c0ce09a89" providerId="ADAL" clId="{CAC6DDEF-2570-9A46-8D7C-45F1B8702F08}" dt="2020-11-13T18:32:20.192" v="1091" actId="255"/>
          <ac:spMkLst>
            <pc:docMk/>
            <pc:sldMk cId="1951944846" sldId="323"/>
            <ac:spMk id="195" creationId="{7C9B0A84-9576-E145-856C-B2DEC240B4F9}"/>
          </ac:spMkLst>
        </pc:spChg>
        <pc:spChg chg="mod">
          <ac:chgData name="Yann HALLOUARD" userId="984563d2-d638-4a78-a253-b89c0ce09a89" providerId="ADAL" clId="{CAC6DDEF-2570-9A46-8D7C-45F1B8702F08}" dt="2020-11-13T18:32:20.192" v="1091" actId="255"/>
          <ac:spMkLst>
            <pc:docMk/>
            <pc:sldMk cId="1951944846" sldId="323"/>
            <ac:spMk id="197" creationId="{94A7ECA1-1912-0342-806D-279E92351364}"/>
          </ac:spMkLst>
        </pc:spChg>
        <pc:spChg chg="mod">
          <ac:chgData name="Yann HALLOUARD" userId="984563d2-d638-4a78-a253-b89c0ce09a89" providerId="ADAL" clId="{CAC6DDEF-2570-9A46-8D7C-45F1B8702F08}" dt="2020-11-13T18:32:20.192" v="1091" actId="255"/>
          <ac:spMkLst>
            <pc:docMk/>
            <pc:sldMk cId="1951944846" sldId="323"/>
            <ac:spMk id="198" creationId="{95794140-8C7D-DF47-92EC-1701BC6CE74D}"/>
          </ac:spMkLst>
        </pc:spChg>
        <pc:spChg chg="mod">
          <ac:chgData name="Yann HALLOUARD" userId="984563d2-d638-4a78-a253-b89c0ce09a89" providerId="ADAL" clId="{CAC6DDEF-2570-9A46-8D7C-45F1B8702F08}" dt="2020-11-13T18:32:20.192" v="1091" actId="255"/>
          <ac:spMkLst>
            <pc:docMk/>
            <pc:sldMk cId="1951944846" sldId="323"/>
            <ac:spMk id="199" creationId="{E6FCE34F-8CE7-E14E-AFF0-98BA415114AB}"/>
          </ac:spMkLst>
        </pc:spChg>
        <pc:spChg chg="mod">
          <ac:chgData name="Yann HALLOUARD" userId="984563d2-d638-4a78-a253-b89c0ce09a89" providerId="ADAL" clId="{CAC6DDEF-2570-9A46-8D7C-45F1B8702F08}" dt="2020-11-13T18:32:20.192" v="1091" actId="255"/>
          <ac:spMkLst>
            <pc:docMk/>
            <pc:sldMk cId="1951944846" sldId="323"/>
            <ac:spMk id="200" creationId="{ACF6BED1-8F03-E047-A67B-BEF1DA1E3442}"/>
          </ac:spMkLst>
        </pc:spChg>
        <pc:spChg chg="mod">
          <ac:chgData name="Yann HALLOUARD" userId="984563d2-d638-4a78-a253-b89c0ce09a89" providerId="ADAL" clId="{CAC6DDEF-2570-9A46-8D7C-45F1B8702F08}" dt="2020-11-13T18:32:20.192" v="1091" actId="255"/>
          <ac:spMkLst>
            <pc:docMk/>
            <pc:sldMk cId="1951944846" sldId="323"/>
            <ac:spMk id="201" creationId="{FD2609D3-A75D-B24E-BACA-79AFB80A35AF}"/>
          </ac:spMkLst>
        </pc:spChg>
        <pc:spChg chg="mod">
          <ac:chgData name="Yann HALLOUARD" userId="984563d2-d638-4a78-a253-b89c0ce09a89" providerId="ADAL" clId="{CAC6DDEF-2570-9A46-8D7C-45F1B8702F08}" dt="2020-11-13T18:32:20.192" v="1091" actId="255"/>
          <ac:spMkLst>
            <pc:docMk/>
            <pc:sldMk cId="1951944846" sldId="323"/>
            <ac:spMk id="202" creationId="{826EEEB7-E3C4-6A4B-BE55-8F7E376B7927}"/>
          </ac:spMkLst>
        </pc:spChg>
        <pc:spChg chg="mod">
          <ac:chgData name="Yann HALLOUARD" userId="984563d2-d638-4a78-a253-b89c0ce09a89" providerId="ADAL" clId="{CAC6DDEF-2570-9A46-8D7C-45F1B8702F08}" dt="2020-11-13T18:32:20.192" v="1091" actId="255"/>
          <ac:spMkLst>
            <pc:docMk/>
            <pc:sldMk cId="1951944846" sldId="323"/>
            <ac:spMk id="203" creationId="{A2746FC7-4152-B247-B97C-3BF9E928C049}"/>
          </ac:spMkLst>
        </pc:spChg>
        <pc:spChg chg="mod">
          <ac:chgData name="Yann HALLOUARD" userId="984563d2-d638-4a78-a253-b89c0ce09a89" providerId="ADAL" clId="{CAC6DDEF-2570-9A46-8D7C-45F1B8702F08}" dt="2020-11-13T18:32:20.192" v="1091" actId="255"/>
          <ac:spMkLst>
            <pc:docMk/>
            <pc:sldMk cId="1951944846" sldId="323"/>
            <ac:spMk id="205" creationId="{A8D1E3A7-0435-154C-956F-34A047AEA16F}"/>
          </ac:spMkLst>
        </pc:spChg>
        <pc:spChg chg="mod">
          <ac:chgData name="Yann HALLOUARD" userId="984563d2-d638-4a78-a253-b89c0ce09a89" providerId="ADAL" clId="{CAC6DDEF-2570-9A46-8D7C-45F1B8702F08}" dt="2020-11-13T18:32:20.192" v="1091" actId="255"/>
          <ac:spMkLst>
            <pc:docMk/>
            <pc:sldMk cId="1951944846" sldId="323"/>
            <ac:spMk id="206" creationId="{AF1D2DC6-C84E-D94F-B561-B5E296840007}"/>
          </ac:spMkLst>
        </pc:spChg>
        <pc:spChg chg="mod">
          <ac:chgData name="Yann HALLOUARD" userId="984563d2-d638-4a78-a253-b89c0ce09a89" providerId="ADAL" clId="{CAC6DDEF-2570-9A46-8D7C-45F1B8702F08}" dt="2020-11-13T18:32:20.192" v="1091" actId="255"/>
          <ac:spMkLst>
            <pc:docMk/>
            <pc:sldMk cId="1951944846" sldId="323"/>
            <ac:spMk id="207" creationId="{963055A7-7FE5-9D4C-A84E-9E0E426D8249}"/>
          </ac:spMkLst>
        </pc:spChg>
        <pc:spChg chg="mod">
          <ac:chgData name="Yann HALLOUARD" userId="984563d2-d638-4a78-a253-b89c0ce09a89" providerId="ADAL" clId="{CAC6DDEF-2570-9A46-8D7C-45F1B8702F08}" dt="2020-11-13T18:32:20.192" v="1091" actId="255"/>
          <ac:spMkLst>
            <pc:docMk/>
            <pc:sldMk cId="1951944846" sldId="323"/>
            <ac:spMk id="208" creationId="{4B781EEB-C969-B047-87D5-660E4DA10266}"/>
          </ac:spMkLst>
        </pc:spChg>
        <pc:spChg chg="mod">
          <ac:chgData name="Yann HALLOUARD" userId="984563d2-d638-4a78-a253-b89c0ce09a89" providerId="ADAL" clId="{CAC6DDEF-2570-9A46-8D7C-45F1B8702F08}" dt="2020-11-13T18:32:20.192" v="1091" actId="255"/>
          <ac:spMkLst>
            <pc:docMk/>
            <pc:sldMk cId="1951944846" sldId="323"/>
            <ac:spMk id="210" creationId="{AC31DFCD-D948-514C-9A08-FDD9928A3587}"/>
          </ac:spMkLst>
        </pc:spChg>
        <pc:spChg chg="mod">
          <ac:chgData name="Yann HALLOUARD" userId="984563d2-d638-4a78-a253-b89c0ce09a89" providerId="ADAL" clId="{CAC6DDEF-2570-9A46-8D7C-45F1B8702F08}" dt="2020-11-13T18:32:20.192" v="1091" actId="255"/>
          <ac:spMkLst>
            <pc:docMk/>
            <pc:sldMk cId="1951944846" sldId="323"/>
            <ac:spMk id="211" creationId="{DBE602AC-43E3-904B-9355-275DAF425D5E}"/>
          </ac:spMkLst>
        </pc:spChg>
        <pc:spChg chg="mod">
          <ac:chgData name="Yann HALLOUARD" userId="984563d2-d638-4a78-a253-b89c0ce09a89" providerId="ADAL" clId="{CAC6DDEF-2570-9A46-8D7C-45F1B8702F08}" dt="2020-11-13T18:32:20.192" v="1091" actId="255"/>
          <ac:spMkLst>
            <pc:docMk/>
            <pc:sldMk cId="1951944846" sldId="323"/>
            <ac:spMk id="212" creationId="{33D75CDF-81D0-8F40-B150-8E7E978D5F69}"/>
          </ac:spMkLst>
        </pc:spChg>
        <pc:spChg chg="mod">
          <ac:chgData name="Yann HALLOUARD" userId="984563d2-d638-4a78-a253-b89c0ce09a89" providerId="ADAL" clId="{CAC6DDEF-2570-9A46-8D7C-45F1B8702F08}" dt="2020-11-13T18:32:20.192" v="1091" actId="255"/>
          <ac:spMkLst>
            <pc:docMk/>
            <pc:sldMk cId="1951944846" sldId="323"/>
            <ac:spMk id="213" creationId="{6DC0B15A-FF5E-A542-9AEA-D5B31C797CD1}"/>
          </ac:spMkLst>
        </pc:spChg>
        <pc:spChg chg="mod">
          <ac:chgData name="Yann HALLOUARD" userId="984563d2-d638-4a78-a253-b89c0ce09a89" providerId="ADAL" clId="{CAC6DDEF-2570-9A46-8D7C-45F1B8702F08}" dt="2020-11-13T18:32:20.192" v="1091" actId="255"/>
          <ac:spMkLst>
            <pc:docMk/>
            <pc:sldMk cId="1951944846" sldId="323"/>
            <ac:spMk id="214" creationId="{4DFE5CD8-569D-4C42-85C5-6632EA4B6D74}"/>
          </ac:spMkLst>
        </pc:spChg>
        <pc:spChg chg="mod">
          <ac:chgData name="Yann HALLOUARD" userId="984563d2-d638-4a78-a253-b89c0ce09a89" providerId="ADAL" clId="{CAC6DDEF-2570-9A46-8D7C-45F1B8702F08}" dt="2020-11-13T18:32:20.192" v="1091" actId="255"/>
          <ac:spMkLst>
            <pc:docMk/>
            <pc:sldMk cId="1951944846" sldId="323"/>
            <ac:spMk id="215" creationId="{628FF11E-0507-8B48-8E96-CFBE66709CFA}"/>
          </ac:spMkLst>
        </pc:spChg>
        <pc:spChg chg="mod">
          <ac:chgData name="Yann HALLOUARD" userId="984563d2-d638-4a78-a253-b89c0ce09a89" providerId="ADAL" clId="{CAC6DDEF-2570-9A46-8D7C-45F1B8702F08}" dt="2020-11-13T18:32:20.192" v="1091" actId="255"/>
          <ac:spMkLst>
            <pc:docMk/>
            <pc:sldMk cId="1951944846" sldId="323"/>
            <ac:spMk id="216" creationId="{C6D10EFC-B0AD-414E-95F9-D3CAFD0347EC}"/>
          </ac:spMkLst>
        </pc:spChg>
        <pc:spChg chg="mod">
          <ac:chgData name="Yann HALLOUARD" userId="984563d2-d638-4a78-a253-b89c0ce09a89" providerId="ADAL" clId="{CAC6DDEF-2570-9A46-8D7C-45F1B8702F08}" dt="2020-11-13T18:32:20.192" v="1091" actId="255"/>
          <ac:spMkLst>
            <pc:docMk/>
            <pc:sldMk cId="1951944846" sldId="323"/>
            <ac:spMk id="217" creationId="{7CFDAA7D-BC01-6948-8AEC-6E235DDD9EBF}"/>
          </ac:spMkLst>
        </pc:spChg>
        <pc:spChg chg="mod">
          <ac:chgData name="Yann HALLOUARD" userId="984563d2-d638-4a78-a253-b89c0ce09a89" providerId="ADAL" clId="{CAC6DDEF-2570-9A46-8D7C-45F1B8702F08}" dt="2020-11-13T18:32:20.192" v="1091" actId="255"/>
          <ac:spMkLst>
            <pc:docMk/>
            <pc:sldMk cId="1951944846" sldId="323"/>
            <ac:spMk id="219" creationId="{8F5A4A2E-794D-9349-8EED-D4EC48EDA7E2}"/>
          </ac:spMkLst>
        </pc:spChg>
        <pc:spChg chg="mod">
          <ac:chgData name="Yann HALLOUARD" userId="984563d2-d638-4a78-a253-b89c0ce09a89" providerId="ADAL" clId="{CAC6DDEF-2570-9A46-8D7C-45F1B8702F08}" dt="2020-11-13T18:32:20.192" v="1091" actId="255"/>
          <ac:spMkLst>
            <pc:docMk/>
            <pc:sldMk cId="1951944846" sldId="323"/>
            <ac:spMk id="220" creationId="{87BFA1D3-85BB-AF4C-BCA8-CA9D36F031A0}"/>
          </ac:spMkLst>
        </pc:spChg>
        <pc:spChg chg="mod">
          <ac:chgData name="Yann HALLOUARD" userId="984563d2-d638-4a78-a253-b89c0ce09a89" providerId="ADAL" clId="{CAC6DDEF-2570-9A46-8D7C-45F1B8702F08}" dt="2020-11-13T18:32:20.192" v="1091" actId="255"/>
          <ac:spMkLst>
            <pc:docMk/>
            <pc:sldMk cId="1951944846" sldId="323"/>
            <ac:spMk id="221" creationId="{140C53A6-D5EE-EA4D-9613-CA369B56F28B}"/>
          </ac:spMkLst>
        </pc:spChg>
        <pc:spChg chg="mod">
          <ac:chgData name="Yann HALLOUARD" userId="984563d2-d638-4a78-a253-b89c0ce09a89" providerId="ADAL" clId="{CAC6DDEF-2570-9A46-8D7C-45F1B8702F08}" dt="2020-11-13T18:32:20.192" v="1091" actId="255"/>
          <ac:spMkLst>
            <pc:docMk/>
            <pc:sldMk cId="1951944846" sldId="323"/>
            <ac:spMk id="222" creationId="{197C025F-5716-1149-8091-21F42EB40101}"/>
          </ac:spMkLst>
        </pc:spChg>
        <pc:spChg chg="mod">
          <ac:chgData name="Yann HALLOUARD" userId="984563d2-d638-4a78-a253-b89c0ce09a89" providerId="ADAL" clId="{CAC6DDEF-2570-9A46-8D7C-45F1B8702F08}" dt="2020-11-13T18:32:20.192" v="1091" actId="255"/>
          <ac:spMkLst>
            <pc:docMk/>
            <pc:sldMk cId="1951944846" sldId="323"/>
            <ac:spMk id="223" creationId="{0FABE9BD-8672-4E46-BC52-3CC5DCCEBA0A}"/>
          </ac:spMkLst>
        </pc:spChg>
        <pc:spChg chg="add mod">
          <ac:chgData name="Yann HALLOUARD" userId="984563d2-d638-4a78-a253-b89c0ce09a89" providerId="ADAL" clId="{CAC6DDEF-2570-9A46-8D7C-45F1B8702F08}" dt="2020-11-13T18:32:20.192" v="1091" actId="255"/>
          <ac:spMkLst>
            <pc:docMk/>
            <pc:sldMk cId="1951944846" sldId="323"/>
            <ac:spMk id="224" creationId="{C7A27E67-94B9-9242-890B-3144470F4DB3}"/>
          </ac:spMkLst>
        </pc:spChg>
        <pc:spChg chg="add mod">
          <ac:chgData name="Yann HALLOUARD" userId="984563d2-d638-4a78-a253-b89c0ce09a89" providerId="ADAL" clId="{CAC6DDEF-2570-9A46-8D7C-45F1B8702F08}" dt="2020-11-13T18:42:25.533" v="1223" actId="1076"/>
          <ac:spMkLst>
            <pc:docMk/>
            <pc:sldMk cId="1951944846" sldId="323"/>
            <ac:spMk id="225" creationId="{8908E858-1F9A-384B-829B-A1FC8E52855D}"/>
          </ac:spMkLst>
        </pc:spChg>
        <pc:spChg chg="add mod">
          <ac:chgData name="Yann HALLOUARD" userId="984563d2-d638-4a78-a253-b89c0ce09a89" providerId="ADAL" clId="{CAC6DDEF-2570-9A46-8D7C-45F1B8702F08}" dt="2020-11-13T18:42:25.533" v="1223" actId="1076"/>
          <ac:spMkLst>
            <pc:docMk/>
            <pc:sldMk cId="1951944846" sldId="323"/>
            <ac:spMk id="226" creationId="{65263242-BC4E-9A44-A8CC-C420D336D6A7}"/>
          </ac:spMkLst>
        </pc:spChg>
        <pc:grpChg chg="add mod">
          <ac:chgData name="Yann HALLOUARD" userId="984563d2-d638-4a78-a253-b89c0ce09a89" providerId="ADAL" clId="{CAC6DDEF-2570-9A46-8D7C-45F1B8702F08}" dt="2020-11-18T18:49:05.634" v="2391" actId="1076"/>
          <ac:grpSpMkLst>
            <pc:docMk/>
            <pc:sldMk cId="1951944846" sldId="323"/>
            <ac:grpSpMk id="6" creationId="{7975B476-5286-4F42-BDB1-38B2A9F86002}"/>
          </ac:grpSpMkLst>
        </pc:grpChg>
        <pc:grpChg chg="add del mod">
          <ac:chgData name="Yann HALLOUARD" userId="984563d2-d638-4a78-a253-b89c0ce09a89" providerId="ADAL" clId="{CAC6DDEF-2570-9A46-8D7C-45F1B8702F08}" dt="2020-11-13T17:25:19.886" v="573" actId="478"/>
          <ac:grpSpMkLst>
            <pc:docMk/>
            <pc:sldMk cId="1951944846" sldId="323"/>
            <ac:grpSpMk id="62" creationId="{FEC3F45E-82A4-534E-BE34-A7E048707D6A}"/>
          </ac:grpSpMkLst>
        </pc:grpChg>
        <pc:grpChg chg="add del mod">
          <ac:chgData name="Yann HALLOUARD" userId="984563d2-d638-4a78-a253-b89c0ce09a89" providerId="ADAL" clId="{CAC6DDEF-2570-9A46-8D7C-45F1B8702F08}" dt="2020-11-13T17:25:19.886" v="573" actId="478"/>
          <ac:grpSpMkLst>
            <pc:docMk/>
            <pc:sldMk cId="1951944846" sldId="323"/>
            <ac:grpSpMk id="65" creationId="{3B7D856D-D808-AC4D-AD1C-7D1779FC840D}"/>
          </ac:grpSpMkLst>
        </pc:grpChg>
        <pc:grpChg chg="add del mod">
          <ac:chgData name="Yann HALLOUARD" userId="984563d2-d638-4a78-a253-b89c0ce09a89" providerId="ADAL" clId="{CAC6DDEF-2570-9A46-8D7C-45F1B8702F08}" dt="2020-11-13T17:25:19.886" v="573" actId="478"/>
          <ac:grpSpMkLst>
            <pc:docMk/>
            <pc:sldMk cId="1951944846" sldId="323"/>
            <ac:grpSpMk id="84" creationId="{4B8C007C-FF27-6D4B-BEA1-3D1EFACCA43E}"/>
          </ac:grpSpMkLst>
        </pc:grpChg>
        <pc:grpChg chg="del">
          <ac:chgData name="Yann HALLOUARD" userId="984563d2-d638-4a78-a253-b89c0ce09a89" providerId="ADAL" clId="{CAC6DDEF-2570-9A46-8D7C-45F1B8702F08}" dt="2020-11-13T17:24:27.613" v="567" actId="478"/>
          <ac:grpSpMkLst>
            <pc:docMk/>
            <pc:sldMk cId="1951944846" sldId="323"/>
            <ac:grpSpMk id="111" creationId="{AF220EFD-1AB1-5B42-B683-79397B99CC72}"/>
          </ac:grpSpMkLst>
        </pc:grpChg>
        <pc:grpChg chg="del">
          <ac:chgData name="Yann HALLOUARD" userId="984563d2-d638-4a78-a253-b89c0ce09a89" providerId="ADAL" clId="{CAC6DDEF-2570-9A46-8D7C-45F1B8702F08}" dt="2020-11-13T17:24:27.613" v="567" actId="478"/>
          <ac:grpSpMkLst>
            <pc:docMk/>
            <pc:sldMk cId="1951944846" sldId="323"/>
            <ac:grpSpMk id="114" creationId="{87C11C0B-979E-7640-A7EF-C294884405A3}"/>
          </ac:grpSpMkLst>
        </pc:grpChg>
        <pc:grpChg chg="del">
          <ac:chgData name="Yann HALLOUARD" userId="984563d2-d638-4a78-a253-b89c0ce09a89" providerId="ADAL" clId="{CAC6DDEF-2570-9A46-8D7C-45F1B8702F08}" dt="2020-11-13T17:24:27.613" v="567" actId="478"/>
          <ac:grpSpMkLst>
            <pc:docMk/>
            <pc:sldMk cId="1951944846" sldId="323"/>
            <ac:grpSpMk id="133" creationId="{01A556E3-5956-0F48-A177-27F2B151A535}"/>
          </ac:grpSpMkLst>
        </pc:grpChg>
        <pc:grpChg chg="add mod">
          <ac:chgData name="Yann HALLOUARD" userId="984563d2-d638-4a78-a253-b89c0ce09a89" providerId="ADAL" clId="{CAC6DDEF-2570-9A46-8D7C-45F1B8702F08}" dt="2020-11-13T18:30:50.596" v="1084" actId="164"/>
          <ac:grpSpMkLst>
            <pc:docMk/>
            <pc:sldMk cId="1951944846" sldId="323"/>
            <ac:grpSpMk id="159" creationId="{549B1355-C392-6F4D-B309-10FDCD2402E6}"/>
          </ac:grpSpMkLst>
        </pc:grpChg>
        <pc:grpChg chg="mod">
          <ac:chgData name="Yann HALLOUARD" userId="984563d2-d638-4a78-a253-b89c0ce09a89" providerId="ADAL" clId="{CAC6DDEF-2570-9A46-8D7C-45F1B8702F08}" dt="2020-11-13T18:29:22.809" v="1078"/>
          <ac:grpSpMkLst>
            <pc:docMk/>
            <pc:sldMk cId="1951944846" sldId="323"/>
            <ac:grpSpMk id="168" creationId="{31ED9F18-0A46-064F-A353-88DDA1E092F7}"/>
          </ac:grpSpMkLst>
        </pc:grpChg>
        <pc:grpChg chg="mod">
          <ac:chgData name="Yann HALLOUARD" userId="984563d2-d638-4a78-a253-b89c0ce09a89" providerId="ADAL" clId="{CAC6DDEF-2570-9A46-8D7C-45F1B8702F08}" dt="2020-11-13T18:29:22.809" v="1078"/>
          <ac:grpSpMkLst>
            <pc:docMk/>
            <pc:sldMk cId="1951944846" sldId="323"/>
            <ac:grpSpMk id="169" creationId="{9C992D40-FD0C-F54C-A2E8-22AB81F9D380}"/>
          </ac:grpSpMkLst>
        </pc:grpChg>
        <pc:grpChg chg="mod">
          <ac:chgData name="Yann HALLOUARD" userId="984563d2-d638-4a78-a253-b89c0ce09a89" providerId="ADAL" clId="{CAC6DDEF-2570-9A46-8D7C-45F1B8702F08}" dt="2020-11-13T18:29:22.809" v="1078"/>
          <ac:grpSpMkLst>
            <pc:docMk/>
            <pc:sldMk cId="1951944846" sldId="323"/>
            <ac:grpSpMk id="174" creationId="{0E8AF7F5-1504-DD48-89E0-D39E8879D9FF}"/>
          </ac:grpSpMkLst>
        </pc:grpChg>
        <pc:grpChg chg="mod">
          <ac:chgData name="Yann HALLOUARD" userId="984563d2-d638-4a78-a253-b89c0ce09a89" providerId="ADAL" clId="{CAC6DDEF-2570-9A46-8D7C-45F1B8702F08}" dt="2020-11-13T18:29:22.809" v="1078"/>
          <ac:grpSpMkLst>
            <pc:docMk/>
            <pc:sldMk cId="1951944846" sldId="323"/>
            <ac:grpSpMk id="179" creationId="{8CE5491C-DD50-9042-8DAF-9C8567ECF868}"/>
          </ac:grpSpMkLst>
        </pc:grpChg>
        <pc:grpChg chg="mod">
          <ac:chgData name="Yann HALLOUARD" userId="984563d2-d638-4a78-a253-b89c0ce09a89" providerId="ADAL" clId="{CAC6DDEF-2570-9A46-8D7C-45F1B8702F08}" dt="2020-11-13T18:29:22.809" v="1078"/>
          <ac:grpSpMkLst>
            <pc:docMk/>
            <pc:sldMk cId="1951944846" sldId="323"/>
            <ac:grpSpMk id="191" creationId="{85C2FB88-259C-934E-9115-9283295913C0}"/>
          </ac:grpSpMkLst>
        </pc:grpChg>
        <pc:grpChg chg="mod">
          <ac:chgData name="Yann HALLOUARD" userId="984563d2-d638-4a78-a253-b89c0ce09a89" providerId="ADAL" clId="{CAC6DDEF-2570-9A46-8D7C-45F1B8702F08}" dt="2020-11-13T18:29:22.809" v="1078"/>
          <ac:grpSpMkLst>
            <pc:docMk/>
            <pc:sldMk cId="1951944846" sldId="323"/>
            <ac:grpSpMk id="196" creationId="{E61055D5-01C2-FC45-A170-75E3E6A86B9E}"/>
          </ac:grpSpMkLst>
        </pc:grpChg>
        <pc:grpChg chg="mod">
          <ac:chgData name="Yann HALLOUARD" userId="984563d2-d638-4a78-a253-b89c0ce09a89" providerId="ADAL" clId="{CAC6DDEF-2570-9A46-8D7C-45F1B8702F08}" dt="2020-11-13T18:29:22.809" v="1078"/>
          <ac:grpSpMkLst>
            <pc:docMk/>
            <pc:sldMk cId="1951944846" sldId="323"/>
            <ac:grpSpMk id="204" creationId="{BFF08D88-221C-084C-83FF-2FDE616E5B9A}"/>
          </ac:grpSpMkLst>
        </pc:grpChg>
        <pc:grpChg chg="mod">
          <ac:chgData name="Yann HALLOUARD" userId="984563d2-d638-4a78-a253-b89c0ce09a89" providerId="ADAL" clId="{CAC6DDEF-2570-9A46-8D7C-45F1B8702F08}" dt="2020-11-13T18:29:22.809" v="1078"/>
          <ac:grpSpMkLst>
            <pc:docMk/>
            <pc:sldMk cId="1951944846" sldId="323"/>
            <ac:grpSpMk id="209" creationId="{BDC620AE-C9CD-F345-832A-B4CD5E851DEA}"/>
          </ac:grpSpMkLst>
        </pc:grpChg>
        <pc:grpChg chg="mod">
          <ac:chgData name="Yann HALLOUARD" userId="984563d2-d638-4a78-a253-b89c0ce09a89" providerId="ADAL" clId="{CAC6DDEF-2570-9A46-8D7C-45F1B8702F08}" dt="2020-11-13T18:29:22.809" v="1078"/>
          <ac:grpSpMkLst>
            <pc:docMk/>
            <pc:sldMk cId="1951944846" sldId="323"/>
            <ac:grpSpMk id="218" creationId="{3975810D-00E5-494D-9FBF-2AA0840D3F88}"/>
          </ac:grpSpMkLst>
        </pc:grpChg>
        <pc:graphicFrameChg chg="add del mod">
          <ac:chgData name="Yann HALLOUARD" userId="984563d2-d638-4a78-a253-b89c0ce09a89" providerId="ADAL" clId="{CAC6DDEF-2570-9A46-8D7C-45F1B8702F08}" dt="2020-11-13T17:25:19.886" v="573" actId="478"/>
          <ac:graphicFrameMkLst>
            <pc:docMk/>
            <pc:sldMk cId="1951944846" sldId="323"/>
            <ac:graphicFrameMk id="56" creationId="{0AEB87CC-0AFC-EA43-983B-F417F402A2A3}"/>
          </ac:graphicFrameMkLst>
        </pc:graphicFrameChg>
        <pc:graphicFrameChg chg="del">
          <ac:chgData name="Yann HALLOUARD" userId="984563d2-d638-4a78-a253-b89c0ce09a89" providerId="ADAL" clId="{CAC6DDEF-2570-9A46-8D7C-45F1B8702F08}" dt="2020-11-13T17:24:27.613" v="567" actId="478"/>
          <ac:graphicFrameMkLst>
            <pc:docMk/>
            <pc:sldMk cId="1951944846" sldId="323"/>
            <ac:graphicFrameMk id="105" creationId="{7AACF90F-E546-5244-B4EC-12771586C0CE}"/>
          </ac:graphicFrameMkLst>
        </pc:graphicFrameChg>
        <pc:picChg chg="add del mod">
          <ac:chgData name="Yann HALLOUARD" userId="984563d2-d638-4a78-a253-b89c0ce09a89" providerId="ADAL" clId="{CAC6DDEF-2570-9A46-8D7C-45F1B8702F08}" dt="2020-11-13T18:37:53.967" v="1146" actId="478"/>
          <ac:picMkLst>
            <pc:docMk/>
            <pc:sldMk cId="1951944846" sldId="323"/>
            <ac:picMk id="10" creationId="{1291FABA-A50F-E44E-A44F-A62DEAB2D9C7}"/>
          </ac:picMkLst>
        </pc:picChg>
        <pc:picChg chg="add del mod">
          <ac:chgData name="Yann HALLOUARD" userId="984563d2-d638-4a78-a253-b89c0ce09a89" providerId="ADAL" clId="{CAC6DDEF-2570-9A46-8D7C-45F1B8702F08}" dt="2020-11-13T17:25:19.886" v="573" actId="478"/>
          <ac:picMkLst>
            <pc:docMk/>
            <pc:sldMk cId="1951944846" sldId="323"/>
            <ac:picMk id="60" creationId="{CEF5444F-1D23-A14B-A149-4528863F695D}"/>
          </ac:picMkLst>
        </pc:picChg>
        <pc:picChg chg="add del mod">
          <ac:chgData name="Yann HALLOUARD" userId="984563d2-d638-4a78-a253-b89c0ce09a89" providerId="ADAL" clId="{CAC6DDEF-2570-9A46-8D7C-45F1B8702F08}" dt="2020-11-13T17:25:19.886" v="573" actId="478"/>
          <ac:picMkLst>
            <pc:docMk/>
            <pc:sldMk cId="1951944846" sldId="323"/>
            <ac:picMk id="61" creationId="{4E6197D9-944E-C248-8CB3-B4512BC83961}"/>
          </ac:picMkLst>
        </pc:picChg>
        <pc:picChg chg="mod">
          <ac:chgData name="Yann HALLOUARD" userId="984563d2-d638-4a78-a253-b89c0ce09a89" providerId="ADAL" clId="{CAC6DDEF-2570-9A46-8D7C-45F1B8702F08}" dt="2020-11-13T17:24:28.345" v="568"/>
          <ac:picMkLst>
            <pc:docMk/>
            <pc:sldMk cId="1951944846" sldId="323"/>
            <ac:picMk id="63" creationId="{C06C4702-7D78-9C49-BF8C-26D96CE153D8}"/>
          </ac:picMkLst>
        </pc:picChg>
        <pc:picChg chg="mod">
          <ac:chgData name="Yann HALLOUARD" userId="984563d2-d638-4a78-a253-b89c0ce09a89" providerId="ADAL" clId="{CAC6DDEF-2570-9A46-8D7C-45F1B8702F08}" dt="2020-11-13T17:24:28.345" v="568"/>
          <ac:picMkLst>
            <pc:docMk/>
            <pc:sldMk cId="1951944846" sldId="323"/>
            <ac:picMk id="64" creationId="{496CE809-4243-9549-9826-927DE991B194}"/>
          </ac:picMkLst>
        </pc:picChg>
        <pc:picChg chg="mod">
          <ac:chgData name="Yann HALLOUARD" userId="984563d2-d638-4a78-a253-b89c0ce09a89" providerId="ADAL" clId="{CAC6DDEF-2570-9A46-8D7C-45F1B8702F08}" dt="2020-11-13T17:24:28.345" v="568"/>
          <ac:picMkLst>
            <pc:docMk/>
            <pc:sldMk cId="1951944846" sldId="323"/>
            <ac:picMk id="66" creationId="{18B2A2B9-991F-7744-8788-3CF326811B7C}"/>
          </ac:picMkLst>
        </pc:picChg>
        <pc:picChg chg="mod">
          <ac:chgData name="Yann HALLOUARD" userId="984563d2-d638-4a78-a253-b89c0ce09a89" providerId="ADAL" clId="{CAC6DDEF-2570-9A46-8D7C-45F1B8702F08}" dt="2020-11-13T17:24:28.345" v="568"/>
          <ac:picMkLst>
            <pc:docMk/>
            <pc:sldMk cId="1951944846" sldId="323"/>
            <ac:picMk id="67" creationId="{4499FD3C-BD1A-E94B-BD0E-56835BE62212}"/>
          </ac:picMkLst>
        </pc:picChg>
        <pc:picChg chg="add del mod">
          <ac:chgData name="Yann HALLOUARD" userId="984563d2-d638-4a78-a253-b89c0ce09a89" providerId="ADAL" clId="{CAC6DDEF-2570-9A46-8D7C-45F1B8702F08}" dt="2020-11-13T17:25:19.886" v="573" actId="478"/>
          <ac:picMkLst>
            <pc:docMk/>
            <pc:sldMk cId="1951944846" sldId="323"/>
            <ac:picMk id="68" creationId="{2E3B4815-EBEF-644E-9C59-F4D29EB90837}"/>
          </ac:picMkLst>
        </pc:picChg>
        <pc:picChg chg="add del mod">
          <ac:chgData name="Yann HALLOUARD" userId="984563d2-d638-4a78-a253-b89c0ce09a89" providerId="ADAL" clId="{CAC6DDEF-2570-9A46-8D7C-45F1B8702F08}" dt="2020-11-13T17:25:19.886" v="573" actId="478"/>
          <ac:picMkLst>
            <pc:docMk/>
            <pc:sldMk cId="1951944846" sldId="323"/>
            <ac:picMk id="69" creationId="{FD77C762-BE88-4546-A8D2-CB5FABDC8DDD}"/>
          </ac:picMkLst>
        </pc:picChg>
        <pc:picChg chg="add del mod">
          <ac:chgData name="Yann HALLOUARD" userId="984563d2-d638-4a78-a253-b89c0ce09a89" providerId="ADAL" clId="{CAC6DDEF-2570-9A46-8D7C-45F1B8702F08}" dt="2020-11-13T17:25:19.886" v="573" actId="478"/>
          <ac:picMkLst>
            <pc:docMk/>
            <pc:sldMk cId="1951944846" sldId="323"/>
            <ac:picMk id="70" creationId="{7D3FF4EF-3844-C146-9358-ED26282E2D1A}"/>
          </ac:picMkLst>
        </pc:picChg>
        <pc:picChg chg="add del mod">
          <ac:chgData name="Yann HALLOUARD" userId="984563d2-d638-4a78-a253-b89c0ce09a89" providerId="ADAL" clId="{CAC6DDEF-2570-9A46-8D7C-45F1B8702F08}" dt="2020-11-13T17:25:19.886" v="573" actId="478"/>
          <ac:picMkLst>
            <pc:docMk/>
            <pc:sldMk cId="1951944846" sldId="323"/>
            <ac:picMk id="71" creationId="{C597236D-697D-1749-B956-30B4B96EBA67}"/>
          </ac:picMkLst>
        </pc:picChg>
        <pc:picChg chg="add del mod">
          <ac:chgData name="Yann HALLOUARD" userId="984563d2-d638-4a78-a253-b89c0ce09a89" providerId="ADAL" clId="{CAC6DDEF-2570-9A46-8D7C-45F1B8702F08}" dt="2020-11-13T17:25:19.886" v="573" actId="478"/>
          <ac:picMkLst>
            <pc:docMk/>
            <pc:sldMk cId="1951944846" sldId="323"/>
            <ac:picMk id="72" creationId="{B7EE5EB8-18D8-774E-9B3F-B3AB40448200}"/>
          </ac:picMkLst>
        </pc:picChg>
        <pc:picChg chg="add del mod">
          <ac:chgData name="Yann HALLOUARD" userId="984563d2-d638-4a78-a253-b89c0ce09a89" providerId="ADAL" clId="{CAC6DDEF-2570-9A46-8D7C-45F1B8702F08}" dt="2020-11-13T17:25:19.886" v="573" actId="478"/>
          <ac:picMkLst>
            <pc:docMk/>
            <pc:sldMk cId="1951944846" sldId="323"/>
            <ac:picMk id="73" creationId="{2EDECE67-C003-924F-A215-308E3DBD3A77}"/>
          </ac:picMkLst>
        </pc:picChg>
        <pc:picChg chg="mod">
          <ac:chgData name="Yann HALLOUARD" userId="984563d2-d638-4a78-a253-b89c0ce09a89" providerId="ADAL" clId="{CAC6DDEF-2570-9A46-8D7C-45F1B8702F08}" dt="2020-11-13T17:24:28.345" v="568"/>
          <ac:picMkLst>
            <pc:docMk/>
            <pc:sldMk cId="1951944846" sldId="323"/>
            <ac:picMk id="85" creationId="{9C6244EF-E2EC-444F-85C2-762A9C3965BC}"/>
          </ac:picMkLst>
        </pc:picChg>
        <pc:picChg chg="mod">
          <ac:chgData name="Yann HALLOUARD" userId="984563d2-d638-4a78-a253-b89c0ce09a89" providerId="ADAL" clId="{CAC6DDEF-2570-9A46-8D7C-45F1B8702F08}" dt="2020-11-13T17:24:28.345" v="568"/>
          <ac:picMkLst>
            <pc:docMk/>
            <pc:sldMk cId="1951944846" sldId="323"/>
            <ac:picMk id="86" creationId="{1226990D-1471-F946-ACAA-6027F7561836}"/>
          </ac:picMkLst>
        </pc:picChg>
        <pc:picChg chg="add del mod">
          <ac:chgData name="Yann HALLOUARD" userId="984563d2-d638-4a78-a253-b89c0ce09a89" providerId="ADAL" clId="{CAC6DDEF-2570-9A46-8D7C-45F1B8702F08}" dt="2020-11-13T17:25:19.886" v="573" actId="478"/>
          <ac:picMkLst>
            <pc:docMk/>
            <pc:sldMk cId="1951944846" sldId="323"/>
            <ac:picMk id="87" creationId="{FEE1C902-B706-584B-B53C-79CE1250BC4A}"/>
          </ac:picMkLst>
        </pc:picChg>
        <pc:picChg chg="add del mod">
          <ac:chgData name="Yann HALLOUARD" userId="984563d2-d638-4a78-a253-b89c0ce09a89" providerId="ADAL" clId="{CAC6DDEF-2570-9A46-8D7C-45F1B8702F08}" dt="2020-11-13T17:25:19.886" v="573" actId="478"/>
          <ac:picMkLst>
            <pc:docMk/>
            <pc:sldMk cId="1951944846" sldId="323"/>
            <ac:picMk id="102" creationId="{E7F1F34B-01AF-0247-AF9D-54BFEE9FDFFF}"/>
          </ac:picMkLst>
        </pc:picChg>
        <pc:picChg chg="add del mod">
          <ac:chgData name="Yann HALLOUARD" userId="984563d2-d638-4a78-a253-b89c0ce09a89" providerId="ADAL" clId="{CAC6DDEF-2570-9A46-8D7C-45F1B8702F08}" dt="2020-11-13T17:25:19.886" v="573" actId="478"/>
          <ac:picMkLst>
            <pc:docMk/>
            <pc:sldMk cId="1951944846" sldId="323"/>
            <ac:picMk id="103" creationId="{3835770A-0DCE-C242-9032-88E9B4AB5666}"/>
          </ac:picMkLst>
        </pc:picChg>
        <pc:picChg chg="add del mod">
          <ac:chgData name="Yann HALLOUARD" userId="984563d2-d638-4a78-a253-b89c0ce09a89" providerId="ADAL" clId="{CAC6DDEF-2570-9A46-8D7C-45F1B8702F08}" dt="2020-11-13T17:25:19.886" v="573" actId="478"/>
          <ac:picMkLst>
            <pc:docMk/>
            <pc:sldMk cId="1951944846" sldId="323"/>
            <ac:picMk id="104" creationId="{DC14CAC4-9472-1F40-8A03-779FEE903858}"/>
          </ac:picMkLst>
        </pc:picChg>
        <pc:picChg chg="del">
          <ac:chgData name="Yann HALLOUARD" userId="984563d2-d638-4a78-a253-b89c0ce09a89" providerId="ADAL" clId="{CAC6DDEF-2570-9A46-8D7C-45F1B8702F08}" dt="2020-11-13T17:24:27.613" v="567" actId="478"/>
          <ac:picMkLst>
            <pc:docMk/>
            <pc:sldMk cId="1951944846" sldId="323"/>
            <ac:picMk id="109" creationId="{43A8B770-E8F4-0044-9ED6-9D450E2E00E0}"/>
          </ac:picMkLst>
        </pc:picChg>
        <pc:picChg chg="del">
          <ac:chgData name="Yann HALLOUARD" userId="984563d2-d638-4a78-a253-b89c0ce09a89" providerId="ADAL" clId="{CAC6DDEF-2570-9A46-8D7C-45F1B8702F08}" dt="2020-11-13T17:24:27.613" v="567" actId="478"/>
          <ac:picMkLst>
            <pc:docMk/>
            <pc:sldMk cId="1951944846" sldId="323"/>
            <ac:picMk id="110" creationId="{7F41667A-BD76-5840-ABDC-29613FA466A2}"/>
          </ac:picMkLst>
        </pc:picChg>
        <pc:picChg chg="del">
          <ac:chgData name="Yann HALLOUARD" userId="984563d2-d638-4a78-a253-b89c0ce09a89" providerId="ADAL" clId="{CAC6DDEF-2570-9A46-8D7C-45F1B8702F08}" dt="2020-11-13T17:24:27.613" v="567" actId="478"/>
          <ac:picMkLst>
            <pc:docMk/>
            <pc:sldMk cId="1951944846" sldId="323"/>
            <ac:picMk id="117" creationId="{E1DA407C-C507-C244-BC9B-27123713180C}"/>
          </ac:picMkLst>
        </pc:picChg>
        <pc:picChg chg="del">
          <ac:chgData name="Yann HALLOUARD" userId="984563d2-d638-4a78-a253-b89c0ce09a89" providerId="ADAL" clId="{CAC6DDEF-2570-9A46-8D7C-45F1B8702F08}" dt="2020-11-13T17:24:27.613" v="567" actId="478"/>
          <ac:picMkLst>
            <pc:docMk/>
            <pc:sldMk cId="1951944846" sldId="323"/>
            <ac:picMk id="118" creationId="{F036E213-EE53-944C-9120-4262877473FF}"/>
          </ac:picMkLst>
        </pc:picChg>
        <pc:picChg chg="del">
          <ac:chgData name="Yann HALLOUARD" userId="984563d2-d638-4a78-a253-b89c0ce09a89" providerId="ADAL" clId="{CAC6DDEF-2570-9A46-8D7C-45F1B8702F08}" dt="2020-11-13T17:24:27.613" v="567" actId="478"/>
          <ac:picMkLst>
            <pc:docMk/>
            <pc:sldMk cId="1951944846" sldId="323"/>
            <ac:picMk id="119" creationId="{BDF4544A-338A-D846-AA6E-D3D8218B6944}"/>
          </ac:picMkLst>
        </pc:picChg>
        <pc:picChg chg="del">
          <ac:chgData name="Yann HALLOUARD" userId="984563d2-d638-4a78-a253-b89c0ce09a89" providerId="ADAL" clId="{CAC6DDEF-2570-9A46-8D7C-45F1B8702F08}" dt="2020-11-13T17:24:27.613" v="567" actId="478"/>
          <ac:picMkLst>
            <pc:docMk/>
            <pc:sldMk cId="1951944846" sldId="323"/>
            <ac:picMk id="120" creationId="{74C857D2-7A1B-0F49-9E40-D11D51A79D03}"/>
          </ac:picMkLst>
        </pc:picChg>
        <pc:picChg chg="del">
          <ac:chgData name="Yann HALLOUARD" userId="984563d2-d638-4a78-a253-b89c0ce09a89" providerId="ADAL" clId="{CAC6DDEF-2570-9A46-8D7C-45F1B8702F08}" dt="2020-11-13T17:24:27.613" v="567" actId="478"/>
          <ac:picMkLst>
            <pc:docMk/>
            <pc:sldMk cId="1951944846" sldId="323"/>
            <ac:picMk id="121" creationId="{AFA42DC2-C833-BD4A-BF5A-DB9858AD1E0D}"/>
          </ac:picMkLst>
        </pc:picChg>
        <pc:picChg chg="del">
          <ac:chgData name="Yann HALLOUARD" userId="984563d2-d638-4a78-a253-b89c0ce09a89" providerId="ADAL" clId="{CAC6DDEF-2570-9A46-8D7C-45F1B8702F08}" dt="2020-11-13T17:24:27.613" v="567" actId="478"/>
          <ac:picMkLst>
            <pc:docMk/>
            <pc:sldMk cId="1951944846" sldId="323"/>
            <ac:picMk id="122" creationId="{40A75AEB-85A1-3144-ACEB-80F4BA06E7A8}"/>
          </ac:picMkLst>
        </pc:picChg>
        <pc:picChg chg="del">
          <ac:chgData name="Yann HALLOUARD" userId="984563d2-d638-4a78-a253-b89c0ce09a89" providerId="ADAL" clId="{CAC6DDEF-2570-9A46-8D7C-45F1B8702F08}" dt="2020-11-13T17:24:27.613" v="567" actId="478"/>
          <ac:picMkLst>
            <pc:docMk/>
            <pc:sldMk cId="1951944846" sldId="323"/>
            <ac:picMk id="136" creationId="{1EEF0E65-E91B-5F48-915F-EF107FC65AEC}"/>
          </ac:picMkLst>
        </pc:picChg>
        <pc:picChg chg="add del mod">
          <ac:chgData name="Yann HALLOUARD" userId="984563d2-d638-4a78-a253-b89c0ce09a89" providerId="ADAL" clId="{CAC6DDEF-2570-9A46-8D7C-45F1B8702F08}" dt="2020-11-13T17:25:19.886" v="573" actId="478"/>
          <ac:picMkLst>
            <pc:docMk/>
            <pc:sldMk cId="1951944846" sldId="323"/>
            <ac:picMk id="151" creationId="{692D0670-CF35-AF44-BD75-5AF52DB0385E}"/>
          </ac:picMkLst>
        </pc:picChg>
        <pc:picChg chg="add del mod">
          <ac:chgData name="Yann HALLOUARD" userId="984563d2-d638-4a78-a253-b89c0ce09a89" providerId="ADAL" clId="{CAC6DDEF-2570-9A46-8D7C-45F1B8702F08}" dt="2020-11-13T17:25:19.886" v="573" actId="478"/>
          <ac:picMkLst>
            <pc:docMk/>
            <pc:sldMk cId="1951944846" sldId="323"/>
            <ac:picMk id="152" creationId="{D0C4567A-AAA9-D641-90D4-C5AAF766A240}"/>
          </ac:picMkLst>
        </pc:picChg>
        <pc:picChg chg="add del mod">
          <ac:chgData name="Yann HALLOUARD" userId="984563d2-d638-4a78-a253-b89c0ce09a89" providerId="ADAL" clId="{CAC6DDEF-2570-9A46-8D7C-45F1B8702F08}" dt="2020-11-13T18:29:22.182" v="1077" actId="478"/>
          <ac:picMkLst>
            <pc:docMk/>
            <pc:sldMk cId="1951944846" sldId="323"/>
            <ac:picMk id="155" creationId="{036281D3-4F8D-FF4D-BB19-F21A29F5019C}"/>
          </ac:picMkLst>
        </pc:picChg>
        <pc:picChg chg="del">
          <ac:chgData name="Yann HALLOUARD" userId="984563d2-d638-4a78-a253-b89c0ce09a89" providerId="ADAL" clId="{CAC6DDEF-2570-9A46-8D7C-45F1B8702F08}" dt="2020-11-13T17:24:27.613" v="567" actId="478"/>
          <ac:picMkLst>
            <pc:docMk/>
            <pc:sldMk cId="1951944846" sldId="323"/>
            <ac:picMk id="156" creationId="{63DAE4A3-23F8-3F44-89FD-36234957C596}"/>
          </ac:picMkLst>
        </pc:picChg>
        <pc:picChg chg="add mod">
          <ac:chgData name="Yann HALLOUARD" userId="984563d2-d638-4a78-a253-b89c0ce09a89" providerId="ADAL" clId="{CAC6DDEF-2570-9A46-8D7C-45F1B8702F08}" dt="2020-11-13T18:42:25.533" v="1223" actId="1076"/>
          <ac:picMkLst>
            <pc:docMk/>
            <pc:sldMk cId="1951944846" sldId="323"/>
            <ac:picMk id="227" creationId="{2269DB5C-9340-4A42-B44E-1639E7B91BEA}"/>
          </ac:picMkLst>
        </pc:picChg>
        <pc:picChg chg="add mod">
          <ac:chgData name="Yann HALLOUARD" userId="984563d2-d638-4a78-a253-b89c0ce09a89" providerId="ADAL" clId="{CAC6DDEF-2570-9A46-8D7C-45F1B8702F08}" dt="2020-11-13T18:38:56.521" v="1158" actId="1076"/>
          <ac:picMkLst>
            <pc:docMk/>
            <pc:sldMk cId="1951944846" sldId="323"/>
            <ac:picMk id="228" creationId="{DD5CC3A7-7322-084B-B667-8BF644054E02}"/>
          </ac:picMkLst>
        </pc:picChg>
        <pc:cxnChg chg="add mod">
          <ac:chgData name="Yann HALLOUARD" userId="984563d2-d638-4a78-a253-b89c0ce09a89" providerId="ADAL" clId="{CAC6DDEF-2570-9A46-8D7C-45F1B8702F08}" dt="2020-11-23T15:54:35.296" v="4315" actId="692"/>
          <ac:cxnSpMkLst>
            <pc:docMk/>
            <pc:sldMk cId="1951944846" sldId="323"/>
            <ac:cxnSpMk id="3" creationId="{5D695847-F385-F143-9AD0-24E35CF394F9}"/>
          </ac:cxnSpMkLst>
        </pc:cxnChg>
        <pc:cxnChg chg="add mod">
          <ac:chgData name="Yann HALLOUARD" userId="984563d2-d638-4a78-a253-b89c0ce09a89" providerId="ADAL" clId="{CAC6DDEF-2570-9A46-8D7C-45F1B8702F08}" dt="2020-11-13T18:42:25.533" v="1223" actId="1076"/>
          <ac:cxnSpMkLst>
            <pc:docMk/>
            <pc:sldMk cId="1951944846" sldId="323"/>
            <ac:cxnSpMk id="13" creationId="{FDA135AD-B67B-4F4D-9D99-69B9A29DEF82}"/>
          </ac:cxnSpMkLst>
        </pc:cxnChg>
        <pc:cxnChg chg="add del mod">
          <ac:chgData name="Yann HALLOUARD" userId="984563d2-d638-4a78-a253-b89c0ce09a89" providerId="ADAL" clId="{CAC6DDEF-2570-9A46-8D7C-45F1B8702F08}" dt="2020-11-13T17:25:19.886" v="573" actId="478"/>
          <ac:cxnSpMkLst>
            <pc:docMk/>
            <pc:sldMk cId="1951944846" sldId="323"/>
            <ac:cxnSpMk id="82" creationId="{6458E657-AF73-6F4B-BD7D-5873D52765DF}"/>
          </ac:cxnSpMkLst>
        </pc:cxnChg>
        <pc:cxnChg chg="add del mod">
          <ac:chgData name="Yann HALLOUARD" userId="984563d2-d638-4a78-a253-b89c0ce09a89" providerId="ADAL" clId="{CAC6DDEF-2570-9A46-8D7C-45F1B8702F08}" dt="2020-11-13T17:25:19.886" v="573" actId="478"/>
          <ac:cxnSpMkLst>
            <pc:docMk/>
            <pc:sldMk cId="1951944846" sldId="323"/>
            <ac:cxnSpMk id="90" creationId="{29DA364F-3B39-4249-8134-4CA246680786}"/>
          </ac:cxnSpMkLst>
        </pc:cxnChg>
        <pc:cxnChg chg="add del mod">
          <ac:chgData name="Yann HALLOUARD" userId="984563d2-d638-4a78-a253-b89c0ce09a89" providerId="ADAL" clId="{CAC6DDEF-2570-9A46-8D7C-45F1B8702F08}" dt="2020-11-13T17:25:19.886" v="573" actId="478"/>
          <ac:cxnSpMkLst>
            <pc:docMk/>
            <pc:sldMk cId="1951944846" sldId="323"/>
            <ac:cxnSpMk id="91" creationId="{BE12FC4A-5293-8947-A5D3-43BD781964EF}"/>
          </ac:cxnSpMkLst>
        </pc:cxnChg>
        <pc:cxnChg chg="add del mod">
          <ac:chgData name="Yann HALLOUARD" userId="984563d2-d638-4a78-a253-b89c0ce09a89" providerId="ADAL" clId="{CAC6DDEF-2570-9A46-8D7C-45F1B8702F08}" dt="2020-11-13T17:25:19.886" v="573" actId="478"/>
          <ac:cxnSpMkLst>
            <pc:docMk/>
            <pc:sldMk cId="1951944846" sldId="323"/>
            <ac:cxnSpMk id="92" creationId="{E13C8A15-1D96-F64E-AB46-AEF0BDF360CB}"/>
          </ac:cxnSpMkLst>
        </pc:cxnChg>
        <pc:cxnChg chg="add del mod">
          <ac:chgData name="Yann HALLOUARD" userId="984563d2-d638-4a78-a253-b89c0ce09a89" providerId="ADAL" clId="{CAC6DDEF-2570-9A46-8D7C-45F1B8702F08}" dt="2020-11-13T17:25:19.886" v="573" actId="478"/>
          <ac:cxnSpMkLst>
            <pc:docMk/>
            <pc:sldMk cId="1951944846" sldId="323"/>
            <ac:cxnSpMk id="93" creationId="{FB708334-9F2C-E54F-994F-C5B56B21F74F}"/>
          </ac:cxnSpMkLst>
        </pc:cxnChg>
        <pc:cxnChg chg="add del mod">
          <ac:chgData name="Yann HALLOUARD" userId="984563d2-d638-4a78-a253-b89c0ce09a89" providerId="ADAL" clId="{CAC6DDEF-2570-9A46-8D7C-45F1B8702F08}" dt="2020-11-13T17:25:19.886" v="573" actId="478"/>
          <ac:cxnSpMkLst>
            <pc:docMk/>
            <pc:sldMk cId="1951944846" sldId="323"/>
            <ac:cxnSpMk id="94" creationId="{CBC760E6-A22B-6149-9FD1-2BBFAADFABAF}"/>
          </ac:cxnSpMkLst>
        </pc:cxnChg>
        <pc:cxnChg chg="add del mod">
          <ac:chgData name="Yann HALLOUARD" userId="984563d2-d638-4a78-a253-b89c0ce09a89" providerId="ADAL" clId="{CAC6DDEF-2570-9A46-8D7C-45F1B8702F08}" dt="2020-11-13T17:25:19.886" v="573" actId="478"/>
          <ac:cxnSpMkLst>
            <pc:docMk/>
            <pc:sldMk cId="1951944846" sldId="323"/>
            <ac:cxnSpMk id="95" creationId="{D4BA8E0F-CD26-6B4A-A4FF-6A5EE0F90601}"/>
          </ac:cxnSpMkLst>
        </pc:cxnChg>
        <pc:cxnChg chg="add del mod">
          <ac:chgData name="Yann HALLOUARD" userId="984563d2-d638-4a78-a253-b89c0ce09a89" providerId="ADAL" clId="{CAC6DDEF-2570-9A46-8D7C-45F1B8702F08}" dt="2020-11-13T17:25:19.886" v="573" actId="478"/>
          <ac:cxnSpMkLst>
            <pc:docMk/>
            <pc:sldMk cId="1951944846" sldId="323"/>
            <ac:cxnSpMk id="96" creationId="{E22B31AF-C634-4046-B110-E5AE1A52D7F3}"/>
          </ac:cxnSpMkLst>
        </pc:cxnChg>
        <pc:cxnChg chg="add del mod">
          <ac:chgData name="Yann HALLOUARD" userId="984563d2-d638-4a78-a253-b89c0ce09a89" providerId="ADAL" clId="{CAC6DDEF-2570-9A46-8D7C-45F1B8702F08}" dt="2020-11-13T17:25:19.886" v="573" actId="478"/>
          <ac:cxnSpMkLst>
            <pc:docMk/>
            <pc:sldMk cId="1951944846" sldId="323"/>
            <ac:cxnSpMk id="97" creationId="{98227B80-1A22-C24E-8388-322AD3ED1E4F}"/>
          </ac:cxnSpMkLst>
        </pc:cxnChg>
        <pc:cxnChg chg="add del mod">
          <ac:chgData name="Yann HALLOUARD" userId="984563d2-d638-4a78-a253-b89c0ce09a89" providerId="ADAL" clId="{CAC6DDEF-2570-9A46-8D7C-45F1B8702F08}" dt="2020-11-13T17:25:19.886" v="573" actId="478"/>
          <ac:cxnSpMkLst>
            <pc:docMk/>
            <pc:sldMk cId="1951944846" sldId="323"/>
            <ac:cxnSpMk id="98" creationId="{C482CF24-D435-364C-9C29-25322813A7B1}"/>
          </ac:cxnSpMkLst>
        </pc:cxnChg>
        <pc:cxnChg chg="add del mod">
          <ac:chgData name="Yann HALLOUARD" userId="984563d2-d638-4a78-a253-b89c0ce09a89" providerId="ADAL" clId="{CAC6DDEF-2570-9A46-8D7C-45F1B8702F08}" dt="2020-11-13T17:25:19.886" v="573" actId="478"/>
          <ac:cxnSpMkLst>
            <pc:docMk/>
            <pc:sldMk cId="1951944846" sldId="323"/>
            <ac:cxnSpMk id="99" creationId="{45268D0D-F22F-EE4C-BEFA-E760A2888891}"/>
          </ac:cxnSpMkLst>
        </pc:cxnChg>
        <pc:cxnChg chg="add del mod">
          <ac:chgData name="Yann HALLOUARD" userId="984563d2-d638-4a78-a253-b89c0ce09a89" providerId="ADAL" clId="{CAC6DDEF-2570-9A46-8D7C-45F1B8702F08}" dt="2020-11-13T17:25:19.886" v="573" actId="478"/>
          <ac:cxnSpMkLst>
            <pc:docMk/>
            <pc:sldMk cId="1951944846" sldId="323"/>
            <ac:cxnSpMk id="100" creationId="{024D4ED2-B600-BA47-9D53-CC7147E4EEF7}"/>
          </ac:cxnSpMkLst>
        </pc:cxnChg>
        <pc:cxnChg chg="add del mod">
          <ac:chgData name="Yann HALLOUARD" userId="984563d2-d638-4a78-a253-b89c0ce09a89" providerId="ADAL" clId="{CAC6DDEF-2570-9A46-8D7C-45F1B8702F08}" dt="2020-11-13T17:25:19.886" v="573" actId="478"/>
          <ac:cxnSpMkLst>
            <pc:docMk/>
            <pc:sldMk cId="1951944846" sldId="323"/>
            <ac:cxnSpMk id="101" creationId="{3E288D40-DCD7-6548-9873-4B0E929CE713}"/>
          </ac:cxnSpMkLst>
        </pc:cxnChg>
        <pc:cxnChg chg="del mod">
          <ac:chgData name="Yann HALLOUARD" userId="984563d2-d638-4a78-a253-b89c0ce09a89" providerId="ADAL" clId="{CAC6DDEF-2570-9A46-8D7C-45F1B8702F08}" dt="2020-11-13T17:24:27.613" v="567" actId="478"/>
          <ac:cxnSpMkLst>
            <pc:docMk/>
            <pc:sldMk cId="1951944846" sldId="323"/>
            <ac:cxnSpMk id="131" creationId="{94AE8EE1-A243-6E41-B4E6-EBC1B2E5A881}"/>
          </ac:cxnSpMkLst>
        </pc:cxnChg>
        <pc:cxnChg chg="del">
          <ac:chgData name="Yann HALLOUARD" userId="984563d2-d638-4a78-a253-b89c0ce09a89" providerId="ADAL" clId="{CAC6DDEF-2570-9A46-8D7C-45F1B8702F08}" dt="2020-11-13T17:24:27.613" v="567" actId="478"/>
          <ac:cxnSpMkLst>
            <pc:docMk/>
            <pc:sldMk cId="1951944846" sldId="323"/>
            <ac:cxnSpMk id="139" creationId="{9F22FA0C-743D-8E47-BC80-9E400A5D309A}"/>
          </ac:cxnSpMkLst>
        </pc:cxnChg>
        <pc:cxnChg chg="del">
          <ac:chgData name="Yann HALLOUARD" userId="984563d2-d638-4a78-a253-b89c0ce09a89" providerId="ADAL" clId="{CAC6DDEF-2570-9A46-8D7C-45F1B8702F08}" dt="2020-11-13T17:24:27.613" v="567" actId="478"/>
          <ac:cxnSpMkLst>
            <pc:docMk/>
            <pc:sldMk cId="1951944846" sldId="323"/>
            <ac:cxnSpMk id="140" creationId="{D8A14D3C-5160-CC47-BE9A-6E4E32030BBF}"/>
          </ac:cxnSpMkLst>
        </pc:cxnChg>
        <pc:cxnChg chg="del">
          <ac:chgData name="Yann HALLOUARD" userId="984563d2-d638-4a78-a253-b89c0ce09a89" providerId="ADAL" clId="{CAC6DDEF-2570-9A46-8D7C-45F1B8702F08}" dt="2020-11-13T17:24:27.613" v="567" actId="478"/>
          <ac:cxnSpMkLst>
            <pc:docMk/>
            <pc:sldMk cId="1951944846" sldId="323"/>
            <ac:cxnSpMk id="141" creationId="{6EF6C810-5EB1-C549-8CDB-0F73F819C731}"/>
          </ac:cxnSpMkLst>
        </pc:cxnChg>
        <pc:cxnChg chg="del">
          <ac:chgData name="Yann HALLOUARD" userId="984563d2-d638-4a78-a253-b89c0ce09a89" providerId="ADAL" clId="{CAC6DDEF-2570-9A46-8D7C-45F1B8702F08}" dt="2020-11-13T17:24:27.613" v="567" actId="478"/>
          <ac:cxnSpMkLst>
            <pc:docMk/>
            <pc:sldMk cId="1951944846" sldId="323"/>
            <ac:cxnSpMk id="142" creationId="{A250ED27-348E-B04A-BD06-545D56B952E1}"/>
          </ac:cxnSpMkLst>
        </pc:cxnChg>
        <pc:cxnChg chg="del">
          <ac:chgData name="Yann HALLOUARD" userId="984563d2-d638-4a78-a253-b89c0ce09a89" providerId="ADAL" clId="{CAC6DDEF-2570-9A46-8D7C-45F1B8702F08}" dt="2020-11-13T17:24:27.613" v="567" actId="478"/>
          <ac:cxnSpMkLst>
            <pc:docMk/>
            <pc:sldMk cId="1951944846" sldId="323"/>
            <ac:cxnSpMk id="143" creationId="{DD9915B1-C9D0-304C-9922-03DF57AF32CA}"/>
          </ac:cxnSpMkLst>
        </pc:cxnChg>
        <pc:cxnChg chg="del">
          <ac:chgData name="Yann HALLOUARD" userId="984563d2-d638-4a78-a253-b89c0ce09a89" providerId="ADAL" clId="{CAC6DDEF-2570-9A46-8D7C-45F1B8702F08}" dt="2020-11-13T17:24:27.613" v="567" actId="478"/>
          <ac:cxnSpMkLst>
            <pc:docMk/>
            <pc:sldMk cId="1951944846" sldId="323"/>
            <ac:cxnSpMk id="144" creationId="{6D5A3475-3EF3-D843-9C25-FC3F8DD059B8}"/>
          </ac:cxnSpMkLst>
        </pc:cxnChg>
        <pc:cxnChg chg="del">
          <ac:chgData name="Yann HALLOUARD" userId="984563d2-d638-4a78-a253-b89c0ce09a89" providerId="ADAL" clId="{CAC6DDEF-2570-9A46-8D7C-45F1B8702F08}" dt="2020-11-13T17:24:27.613" v="567" actId="478"/>
          <ac:cxnSpMkLst>
            <pc:docMk/>
            <pc:sldMk cId="1951944846" sldId="323"/>
            <ac:cxnSpMk id="145" creationId="{93744705-0427-4B4C-826A-3DF32F1AB4E4}"/>
          </ac:cxnSpMkLst>
        </pc:cxnChg>
        <pc:cxnChg chg="del">
          <ac:chgData name="Yann HALLOUARD" userId="984563d2-d638-4a78-a253-b89c0ce09a89" providerId="ADAL" clId="{CAC6DDEF-2570-9A46-8D7C-45F1B8702F08}" dt="2020-11-13T17:24:27.613" v="567" actId="478"/>
          <ac:cxnSpMkLst>
            <pc:docMk/>
            <pc:sldMk cId="1951944846" sldId="323"/>
            <ac:cxnSpMk id="146" creationId="{42EB861B-9583-F140-9530-86DF55D8A656}"/>
          </ac:cxnSpMkLst>
        </pc:cxnChg>
        <pc:cxnChg chg="del">
          <ac:chgData name="Yann HALLOUARD" userId="984563d2-d638-4a78-a253-b89c0ce09a89" providerId="ADAL" clId="{CAC6DDEF-2570-9A46-8D7C-45F1B8702F08}" dt="2020-11-13T17:24:27.613" v="567" actId="478"/>
          <ac:cxnSpMkLst>
            <pc:docMk/>
            <pc:sldMk cId="1951944846" sldId="323"/>
            <ac:cxnSpMk id="147" creationId="{240C3003-129E-774A-963C-95EA7216B292}"/>
          </ac:cxnSpMkLst>
        </pc:cxnChg>
        <pc:cxnChg chg="del">
          <ac:chgData name="Yann HALLOUARD" userId="984563d2-d638-4a78-a253-b89c0ce09a89" providerId="ADAL" clId="{CAC6DDEF-2570-9A46-8D7C-45F1B8702F08}" dt="2020-11-13T17:24:27.613" v="567" actId="478"/>
          <ac:cxnSpMkLst>
            <pc:docMk/>
            <pc:sldMk cId="1951944846" sldId="323"/>
            <ac:cxnSpMk id="148" creationId="{C6277337-A5B7-DF41-B6A9-1E52428C18C4}"/>
          </ac:cxnSpMkLst>
        </pc:cxnChg>
        <pc:cxnChg chg="del">
          <ac:chgData name="Yann HALLOUARD" userId="984563d2-d638-4a78-a253-b89c0ce09a89" providerId="ADAL" clId="{CAC6DDEF-2570-9A46-8D7C-45F1B8702F08}" dt="2020-11-13T17:24:27.613" v="567" actId="478"/>
          <ac:cxnSpMkLst>
            <pc:docMk/>
            <pc:sldMk cId="1951944846" sldId="323"/>
            <ac:cxnSpMk id="149" creationId="{33A58487-0CFD-7740-84C6-40C4E7BC655B}"/>
          </ac:cxnSpMkLst>
        </pc:cxnChg>
        <pc:cxnChg chg="del">
          <ac:chgData name="Yann HALLOUARD" userId="984563d2-d638-4a78-a253-b89c0ce09a89" providerId="ADAL" clId="{CAC6DDEF-2570-9A46-8D7C-45F1B8702F08}" dt="2020-11-13T17:24:27.613" v="567" actId="478"/>
          <ac:cxnSpMkLst>
            <pc:docMk/>
            <pc:sldMk cId="1951944846" sldId="323"/>
            <ac:cxnSpMk id="150" creationId="{C22F1EC0-1ACD-3D41-864F-0D40F03562AE}"/>
          </ac:cxnSpMkLst>
        </pc:cxnChg>
      </pc:sldChg>
      <pc:sldChg chg="add">
        <pc:chgData name="Yann HALLOUARD" userId="984563d2-d638-4a78-a253-b89c0ce09a89" providerId="ADAL" clId="{CAC6DDEF-2570-9A46-8D7C-45F1B8702F08}" dt="2020-11-13T17:25:09.140" v="572" actId="2890"/>
        <pc:sldMkLst>
          <pc:docMk/>
          <pc:sldMk cId="1691118927" sldId="324"/>
        </pc:sldMkLst>
      </pc:sldChg>
      <pc:sldChg chg="addSp delSp modSp add mod">
        <pc:chgData name="Yann HALLOUARD" userId="984563d2-d638-4a78-a253-b89c0ce09a89" providerId="ADAL" clId="{CAC6DDEF-2570-9A46-8D7C-45F1B8702F08}" dt="2020-11-13T17:26:06.402" v="582"/>
        <pc:sldMkLst>
          <pc:docMk/>
          <pc:sldMk cId="308064204" sldId="325"/>
        </pc:sldMkLst>
        <pc:spChg chg="add del mod">
          <ac:chgData name="Yann HALLOUARD" userId="984563d2-d638-4a78-a253-b89c0ce09a89" providerId="ADAL" clId="{CAC6DDEF-2570-9A46-8D7C-45F1B8702F08}" dt="2020-11-13T17:25:58.979" v="581" actId="478"/>
          <ac:spMkLst>
            <pc:docMk/>
            <pc:sldMk cId="308064204" sldId="325"/>
            <ac:spMk id="3" creationId="{AFBBCF30-9268-674C-B00E-FD54E6AF69E8}"/>
          </ac:spMkLst>
        </pc:spChg>
        <pc:spChg chg="add mod">
          <ac:chgData name="Yann HALLOUARD" userId="984563d2-d638-4a78-a253-b89c0ce09a89" providerId="ADAL" clId="{CAC6DDEF-2570-9A46-8D7C-45F1B8702F08}" dt="2020-11-13T17:26:06.402" v="582"/>
          <ac:spMkLst>
            <pc:docMk/>
            <pc:sldMk cId="308064204" sldId="325"/>
            <ac:spMk id="9" creationId="{1B94AE50-696A-094B-A644-A6396FDC811B}"/>
          </ac:spMkLst>
        </pc:spChg>
        <pc:spChg chg="add mod">
          <ac:chgData name="Yann HALLOUARD" userId="984563d2-d638-4a78-a253-b89c0ce09a89" providerId="ADAL" clId="{CAC6DDEF-2570-9A46-8D7C-45F1B8702F08}" dt="2020-11-13T17:26:06.402" v="582"/>
          <ac:spMkLst>
            <pc:docMk/>
            <pc:sldMk cId="308064204" sldId="325"/>
            <ac:spMk id="11" creationId="{63738249-6E6E-2B46-800C-3F3AEA0813DF}"/>
          </ac:spMkLst>
        </pc:spChg>
        <pc:spChg chg="add mod">
          <ac:chgData name="Yann HALLOUARD" userId="984563d2-d638-4a78-a253-b89c0ce09a89" providerId="ADAL" clId="{CAC6DDEF-2570-9A46-8D7C-45F1B8702F08}" dt="2020-11-13T17:26:06.402" v="582"/>
          <ac:spMkLst>
            <pc:docMk/>
            <pc:sldMk cId="308064204" sldId="325"/>
            <ac:spMk id="12" creationId="{BC3997C1-BF90-EF43-9FD8-B369800517B9}"/>
          </ac:spMkLst>
        </pc:spChg>
        <pc:spChg chg="add mod">
          <ac:chgData name="Yann HALLOUARD" userId="984563d2-d638-4a78-a253-b89c0ce09a89" providerId="ADAL" clId="{CAC6DDEF-2570-9A46-8D7C-45F1B8702F08}" dt="2020-11-13T17:26:06.402" v="582"/>
          <ac:spMkLst>
            <pc:docMk/>
            <pc:sldMk cId="308064204" sldId="325"/>
            <ac:spMk id="13" creationId="{4C009762-4F45-AB4A-AE5B-E283B937F724}"/>
          </ac:spMkLst>
        </pc:spChg>
        <pc:spChg chg="add mod">
          <ac:chgData name="Yann HALLOUARD" userId="984563d2-d638-4a78-a253-b89c0ce09a89" providerId="ADAL" clId="{CAC6DDEF-2570-9A46-8D7C-45F1B8702F08}" dt="2020-11-13T17:26:06.402" v="582"/>
          <ac:spMkLst>
            <pc:docMk/>
            <pc:sldMk cId="308064204" sldId="325"/>
            <ac:spMk id="14" creationId="{2DE252DB-9335-2645-AED5-5115BCAD6B8A}"/>
          </ac:spMkLst>
        </pc:spChg>
        <pc:spChg chg="add mod">
          <ac:chgData name="Yann HALLOUARD" userId="984563d2-d638-4a78-a253-b89c0ce09a89" providerId="ADAL" clId="{CAC6DDEF-2570-9A46-8D7C-45F1B8702F08}" dt="2020-11-13T17:26:06.402" v="582"/>
          <ac:spMkLst>
            <pc:docMk/>
            <pc:sldMk cId="308064204" sldId="325"/>
            <ac:spMk id="27" creationId="{BA43E7AA-F6E8-2D4A-92B2-632CD7A773BC}"/>
          </ac:spMkLst>
        </pc:spChg>
        <pc:spChg chg="add mod">
          <ac:chgData name="Yann HALLOUARD" userId="984563d2-d638-4a78-a253-b89c0ce09a89" providerId="ADAL" clId="{CAC6DDEF-2570-9A46-8D7C-45F1B8702F08}" dt="2020-11-13T17:26:06.402" v="582"/>
          <ac:spMkLst>
            <pc:docMk/>
            <pc:sldMk cId="308064204" sldId="325"/>
            <ac:spMk id="28" creationId="{F3ECA81D-9FEF-A946-A285-6D691C68C177}"/>
          </ac:spMkLst>
        </pc:spChg>
        <pc:spChg chg="add mod">
          <ac:chgData name="Yann HALLOUARD" userId="984563d2-d638-4a78-a253-b89c0ce09a89" providerId="ADAL" clId="{CAC6DDEF-2570-9A46-8D7C-45F1B8702F08}" dt="2020-11-13T17:26:06.402" v="582"/>
          <ac:spMkLst>
            <pc:docMk/>
            <pc:sldMk cId="308064204" sldId="325"/>
            <ac:spMk id="29" creationId="{375A0945-020A-D640-B5D0-4B6A454C5082}"/>
          </ac:spMkLst>
        </pc:spChg>
        <pc:spChg chg="add mod">
          <ac:chgData name="Yann HALLOUARD" userId="984563d2-d638-4a78-a253-b89c0ce09a89" providerId="ADAL" clId="{CAC6DDEF-2570-9A46-8D7C-45F1B8702F08}" dt="2020-11-13T17:26:06.402" v="582"/>
          <ac:spMkLst>
            <pc:docMk/>
            <pc:sldMk cId="308064204" sldId="325"/>
            <ac:spMk id="30" creationId="{B9146168-3F90-A248-9CBC-406843414C21}"/>
          </ac:spMkLst>
        </pc:spChg>
        <pc:spChg chg="add mod">
          <ac:chgData name="Yann HALLOUARD" userId="984563d2-d638-4a78-a253-b89c0ce09a89" providerId="ADAL" clId="{CAC6DDEF-2570-9A46-8D7C-45F1B8702F08}" dt="2020-11-13T17:26:06.402" v="582"/>
          <ac:spMkLst>
            <pc:docMk/>
            <pc:sldMk cId="308064204" sldId="325"/>
            <ac:spMk id="31" creationId="{A66BC75D-84AB-3C4D-A99B-ABD468646265}"/>
          </ac:spMkLst>
        </pc:spChg>
        <pc:spChg chg="add mod">
          <ac:chgData name="Yann HALLOUARD" userId="984563d2-d638-4a78-a253-b89c0ce09a89" providerId="ADAL" clId="{CAC6DDEF-2570-9A46-8D7C-45F1B8702F08}" dt="2020-11-13T17:26:06.402" v="582"/>
          <ac:spMkLst>
            <pc:docMk/>
            <pc:sldMk cId="308064204" sldId="325"/>
            <ac:spMk id="32" creationId="{0575C875-E7D1-5143-9C65-32572E3D48C3}"/>
          </ac:spMkLst>
        </pc:spChg>
        <pc:spChg chg="add mod">
          <ac:chgData name="Yann HALLOUARD" userId="984563d2-d638-4a78-a253-b89c0ce09a89" providerId="ADAL" clId="{CAC6DDEF-2570-9A46-8D7C-45F1B8702F08}" dt="2020-11-13T17:26:06.402" v="582"/>
          <ac:spMkLst>
            <pc:docMk/>
            <pc:sldMk cId="308064204" sldId="325"/>
            <ac:spMk id="43" creationId="{12936114-BEFE-1F46-83C4-158F4F17F7D1}"/>
          </ac:spMkLst>
        </pc:spChg>
        <pc:spChg chg="add mod">
          <ac:chgData name="Yann HALLOUARD" userId="984563d2-d638-4a78-a253-b89c0ce09a89" providerId="ADAL" clId="{CAC6DDEF-2570-9A46-8D7C-45F1B8702F08}" dt="2020-11-13T17:26:06.402" v="582"/>
          <ac:spMkLst>
            <pc:docMk/>
            <pc:sldMk cId="308064204" sldId="325"/>
            <ac:spMk id="44" creationId="{4EC39A2D-7757-1142-9345-7D4F6174FC93}"/>
          </ac:spMkLst>
        </pc:spChg>
        <pc:spChg chg="del">
          <ac:chgData name="Yann HALLOUARD" userId="984563d2-d638-4a78-a253-b89c0ce09a89" providerId="ADAL" clId="{CAC6DDEF-2570-9A46-8D7C-45F1B8702F08}" dt="2020-11-13T17:25:54.831" v="579" actId="478"/>
          <ac:spMkLst>
            <pc:docMk/>
            <pc:sldMk cId="308064204" sldId="325"/>
            <ac:spMk id="154" creationId="{22F80991-D6F5-E247-B2CB-DE4309C418FE}"/>
          </ac:spMkLst>
        </pc:spChg>
        <pc:spChg chg="del">
          <ac:chgData name="Yann HALLOUARD" userId="984563d2-d638-4a78-a253-b89c0ce09a89" providerId="ADAL" clId="{CAC6DDEF-2570-9A46-8D7C-45F1B8702F08}" dt="2020-11-13T17:25:57.113" v="580" actId="478"/>
          <ac:spMkLst>
            <pc:docMk/>
            <pc:sldMk cId="308064204" sldId="325"/>
            <ac:spMk id="158" creationId="{9CA9D247-DCBF-B544-BAE9-BA5848D30390}"/>
          </ac:spMkLst>
        </pc:spChg>
        <pc:grpChg chg="add mod">
          <ac:chgData name="Yann HALLOUARD" userId="984563d2-d638-4a78-a253-b89c0ce09a89" providerId="ADAL" clId="{CAC6DDEF-2570-9A46-8D7C-45F1B8702F08}" dt="2020-11-13T17:26:06.402" v="582"/>
          <ac:grpSpMkLst>
            <pc:docMk/>
            <pc:sldMk cId="308064204" sldId="325"/>
            <ac:grpSpMk id="17" creationId="{ADC38EBD-8A24-F24C-AF67-12B42FB0BC65}"/>
          </ac:grpSpMkLst>
        </pc:grpChg>
        <pc:grpChg chg="add mod">
          <ac:chgData name="Yann HALLOUARD" userId="984563d2-d638-4a78-a253-b89c0ce09a89" providerId="ADAL" clId="{CAC6DDEF-2570-9A46-8D7C-45F1B8702F08}" dt="2020-11-13T17:26:06.402" v="582"/>
          <ac:grpSpMkLst>
            <pc:docMk/>
            <pc:sldMk cId="308064204" sldId="325"/>
            <ac:grpSpMk id="20" creationId="{5BDDFC43-7913-7E4E-98ED-9C024DB8A9B6}"/>
          </ac:grpSpMkLst>
        </pc:grpChg>
        <pc:graphicFrameChg chg="add mod">
          <ac:chgData name="Yann HALLOUARD" userId="984563d2-d638-4a78-a253-b89c0ce09a89" providerId="ADAL" clId="{CAC6DDEF-2570-9A46-8D7C-45F1B8702F08}" dt="2020-11-13T17:26:06.402" v="582"/>
          <ac:graphicFrameMkLst>
            <pc:docMk/>
            <pc:sldMk cId="308064204" sldId="325"/>
            <ac:graphicFrameMk id="10" creationId="{8E64426D-4766-104D-9FC1-FA961BBEA428}"/>
          </ac:graphicFrameMkLst>
        </pc:graphicFrameChg>
        <pc:picChg chg="add mod">
          <ac:chgData name="Yann HALLOUARD" userId="984563d2-d638-4a78-a253-b89c0ce09a89" providerId="ADAL" clId="{CAC6DDEF-2570-9A46-8D7C-45F1B8702F08}" dt="2020-11-13T17:26:06.402" v="582"/>
          <ac:picMkLst>
            <pc:docMk/>
            <pc:sldMk cId="308064204" sldId="325"/>
            <ac:picMk id="15" creationId="{65A49AA4-EA11-B24C-9526-FBB309AB1609}"/>
          </ac:picMkLst>
        </pc:picChg>
        <pc:picChg chg="add mod">
          <ac:chgData name="Yann HALLOUARD" userId="984563d2-d638-4a78-a253-b89c0ce09a89" providerId="ADAL" clId="{CAC6DDEF-2570-9A46-8D7C-45F1B8702F08}" dt="2020-11-13T17:26:06.402" v="582"/>
          <ac:picMkLst>
            <pc:docMk/>
            <pc:sldMk cId="308064204" sldId="325"/>
            <ac:picMk id="16" creationId="{74AF8D47-D409-2447-AD2B-78BF30247BA5}"/>
          </ac:picMkLst>
        </pc:picChg>
        <pc:picChg chg="mod">
          <ac:chgData name="Yann HALLOUARD" userId="984563d2-d638-4a78-a253-b89c0ce09a89" providerId="ADAL" clId="{CAC6DDEF-2570-9A46-8D7C-45F1B8702F08}" dt="2020-11-13T17:26:06.402" v="582"/>
          <ac:picMkLst>
            <pc:docMk/>
            <pc:sldMk cId="308064204" sldId="325"/>
            <ac:picMk id="18" creationId="{A7C75B26-0CD8-F543-B35F-0F5B052A7308}"/>
          </ac:picMkLst>
        </pc:picChg>
        <pc:picChg chg="mod">
          <ac:chgData name="Yann HALLOUARD" userId="984563d2-d638-4a78-a253-b89c0ce09a89" providerId="ADAL" clId="{CAC6DDEF-2570-9A46-8D7C-45F1B8702F08}" dt="2020-11-13T17:26:06.402" v="582"/>
          <ac:picMkLst>
            <pc:docMk/>
            <pc:sldMk cId="308064204" sldId="325"/>
            <ac:picMk id="19" creationId="{7D046A8D-4ABB-8D4A-AE4D-8815E90117B4}"/>
          </ac:picMkLst>
        </pc:picChg>
        <pc:picChg chg="mod">
          <ac:chgData name="Yann HALLOUARD" userId="984563d2-d638-4a78-a253-b89c0ce09a89" providerId="ADAL" clId="{CAC6DDEF-2570-9A46-8D7C-45F1B8702F08}" dt="2020-11-13T17:26:06.402" v="582"/>
          <ac:picMkLst>
            <pc:docMk/>
            <pc:sldMk cId="308064204" sldId="325"/>
            <ac:picMk id="21" creationId="{1BFD2B92-FDD7-CD49-B9C4-AD5D4748F14F}"/>
          </ac:picMkLst>
        </pc:picChg>
        <pc:picChg chg="mod">
          <ac:chgData name="Yann HALLOUARD" userId="984563d2-d638-4a78-a253-b89c0ce09a89" providerId="ADAL" clId="{CAC6DDEF-2570-9A46-8D7C-45F1B8702F08}" dt="2020-11-13T17:26:06.402" v="582"/>
          <ac:picMkLst>
            <pc:docMk/>
            <pc:sldMk cId="308064204" sldId="325"/>
            <ac:picMk id="22" creationId="{CBCC40AE-851F-5444-816E-2FE516858F2F}"/>
          </ac:picMkLst>
        </pc:picChg>
        <pc:picChg chg="add mod">
          <ac:chgData name="Yann HALLOUARD" userId="984563d2-d638-4a78-a253-b89c0ce09a89" providerId="ADAL" clId="{CAC6DDEF-2570-9A46-8D7C-45F1B8702F08}" dt="2020-11-13T17:26:06.402" v="582"/>
          <ac:picMkLst>
            <pc:docMk/>
            <pc:sldMk cId="308064204" sldId="325"/>
            <ac:picMk id="23" creationId="{A16B228B-A727-DC46-B6B2-DD82B45DBDA3}"/>
          </ac:picMkLst>
        </pc:picChg>
        <pc:picChg chg="add mod">
          <ac:chgData name="Yann HALLOUARD" userId="984563d2-d638-4a78-a253-b89c0ce09a89" providerId="ADAL" clId="{CAC6DDEF-2570-9A46-8D7C-45F1B8702F08}" dt="2020-11-13T17:26:06.402" v="582"/>
          <ac:picMkLst>
            <pc:docMk/>
            <pc:sldMk cId="308064204" sldId="325"/>
            <ac:picMk id="24" creationId="{B9ED5A4F-7E2C-9245-9ECB-2C89AAFD38C8}"/>
          </ac:picMkLst>
        </pc:picChg>
        <pc:picChg chg="add mod">
          <ac:chgData name="Yann HALLOUARD" userId="984563d2-d638-4a78-a253-b89c0ce09a89" providerId="ADAL" clId="{CAC6DDEF-2570-9A46-8D7C-45F1B8702F08}" dt="2020-11-13T17:26:06.402" v="582"/>
          <ac:picMkLst>
            <pc:docMk/>
            <pc:sldMk cId="308064204" sldId="325"/>
            <ac:picMk id="25" creationId="{B13622BE-95ED-8545-AEAC-528955E74D50}"/>
          </ac:picMkLst>
        </pc:picChg>
        <pc:picChg chg="add mod">
          <ac:chgData name="Yann HALLOUARD" userId="984563d2-d638-4a78-a253-b89c0ce09a89" providerId="ADAL" clId="{CAC6DDEF-2570-9A46-8D7C-45F1B8702F08}" dt="2020-11-13T17:26:06.402" v="582"/>
          <ac:picMkLst>
            <pc:docMk/>
            <pc:sldMk cId="308064204" sldId="325"/>
            <ac:picMk id="26" creationId="{1E2CEF0E-24D0-A443-8A1E-9AECD4D1A388}"/>
          </ac:picMkLst>
        </pc:picChg>
        <pc:picChg chg="add mod">
          <ac:chgData name="Yann HALLOUARD" userId="984563d2-d638-4a78-a253-b89c0ce09a89" providerId="ADAL" clId="{CAC6DDEF-2570-9A46-8D7C-45F1B8702F08}" dt="2020-11-13T17:26:06.402" v="582"/>
          <ac:picMkLst>
            <pc:docMk/>
            <pc:sldMk cId="308064204" sldId="325"/>
            <ac:picMk id="33" creationId="{7891AE3D-C81C-FD47-B90E-5E227B2E4063}"/>
          </ac:picMkLst>
        </pc:picChg>
        <pc:picChg chg="del">
          <ac:chgData name="Yann HALLOUARD" userId="984563d2-d638-4a78-a253-b89c0ce09a89" providerId="ADAL" clId="{CAC6DDEF-2570-9A46-8D7C-45F1B8702F08}" dt="2020-11-13T17:25:54.831" v="579" actId="478"/>
          <ac:picMkLst>
            <pc:docMk/>
            <pc:sldMk cId="308064204" sldId="325"/>
            <ac:picMk id="155" creationId="{036281D3-4F8D-FF4D-BB19-F21A29F5019C}"/>
          </ac:picMkLst>
        </pc:picChg>
        <pc:cxnChg chg="add mod">
          <ac:chgData name="Yann HALLOUARD" userId="984563d2-d638-4a78-a253-b89c0ce09a89" providerId="ADAL" clId="{CAC6DDEF-2570-9A46-8D7C-45F1B8702F08}" dt="2020-11-13T17:26:06.402" v="582"/>
          <ac:cxnSpMkLst>
            <pc:docMk/>
            <pc:sldMk cId="308064204" sldId="325"/>
            <ac:cxnSpMk id="34" creationId="{F3FD6A78-0C0F-BC4F-8441-9370114AD75B}"/>
          </ac:cxnSpMkLst>
        </pc:cxnChg>
        <pc:cxnChg chg="add mod">
          <ac:chgData name="Yann HALLOUARD" userId="984563d2-d638-4a78-a253-b89c0ce09a89" providerId="ADAL" clId="{CAC6DDEF-2570-9A46-8D7C-45F1B8702F08}" dt="2020-11-13T17:26:06.402" v="582"/>
          <ac:cxnSpMkLst>
            <pc:docMk/>
            <pc:sldMk cId="308064204" sldId="325"/>
            <ac:cxnSpMk id="35" creationId="{763E6FF9-D0A5-484D-8498-E1AD003BCDEE}"/>
          </ac:cxnSpMkLst>
        </pc:cxnChg>
        <pc:cxnChg chg="add mod">
          <ac:chgData name="Yann HALLOUARD" userId="984563d2-d638-4a78-a253-b89c0ce09a89" providerId="ADAL" clId="{CAC6DDEF-2570-9A46-8D7C-45F1B8702F08}" dt="2020-11-13T17:26:06.402" v="582"/>
          <ac:cxnSpMkLst>
            <pc:docMk/>
            <pc:sldMk cId="308064204" sldId="325"/>
            <ac:cxnSpMk id="36" creationId="{E3A733A5-D9DD-4B4A-BE9A-5A6AA8966041}"/>
          </ac:cxnSpMkLst>
        </pc:cxnChg>
        <pc:cxnChg chg="add mod">
          <ac:chgData name="Yann HALLOUARD" userId="984563d2-d638-4a78-a253-b89c0ce09a89" providerId="ADAL" clId="{CAC6DDEF-2570-9A46-8D7C-45F1B8702F08}" dt="2020-11-13T17:26:06.402" v="582"/>
          <ac:cxnSpMkLst>
            <pc:docMk/>
            <pc:sldMk cId="308064204" sldId="325"/>
            <ac:cxnSpMk id="37" creationId="{1BEC9658-D65B-644D-873A-AE27E490856A}"/>
          </ac:cxnSpMkLst>
        </pc:cxnChg>
        <pc:cxnChg chg="add mod">
          <ac:chgData name="Yann HALLOUARD" userId="984563d2-d638-4a78-a253-b89c0ce09a89" providerId="ADAL" clId="{CAC6DDEF-2570-9A46-8D7C-45F1B8702F08}" dt="2020-11-13T17:26:06.402" v="582"/>
          <ac:cxnSpMkLst>
            <pc:docMk/>
            <pc:sldMk cId="308064204" sldId="325"/>
            <ac:cxnSpMk id="38" creationId="{D879C087-0015-9544-B6D9-0B491A035B10}"/>
          </ac:cxnSpMkLst>
        </pc:cxnChg>
        <pc:cxnChg chg="add mod">
          <ac:chgData name="Yann HALLOUARD" userId="984563d2-d638-4a78-a253-b89c0ce09a89" providerId="ADAL" clId="{CAC6DDEF-2570-9A46-8D7C-45F1B8702F08}" dt="2020-11-13T17:26:06.402" v="582"/>
          <ac:cxnSpMkLst>
            <pc:docMk/>
            <pc:sldMk cId="308064204" sldId="325"/>
            <ac:cxnSpMk id="39" creationId="{9A3DF513-4677-414E-AD8D-AD62B50921AA}"/>
          </ac:cxnSpMkLst>
        </pc:cxnChg>
        <pc:cxnChg chg="add mod">
          <ac:chgData name="Yann HALLOUARD" userId="984563d2-d638-4a78-a253-b89c0ce09a89" providerId="ADAL" clId="{CAC6DDEF-2570-9A46-8D7C-45F1B8702F08}" dt="2020-11-13T17:26:06.402" v="582"/>
          <ac:cxnSpMkLst>
            <pc:docMk/>
            <pc:sldMk cId="308064204" sldId="325"/>
            <ac:cxnSpMk id="40" creationId="{352FFCC0-7A32-BC46-B995-3038D957628B}"/>
          </ac:cxnSpMkLst>
        </pc:cxnChg>
        <pc:cxnChg chg="add mod">
          <ac:chgData name="Yann HALLOUARD" userId="984563d2-d638-4a78-a253-b89c0ce09a89" providerId="ADAL" clId="{CAC6DDEF-2570-9A46-8D7C-45F1B8702F08}" dt="2020-11-13T17:26:06.402" v="582"/>
          <ac:cxnSpMkLst>
            <pc:docMk/>
            <pc:sldMk cId="308064204" sldId="325"/>
            <ac:cxnSpMk id="41" creationId="{1FAAA2E9-BD5C-0543-9886-DC995D771F62}"/>
          </ac:cxnSpMkLst>
        </pc:cxnChg>
        <pc:cxnChg chg="add mod">
          <ac:chgData name="Yann HALLOUARD" userId="984563d2-d638-4a78-a253-b89c0ce09a89" providerId="ADAL" clId="{CAC6DDEF-2570-9A46-8D7C-45F1B8702F08}" dt="2020-11-13T17:26:06.402" v="582"/>
          <ac:cxnSpMkLst>
            <pc:docMk/>
            <pc:sldMk cId="308064204" sldId="325"/>
            <ac:cxnSpMk id="42" creationId="{D547A5BB-0E7E-F849-B9B4-42BAF538FA21}"/>
          </ac:cxnSpMkLst>
        </pc:cxnChg>
      </pc:sldChg>
      <pc:sldChg chg="addSp delSp modSp add del mod">
        <pc:chgData name="Yann HALLOUARD" userId="984563d2-d638-4a78-a253-b89c0ce09a89" providerId="ADAL" clId="{CAC6DDEF-2570-9A46-8D7C-45F1B8702F08}" dt="2020-11-13T18:31:09.496" v="1085" actId="2696"/>
        <pc:sldMkLst>
          <pc:docMk/>
          <pc:sldMk cId="2986528839" sldId="326"/>
        </pc:sldMkLst>
        <pc:spChg chg="add mod">
          <ac:chgData name="Yann HALLOUARD" userId="984563d2-d638-4a78-a253-b89c0ce09a89" providerId="ADAL" clId="{CAC6DDEF-2570-9A46-8D7C-45F1B8702F08}" dt="2020-11-13T18:08:08.503" v="699" actId="164"/>
          <ac:spMkLst>
            <pc:docMk/>
            <pc:sldMk cId="2986528839" sldId="326"/>
            <ac:spMk id="8" creationId="{1B9F333E-5659-F94A-8CEC-188FA1B765B4}"/>
          </ac:spMkLst>
        </pc:spChg>
        <pc:spChg chg="add mod">
          <ac:chgData name="Yann HALLOUARD" userId="984563d2-d638-4a78-a253-b89c0ce09a89" providerId="ADAL" clId="{CAC6DDEF-2570-9A46-8D7C-45F1B8702F08}" dt="2020-11-13T18:08:08.503" v="699" actId="164"/>
          <ac:spMkLst>
            <pc:docMk/>
            <pc:sldMk cId="2986528839" sldId="326"/>
            <ac:spMk id="11" creationId="{191A40A3-01F7-524A-9FA1-E4EAF9226B52}"/>
          </ac:spMkLst>
        </pc:spChg>
        <pc:spChg chg="add mod">
          <ac:chgData name="Yann HALLOUARD" userId="984563d2-d638-4a78-a253-b89c0ce09a89" providerId="ADAL" clId="{CAC6DDEF-2570-9A46-8D7C-45F1B8702F08}" dt="2020-11-13T18:08:08.503" v="699" actId="164"/>
          <ac:spMkLst>
            <pc:docMk/>
            <pc:sldMk cId="2986528839" sldId="326"/>
            <ac:spMk id="15" creationId="{4827EE5F-52C0-3F4A-9945-8FAF25B81A86}"/>
          </ac:spMkLst>
        </pc:spChg>
        <pc:spChg chg="add mod">
          <ac:chgData name="Yann HALLOUARD" userId="984563d2-d638-4a78-a253-b89c0ce09a89" providerId="ADAL" clId="{CAC6DDEF-2570-9A46-8D7C-45F1B8702F08}" dt="2020-11-13T18:08:08.503" v="699" actId="164"/>
          <ac:spMkLst>
            <pc:docMk/>
            <pc:sldMk cId="2986528839" sldId="326"/>
            <ac:spMk id="17" creationId="{982E2C90-D825-3549-A536-A185DF6F7B54}"/>
          </ac:spMkLst>
        </pc:spChg>
        <pc:spChg chg="add mod">
          <ac:chgData name="Yann HALLOUARD" userId="984563d2-d638-4a78-a253-b89c0ce09a89" providerId="ADAL" clId="{CAC6DDEF-2570-9A46-8D7C-45F1B8702F08}" dt="2020-11-13T18:25:47.403" v="928" actId="255"/>
          <ac:spMkLst>
            <pc:docMk/>
            <pc:sldMk cId="2986528839" sldId="326"/>
            <ac:spMk id="18" creationId="{29376BAE-537E-E740-9165-710F85B8AFB7}"/>
          </ac:spMkLst>
        </pc:spChg>
        <pc:spChg chg="add mod">
          <ac:chgData name="Yann HALLOUARD" userId="984563d2-d638-4a78-a253-b89c0ce09a89" providerId="ADAL" clId="{CAC6DDEF-2570-9A46-8D7C-45F1B8702F08}" dt="2020-11-13T18:25:47.403" v="928" actId="255"/>
          <ac:spMkLst>
            <pc:docMk/>
            <pc:sldMk cId="2986528839" sldId="326"/>
            <ac:spMk id="19" creationId="{72739E6C-8438-3C4E-91E8-F2121C7ADBFF}"/>
          </ac:spMkLst>
        </pc:spChg>
        <pc:spChg chg="add mod">
          <ac:chgData name="Yann HALLOUARD" userId="984563d2-d638-4a78-a253-b89c0ce09a89" providerId="ADAL" clId="{CAC6DDEF-2570-9A46-8D7C-45F1B8702F08}" dt="2020-11-13T18:25:47.403" v="928" actId="255"/>
          <ac:spMkLst>
            <pc:docMk/>
            <pc:sldMk cId="2986528839" sldId="326"/>
            <ac:spMk id="20" creationId="{48D08413-BF5B-4541-AE99-1362FD8E5BB8}"/>
          </ac:spMkLst>
        </pc:spChg>
        <pc:spChg chg="add mod">
          <ac:chgData name="Yann HALLOUARD" userId="984563d2-d638-4a78-a253-b89c0ce09a89" providerId="ADAL" clId="{CAC6DDEF-2570-9A46-8D7C-45F1B8702F08}" dt="2020-11-13T18:25:47.403" v="928" actId="255"/>
          <ac:spMkLst>
            <pc:docMk/>
            <pc:sldMk cId="2986528839" sldId="326"/>
            <ac:spMk id="21" creationId="{E18AB4CA-D51A-7445-8BEF-CE264917EEB9}"/>
          </ac:spMkLst>
        </pc:spChg>
        <pc:spChg chg="add mod">
          <ac:chgData name="Yann HALLOUARD" userId="984563d2-d638-4a78-a253-b89c0ce09a89" providerId="ADAL" clId="{CAC6DDEF-2570-9A46-8D7C-45F1B8702F08}" dt="2020-11-13T18:27:12.538" v="945" actId="1037"/>
          <ac:spMkLst>
            <pc:docMk/>
            <pc:sldMk cId="2986528839" sldId="326"/>
            <ac:spMk id="22" creationId="{9F90E817-2680-1042-A4F5-D972728150F2}"/>
          </ac:spMkLst>
        </pc:spChg>
        <pc:spChg chg="mod">
          <ac:chgData name="Yann HALLOUARD" userId="984563d2-d638-4a78-a253-b89c0ce09a89" providerId="ADAL" clId="{CAC6DDEF-2570-9A46-8D7C-45F1B8702F08}" dt="2020-11-13T18:25:47.403" v="928" actId="255"/>
          <ac:spMkLst>
            <pc:docMk/>
            <pc:sldMk cId="2986528839" sldId="326"/>
            <ac:spMk id="25" creationId="{2DFD83BD-E992-F845-AE8B-F290F9862125}"/>
          </ac:spMkLst>
        </pc:spChg>
        <pc:spChg chg="del mod">
          <ac:chgData name="Yann HALLOUARD" userId="984563d2-d638-4a78-a253-b89c0ce09a89" providerId="ADAL" clId="{CAC6DDEF-2570-9A46-8D7C-45F1B8702F08}" dt="2020-11-13T18:12:01.142" v="719" actId="478"/>
          <ac:spMkLst>
            <pc:docMk/>
            <pc:sldMk cId="2986528839" sldId="326"/>
            <ac:spMk id="26" creationId="{777ACC3F-CB50-7D46-9A5E-28639664CEDE}"/>
          </ac:spMkLst>
        </pc:spChg>
        <pc:spChg chg="mod">
          <ac:chgData name="Yann HALLOUARD" userId="984563d2-d638-4a78-a253-b89c0ce09a89" providerId="ADAL" clId="{CAC6DDEF-2570-9A46-8D7C-45F1B8702F08}" dt="2020-11-13T18:25:47.403" v="928" actId="255"/>
          <ac:spMkLst>
            <pc:docMk/>
            <pc:sldMk cId="2986528839" sldId="326"/>
            <ac:spMk id="27" creationId="{729A522C-6B73-B749-8AC2-766E8B7A98E4}"/>
          </ac:spMkLst>
        </pc:spChg>
        <pc:spChg chg="mod">
          <ac:chgData name="Yann HALLOUARD" userId="984563d2-d638-4a78-a253-b89c0ce09a89" providerId="ADAL" clId="{CAC6DDEF-2570-9A46-8D7C-45F1B8702F08}" dt="2020-11-13T18:27:05.053" v="933" actId="14100"/>
          <ac:spMkLst>
            <pc:docMk/>
            <pc:sldMk cId="2986528839" sldId="326"/>
            <ac:spMk id="28" creationId="{F10EE69B-D893-1346-A1C6-77B2E1FCBF26}"/>
          </ac:spMkLst>
        </pc:spChg>
        <pc:spChg chg="add mod">
          <ac:chgData name="Yann HALLOUARD" userId="984563d2-d638-4a78-a253-b89c0ce09a89" providerId="ADAL" clId="{CAC6DDEF-2570-9A46-8D7C-45F1B8702F08}" dt="2020-11-13T18:25:47.403" v="928" actId="255"/>
          <ac:spMkLst>
            <pc:docMk/>
            <pc:sldMk cId="2986528839" sldId="326"/>
            <ac:spMk id="29" creationId="{A96C3E1A-B31E-5245-B9FB-10B5C11A349F}"/>
          </ac:spMkLst>
        </pc:spChg>
        <pc:spChg chg="add del mod">
          <ac:chgData name="Yann HALLOUARD" userId="984563d2-d638-4a78-a253-b89c0ce09a89" providerId="ADAL" clId="{CAC6DDEF-2570-9A46-8D7C-45F1B8702F08}" dt="2020-11-13T18:09:18.849" v="706" actId="478"/>
          <ac:spMkLst>
            <pc:docMk/>
            <pc:sldMk cId="2986528839" sldId="326"/>
            <ac:spMk id="30" creationId="{35FEDDDD-0EA1-9D4E-B957-7AB51A9F3C84}"/>
          </ac:spMkLst>
        </pc:spChg>
        <pc:spChg chg="add del mod">
          <ac:chgData name="Yann HALLOUARD" userId="984563d2-d638-4a78-a253-b89c0ce09a89" providerId="ADAL" clId="{CAC6DDEF-2570-9A46-8D7C-45F1B8702F08}" dt="2020-11-13T18:09:21.304" v="707" actId="478"/>
          <ac:spMkLst>
            <pc:docMk/>
            <pc:sldMk cId="2986528839" sldId="326"/>
            <ac:spMk id="31" creationId="{2BC00DC0-46C1-4546-B38A-703C2A701D32}"/>
          </ac:spMkLst>
        </pc:spChg>
        <pc:spChg chg="mod">
          <ac:chgData name="Yann HALLOUARD" userId="984563d2-d638-4a78-a253-b89c0ce09a89" providerId="ADAL" clId="{CAC6DDEF-2570-9A46-8D7C-45F1B8702F08}" dt="2020-11-13T18:09:12.973" v="704"/>
          <ac:spMkLst>
            <pc:docMk/>
            <pc:sldMk cId="2986528839" sldId="326"/>
            <ac:spMk id="33" creationId="{27CF6991-D1AF-A741-9EFE-DFB31FE14405}"/>
          </ac:spMkLst>
        </pc:spChg>
        <pc:spChg chg="mod">
          <ac:chgData name="Yann HALLOUARD" userId="984563d2-d638-4a78-a253-b89c0ce09a89" providerId="ADAL" clId="{CAC6DDEF-2570-9A46-8D7C-45F1B8702F08}" dt="2020-11-13T18:09:12.973" v="704"/>
          <ac:spMkLst>
            <pc:docMk/>
            <pc:sldMk cId="2986528839" sldId="326"/>
            <ac:spMk id="34" creationId="{05E44506-9578-4C45-888B-59D1819CE71D}"/>
          </ac:spMkLst>
        </pc:spChg>
        <pc:spChg chg="del mod">
          <ac:chgData name="Yann HALLOUARD" userId="984563d2-d638-4a78-a253-b89c0ce09a89" providerId="ADAL" clId="{CAC6DDEF-2570-9A46-8D7C-45F1B8702F08}" dt="2020-11-13T18:09:24.694" v="708" actId="478"/>
          <ac:spMkLst>
            <pc:docMk/>
            <pc:sldMk cId="2986528839" sldId="326"/>
            <ac:spMk id="35" creationId="{F1EEE732-D48A-884B-A6EA-6A62EDBF0A2E}"/>
          </ac:spMkLst>
        </pc:spChg>
        <pc:spChg chg="del mod">
          <ac:chgData name="Yann HALLOUARD" userId="984563d2-d638-4a78-a253-b89c0ce09a89" providerId="ADAL" clId="{CAC6DDEF-2570-9A46-8D7C-45F1B8702F08}" dt="2020-11-13T18:09:27.860" v="709" actId="478"/>
          <ac:spMkLst>
            <pc:docMk/>
            <pc:sldMk cId="2986528839" sldId="326"/>
            <ac:spMk id="36" creationId="{46552366-DF20-4B41-A2B5-E54F2284EE74}"/>
          </ac:spMkLst>
        </pc:spChg>
        <pc:spChg chg="add mod">
          <ac:chgData name="Yann HALLOUARD" userId="984563d2-d638-4a78-a253-b89c0ce09a89" providerId="ADAL" clId="{CAC6DDEF-2570-9A46-8D7C-45F1B8702F08}" dt="2020-11-13T18:25:47.403" v="928" actId="255"/>
          <ac:spMkLst>
            <pc:docMk/>
            <pc:sldMk cId="2986528839" sldId="326"/>
            <ac:spMk id="37" creationId="{28AA7D8F-2CD9-5844-B152-88B8D10A52D5}"/>
          </ac:spMkLst>
        </pc:spChg>
        <pc:spChg chg="add mod">
          <ac:chgData name="Yann HALLOUARD" userId="984563d2-d638-4a78-a253-b89c0ce09a89" providerId="ADAL" clId="{CAC6DDEF-2570-9A46-8D7C-45F1B8702F08}" dt="2020-11-13T18:28:40.740" v="1036" actId="1035"/>
          <ac:spMkLst>
            <pc:docMk/>
            <pc:sldMk cId="2986528839" sldId="326"/>
            <ac:spMk id="38" creationId="{44EBA2B3-14F3-B846-8D3F-CE4DB2ECC6C0}"/>
          </ac:spMkLst>
        </pc:spChg>
        <pc:spChg chg="mod">
          <ac:chgData name="Yann HALLOUARD" userId="984563d2-d638-4a78-a253-b89c0ce09a89" providerId="ADAL" clId="{CAC6DDEF-2570-9A46-8D7C-45F1B8702F08}" dt="2020-11-13T18:09:12.973" v="704"/>
          <ac:spMkLst>
            <pc:docMk/>
            <pc:sldMk cId="2986528839" sldId="326"/>
            <ac:spMk id="40" creationId="{A1968372-08DD-8045-95B5-3E3DF9F8AAA5}"/>
          </ac:spMkLst>
        </pc:spChg>
        <pc:spChg chg="mod">
          <ac:chgData name="Yann HALLOUARD" userId="984563d2-d638-4a78-a253-b89c0ce09a89" providerId="ADAL" clId="{CAC6DDEF-2570-9A46-8D7C-45F1B8702F08}" dt="2020-11-13T18:09:12.973" v="704"/>
          <ac:spMkLst>
            <pc:docMk/>
            <pc:sldMk cId="2986528839" sldId="326"/>
            <ac:spMk id="41" creationId="{E2026DDD-2FA8-EA4D-8C2E-C4CC845A863B}"/>
          </ac:spMkLst>
        </pc:spChg>
        <pc:spChg chg="mod">
          <ac:chgData name="Yann HALLOUARD" userId="984563d2-d638-4a78-a253-b89c0ce09a89" providerId="ADAL" clId="{CAC6DDEF-2570-9A46-8D7C-45F1B8702F08}" dt="2020-11-13T18:09:12.973" v="704"/>
          <ac:spMkLst>
            <pc:docMk/>
            <pc:sldMk cId="2986528839" sldId="326"/>
            <ac:spMk id="42" creationId="{3E599044-269C-F747-97E2-83FBCBF44092}"/>
          </ac:spMkLst>
        </pc:spChg>
        <pc:spChg chg="mod">
          <ac:chgData name="Yann HALLOUARD" userId="984563d2-d638-4a78-a253-b89c0ce09a89" providerId="ADAL" clId="{CAC6DDEF-2570-9A46-8D7C-45F1B8702F08}" dt="2020-11-13T18:09:12.973" v="704"/>
          <ac:spMkLst>
            <pc:docMk/>
            <pc:sldMk cId="2986528839" sldId="326"/>
            <ac:spMk id="43" creationId="{A901D3F7-C04C-FF47-806A-C55677B65813}"/>
          </ac:spMkLst>
        </pc:spChg>
        <pc:spChg chg="add mod">
          <ac:chgData name="Yann HALLOUARD" userId="984563d2-d638-4a78-a253-b89c0ce09a89" providerId="ADAL" clId="{CAC6DDEF-2570-9A46-8D7C-45F1B8702F08}" dt="2020-11-13T18:25:47.403" v="928" actId="255"/>
          <ac:spMkLst>
            <pc:docMk/>
            <pc:sldMk cId="2986528839" sldId="326"/>
            <ac:spMk id="48" creationId="{4FBFAC28-B222-D249-8078-8AE7E35EFEC3}"/>
          </ac:spMkLst>
        </pc:spChg>
        <pc:spChg chg="mod">
          <ac:chgData name="Yann HALLOUARD" userId="984563d2-d638-4a78-a253-b89c0ce09a89" providerId="ADAL" clId="{CAC6DDEF-2570-9A46-8D7C-45F1B8702F08}" dt="2020-11-13T18:25:47.403" v="928" actId="255"/>
          <ac:spMkLst>
            <pc:docMk/>
            <pc:sldMk cId="2986528839" sldId="326"/>
            <ac:spMk id="51" creationId="{D2726CE1-1A31-874A-906F-BB197F72B24B}"/>
          </ac:spMkLst>
        </pc:spChg>
        <pc:spChg chg="del mod">
          <ac:chgData name="Yann HALLOUARD" userId="984563d2-d638-4a78-a253-b89c0ce09a89" providerId="ADAL" clId="{CAC6DDEF-2570-9A46-8D7C-45F1B8702F08}" dt="2020-11-13T18:18:48.221" v="775" actId="478"/>
          <ac:spMkLst>
            <pc:docMk/>
            <pc:sldMk cId="2986528839" sldId="326"/>
            <ac:spMk id="52" creationId="{A203C94F-CBB5-504D-B8F3-7DC54B609B6D}"/>
          </ac:spMkLst>
        </pc:spChg>
        <pc:spChg chg="del mod">
          <ac:chgData name="Yann HALLOUARD" userId="984563d2-d638-4a78-a253-b89c0ce09a89" providerId="ADAL" clId="{CAC6DDEF-2570-9A46-8D7C-45F1B8702F08}" dt="2020-11-13T18:18:50.735" v="776" actId="478"/>
          <ac:spMkLst>
            <pc:docMk/>
            <pc:sldMk cId="2986528839" sldId="326"/>
            <ac:spMk id="53" creationId="{E9AA47C2-491A-8146-9621-870F740C6039}"/>
          </ac:spMkLst>
        </pc:spChg>
        <pc:spChg chg="add mod">
          <ac:chgData name="Yann HALLOUARD" userId="984563d2-d638-4a78-a253-b89c0ce09a89" providerId="ADAL" clId="{CAC6DDEF-2570-9A46-8D7C-45F1B8702F08}" dt="2020-11-13T18:25:47.403" v="928" actId="255"/>
          <ac:spMkLst>
            <pc:docMk/>
            <pc:sldMk cId="2986528839" sldId="326"/>
            <ac:spMk id="54" creationId="{6D1A42A8-F953-264A-8942-2CBE8A3EFB8B}"/>
          </ac:spMkLst>
        </pc:spChg>
        <pc:spChg chg="add mod">
          <ac:chgData name="Yann HALLOUARD" userId="984563d2-d638-4a78-a253-b89c0ce09a89" providerId="ADAL" clId="{CAC6DDEF-2570-9A46-8D7C-45F1B8702F08}" dt="2020-11-13T18:25:47.403" v="928" actId="255"/>
          <ac:spMkLst>
            <pc:docMk/>
            <pc:sldMk cId="2986528839" sldId="326"/>
            <ac:spMk id="55" creationId="{C471142A-D2EB-734E-9DA6-CAB7BF3A6212}"/>
          </ac:spMkLst>
        </pc:spChg>
        <pc:spChg chg="add mod">
          <ac:chgData name="Yann HALLOUARD" userId="984563d2-d638-4a78-a253-b89c0ce09a89" providerId="ADAL" clId="{CAC6DDEF-2570-9A46-8D7C-45F1B8702F08}" dt="2020-11-13T18:25:47.403" v="928" actId="255"/>
          <ac:spMkLst>
            <pc:docMk/>
            <pc:sldMk cId="2986528839" sldId="326"/>
            <ac:spMk id="56" creationId="{7DF0E137-C87F-5947-A5AC-46F3357DDB84}"/>
          </ac:spMkLst>
        </pc:spChg>
        <pc:spChg chg="mod">
          <ac:chgData name="Yann HALLOUARD" userId="984563d2-d638-4a78-a253-b89c0ce09a89" providerId="ADAL" clId="{CAC6DDEF-2570-9A46-8D7C-45F1B8702F08}" dt="2020-11-13T18:25:47.403" v="928" actId="255"/>
          <ac:spMkLst>
            <pc:docMk/>
            <pc:sldMk cId="2986528839" sldId="326"/>
            <ac:spMk id="61" creationId="{A3D0D34B-C343-944A-84BB-A14F26D648CC}"/>
          </ac:spMkLst>
        </pc:spChg>
        <pc:spChg chg="mod">
          <ac:chgData name="Yann HALLOUARD" userId="984563d2-d638-4a78-a253-b89c0ce09a89" providerId="ADAL" clId="{CAC6DDEF-2570-9A46-8D7C-45F1B8702F08}" dt="2020-11-13T18:25:47.403" v="928" actId="255"/>
          <ac:spMkLst>
            <pc:docMk/>
            <pc:sldMk cId="2986528839" sldId="326"/>
            <ac:spMk id="62" creationId="{469FEBAA-8878-E54A-B5C1-317D74C79842}"/>
          </ac:spMkLst>
        </pc:spChg>
        <pc:spChg chg="del mod">
          <ac:chgData name="Yann HALLOUARD" userId="984563d2-d638-4a78-a253-b89c0ce09a89" providerId="ADAL" clId="{CAC6DDEF-2570-9A46-8D7C-45F1B8702F08}" dt="2020-11-13T18:17:49.345" v="764" actId="478"/>
          <ac:spMkLst>
            <pc:docMk/>
            <pc:sldMk cId="2986528839" sldId="326"/>
            <ac:spMk id="63" creationId="{81220E15-6021-FB4A-B267-3C45D093134C}"/>
          </ac:spMkLst>
        </pc:spChg>
        <pc:spChg chg="del mod">
          <ac:chgData name="Yann HALLOUARD" userId="984563d2-d638-4a78-a253-b89c0ce09a89" providerId="ADAL" clId="{CAC6DDEF-2570-9A46-8D7C-45F1B8702F08}" dt="2020-11-13T18:17:49.345" v="764" actId="478"/>
          <ac:spMkLst>
            <pc:docMk/>
            <pc:sldMk cId="2986528839" sldId="326"/>
            <ac:spMk id="64" creationId="{A76E4B44-C281-A94A-AE88-48053A9B9D74}"/>
          </ac:spMkLst>
        </pc:spChg>
        <pc:spChg chg="mod">
          <ac:chgData name="Yann HALLOUARD" userId="984563d2-d638-4a78-a253-b89c0ce09a89" providerId="ADAL" clId="{CAC6DDEF-2570-9A46-8D7C-45F1B8702F08}" dt="2020-11-13T18:25:47.403" v="928" actId="255"/>
          <ac:spMkLst>
            <pc:docMk/>
            <pc:sldMk cId="2986528839" sldId="326"/>
            <ac:spMk id="65" creationId="{D6A8ACAC-0371-BA47-894B-C20365D5CF75}"/>
          </ac:spMkLst>
        </pc:spChg>
        <pc:spChg chg="mod">
          <ac:chgData name="Yann HALLOUARD" userId="984563d2-d638-4a78-a253-b89c0ce09a89" providerId="ADAL" clId="{CAC6DDEF-2570-9A46-8D7C-45F1B8702F08}" dt="2020-11-13T18:25:47.403" v="928" actId="255"/>
          <ac:spMkLst>
            <pc:docMk/>
            <pc:sldMk cId="2986528839" sldId="326"/>
            <ac:spMk id="66" creationId="{4D46129E-CA5F-734C-AC20-A1659BB66982}"/>
          </ac:spMkLst>
        </pc:spChg>
        <pc:spChg chg="mod">
          <ac:chgData name="Yann HALLOUARD" userId="984563d2-d638-4a78-a253-b89c0ce09a89" providerId="ADAL" clId="{CAC6DDEF-2570-9A46-8D7C-45F1B8702F08}" dt="2020-11-13T18:27:31.954" v="960" actId="1037"/>
          <ac:spMkLst>
            <pc:docMk/>
            <pc:sldMk cId="2986528839" sldId="326"/>
            <ac:spMk id="67" creationId="{1A5077CF-302A-7044-89A2-A25CC844F8A6}"/>
          </ac:spMkLst>
        </pc:spChg>
        <pc:spChg chg="mod">
          <ac:chgData name="Yann HALLOUARD" userId="984563d2-d638-4a78-a253-b89c0ce09a89" providerId="ADAL" clId="{CAC6DDEF-2570-9A46-8D7C-45F1B8702F08}" dt="2020-11-13T18:25:47.403" v="928" actId="255"/>
          <ac:spMkLst>
            <pc:docMk/>
            <pc:sldMk cId="2986528839" sldId="326"/>
            <ac:spMk id="71" creationId="{BA789F6B-EC32-BC4C-8880-D0CA31E2C034}"/>
          </ac:spMkLst>
        </pc:spChg>
        <pc:spChg chg="mod">
          <ac:chgData name="Yann HALLOUARD" userId="984563d2-d638-4a78-a253-b89c0ce09a89" providerId="ADAL" clId="{CAC6DDEF-2570-9A46-8D7C-45F1B8702F08}" dt="2020-11-13T18:25:47.403" v="928" actId="255"/>
          <ac:spMkLst>
            <pc:docMk/>
            <pc:sldMk cId="2986528839" sldId="326"/>
            <ac:spMk id="72" creationId="{F435BAA9-E025-B54E-B864-8627D2FE8BAA}"/>
          </ac:spMkLst>
        </pc:spChg>
        <pc:spChg chg="del mod">
          <ac:chgData name="Yann HALLOUARD" userId="984563d2-d638-4a78-a253-b89c0ce09a89" providerId="ADAL" clId="{CAC6DDEF-2570-9A46-8D7C-45F1B8702F08}" dt="2020-11-13T18:19:54.872" v="787" actId="478"/>
          <ac:spMkLst>
            <pc:docMk/>
            <pc:sldMk cId="2986528839" sldId="326"/>
            <ac:spMk id="73" creationId="{78094698-7D72-0144-A087-5EAF784DE278}"/>
          </ac:spMkLst>
        </pc:spChg>
        <pc:spChg chg="del mod">
          <ac:chgData name="Yann HALLOUARD" userId="984563d2-d638-4a78-a253-b89c0ce09a89" providerId="ADAL" clId="{CAC6DDEF-2570-9A46-8D7C-45F1B8702F08}" dt="2020-11-13T18:19:57.268" v="788" actId="478"/>
          <ac:spMkLst>
            <pc:docMk/>
            <pc:sldMk cId="2986528839" sldId="326"/>
            <ac:spMk id="74" creationId="{216BFAFB-8C84-1145-BD60-2241227D821A}"/>
          </ac:spMkLst>
        </pc:spChg>
        <pc:spChg chg="mod">
          <ac:chgData name="Yann HALLOUARD" userId="984563d2-d638-4a78-a253-b89c0ce09a89" providerId="ADAL" clId="{CAC6DDEF-2570-9A46-8D7C-45F1B8702F08}" dt="2020-11-13T18:25:47.403" v="928" actId="255"/>
          <ac:spMkLst>
            <pc:docMk/>
            <pc:sldMk cId="2986528839" sldId="326"/>
            <ac:spMk id="75" creationId="{F4A8C0AE-774A-CB47-987B-282ADAA41DE9}"/>
          </ac:spMkLst>
        </pc:spChg>
        <pc:spChg chg="del mod">
          <ac:chgData name="Yann HALLOUARD" userId="984563d2-d638-4a78-a253-b89c0ce09a89" providerId="ADAL" clId="{CAC6DDEF-2570-9A46-8D7C-45F1B8702F08}" dt="2020-11-13T18:15:13.990" v="747" actId="478"/>
          <ac:spMkLst>
            <pc:docMk/>
            <pc:sldMk cId="2986528839" sldId="326"/>
            <ac:spMk id="76" creationId="{7C139D3F-C96B-6646-B915-93A2EB5CADA0}"/>
          </ac:spMkLst>
        </pc:spChg>
        <pc:spChg chg="del mod">
          <ac:chgData name="Yann HALLOUARD" userId="984563d2-d638-4a78-a253-b89c0ce09a89" providerId="ADAL" clId="{CAC6DDEF-2570-9A46-8D7C-45F1B8702F08}" dt="2020-11-13T18:15:16.565" v="748" actId="478"/>
          <ac:spMkLst>
            <pc:docMk/>
            <pc:sldMk cId="2986528839" sldId="326"/>
            <ac:spMk id="77" creationId="{BD3F7A80-76F1-2649-A01E-C37612D7CC2F}"/>
          </ac:spMkLst>
        </pc:spChg>
        <pc:spChg chg="add mod">
          <ac:chgData name="Yann HALLOUARD" userId="984563d2-d638-4a78-a253-b89c0ce09a89" providerId="ADAL" clId="{CAC6DDEF-2570-9A46-8D7C-45F1B8702F08}" dt="2020-11-13T18:25:47.403" v="928" actId="255"/>
          <ac:spMkLst>
            <pc:docMk/>
            <pc:sldMk cId="2986528839" sldId="326"/>
            <ac:spMk id="78" creationId="{F94214FB-3A08-024E-8CB8-E814FB104B70}"/>
          </ac:spMkLst>
        </pc:spChg>
        <pc:spChg chg="add mod">
          <ac:chgData name="Yann HALLOUARD" userId="984563d2-d638-4a78-a253-b89c0ce09a89" providerId="ADAL" clId="{CAC6DDEF-2570-9A46-8D7C-45F1B8702F08}" dt="2020-11-13T18:27:43.730" v="979" actId="1037"/>
          <ac:spMkLst>
            <pc:docMk/>
            <pc:sldMk cId="2986528839" sldId="326"/>
            <ac:spMk id="79" creationId="{F3CBEF70-F788-2C4D-A909-20FBDB0BBB8A}"/>
          </ac:spMkLst>
        </pc:spChg>
        <pc:spChg chg="add mod">
          <ac:chgData name="Yann HALLOUARD" userId="984563d2-d638-4a78-a253-b89c0ce09a89" providerId="ADAL" clId="{CAC6DDEF-2570-9A46-8D7C-45F1B8702F08}" dt="2020-11-13T18:25:47.403" v="928" actId="255"/>
          <ac:spMkLst>
            <pc:docMk/>
            <pc:sldMk cId="2986528839" sldId="326"/>
            <ac:spMk id="80" creationId="{243A687A-6571-0B45-9653-8B555189F163}"/>
          </ac:spMkLst>
        </pc:spChg>
        <pc:spChg chg="add mod">
          <ac:chgData name="Yann HALLOUARD" userId="984563d2-d638-4a78-a253-b89c0ce09a89" providerId="ADAL" clId="{CAC6DDEF-2570-9A46-8D7C-45F1B8702F08}" dt="2020-11-13T18:27:56.764" v="999" actId="1035"/>
          <ac:spMkLst>
            <pc:docMk/>
            <pc:sldMk cId="2986528839" sldId="326"/>
            <ac:spMk id="81" creationId="{417A6168-61C4-5945-8EFF-383796861439}"/>
          </ac:spMkLst>
        </pc:spChg>
        <pc:spChg chg="add del mod">
          <ac:chgData name="Yann HALLOUARD" userId="984563d2-d638-4a78-a253-b89c0ce09a89" providerId="ADAL" clId="{CAC6DDEF-2570-9A46-8D7C-45F1B8702F08}" dt="2020-11-13T18:18:38.669" v="772" actId="478"/>
          <ac:spMkLst>
            <pc:docMk/>
            <pc:sldMk cId="2986528839" sldId="326"/>
            <ac:spMk id="82" creationId="{B4FD820A-AA03-DB41-A0EA-12C8E3241FD4}"/>
          </ac:spMkLst>
        </pc:spChg>
        <pc:spChg chg="add del mod">
          <ac:chgData name="Yann HALLOUARD" userId="984563d2-d638-4a78-a253-b89c0ce09a89" providerId="ADAL" clId="{CAC6DDEF-2570-9A46-8D7C-45F1B8702F08}" dt="2020-11-13T18:18:38.669" v="772" actId="478"/>
          <ac:spMkLst>
            <pc:docMk/>
            <pc:sldMk cId="2986528839" sldId="326"/>
            <ac:spMk id="83" creationId="{6088D02D-F26C-1E4C-850E-902A53AE502F}"/>
          </ac:spMkLst>
        </pc:spChg>
        <pc:spChg chg="add del mod">
          <ac:chgData name="Yann HALLOUARD" userId="984563d2-d638-4a78-a253-b89c0ce09a89" providerId="ADAL" clId="{CAC6DDEF-2570-9A46-8D7C-45F1B8702F08}" dt="2020-11-13T18:18:38.669" v="772" actId="478"/>
          <ac:spMkLst>
            <pc:docMk/>
            <pc:sldMk cId="2986528839" sldId="326"/>
            <ac:spMk id="84" creationId="{27CCDE41-6950-B044-9EEC-B0F03B3F3163}"/>
          </ac:spMkLst>
        </pc:spChg>
        <pc:spChg chg="add del mod">
          <ac:chgData name="Yann HALLOUARD" userId="984563d2-d638-4a78-a253-b89c0ce09a89" providerId="ADAL" clId="{CAC6DDEF-2570-9A46-8D7C-45F1B8702F08}" dt="2020-11-13T18:18:38.669" v="772" actId="478"/>
          <ac:spMkLst>
            <pc:docMk/>
            <pc:sldMk cId="2986528839" sldId="326"/>
            <ac:spMk id="85" creationId="{E904B5E7-14D7-1D4E-AF21-DAB7372CC8A4}"/>
          </ac:spMkLst>
        </pc:spChg>
        <pc:spChg chg="add mod">
          <ac:chgData name="Yann HALLOUARD" userId="984563d2-d638-4a78-a253-b89c0ce09a89" providerId="ADAL" clId="{CAC6DDEF-2570-9A46-8D7C-45F1B8702F08}" dt="2020-11-13T18:25:47.403" v="928" actId="255"/>
          <ac:spMkLst>
            <pc:docMk/>
            <pc:sldMk cId="2986528839" sldId="326"/>
            <ac:spMk id="86" creationId="{26DC1510-6F65-BE42-900C-779B62E2745A}"/>
          </ac:spMkLst>
        </pc:spChg>
        <pc:spChg chg="add mod">
          <ac:chgData name="Yann HALLOUARD" userId="984563d2-d638-4a78-a253-b89c0ce09a89" providerId="ADAL" clId="{CAC6DDEF-2570-9A46-8D7C-45F1B8702F08}" dt="2020-11-13T18:26:48.202" v="930" actId="14100"/>
          <ac:spMkLst>
            <pc:docMk/>
            <pc:sldMk cId="2986528839" sldId="326"/>
            <ac:spMk id="87" creationId="{5DF79B5B-4D8D-D949-87E0-262B24A39530}"/>
          </ac:spMkLst>
        </pc:spChg>
        <pc:spChg chg="add mod">
          <ac:chgData name="Yann HALLOUARD" userId="984563d2-d638-4a78-a253-b89c0ce09a89" providerId="ADAL" clId="{CAC6DDEF-2570-9A46-8D7C-45F1B8702F08}" dt="2020-11-13T18:25:47.403" v="928" actId="255"/>
          <ac:spMkLst>
            <pc:docMk/>
            <pc:sldMk cId="2986528839" sldId="326"/>
            <ac:spMk id="88" creationId="{F54D3F7E-BB4E-364C-A06F-3A60AC8556E2}"/>
          </ac:spMkLst>
        </pc:spChg>
        <pc:spChg chg="add mod">
          <ac:chgData name="Yann HALLOUARD" userId="984563d2-d638-4a78-a253-b89c0ce09a89" providerId="ADAL" clId="{CAC6DDEF-2570-9A46-8D7C-45F1B8702F08}" dt="2020-11-13T18:26:56.680" v="932" actId="14100"/>
          <ac:spMkLst>
            <pc:docMk/>
            <pc:sldMk cId="2986528839" sldId="326"/>
            <ac:spMk id="89" creationId="{35C389B4-0219-EF47-9EA0-D6A3655A218E}"/>
          </ac:spMkLst>
        </pc:spChg>
        <pc:spChg chg="add mod">
          <ac:chgData name="Yann HALLOUARD" userId="984563d2-d638-4a78-a253-b89c0ce09a89" providerId="ADAL" clId="{CAC6DDEF-2570-9A46-8D7C-45F1B8702F08}" dt="2020-11-13T18:25:47.403" v="928" actId="255"/>
          <ac:spMkLst>
            <pc:docMk/>
            <pc:sldMk cId="2986528839" sldId="326"/>
            <ac:spMk id="90" creationId="{E9C22BDE-58AB-8443-B880-15A6621C261B}"/>
          </ac:spMkLst>
        </pc:spChg>
        <pc:spChg chg="add mod">
          <ac:chgData name="Yann HALLOUARD" userId="984563d2-d638-4a78-a253-b89c0ce09a89" providerId="ADAL" clId="{CAC6DDEF-2570-9A46-8D7C-45F1B8702F08}" dt="2020-11-13T18:28:18.237" v="1020" actId="14100"/>
          <ac:spMkLst>
            <pc:docMk/>
            <pc:sldMk cId="2986528839" sldId="326"/>
            <ac:spMk id="91" creationId="{B9BD3D89-4605-3A44-82ED-5899CDCCAE93}"/>
          </ac:spMkLst>
        </pc:spChg>
        <pc:spChg chg="add mod">
          <ac:chgData name="Yann HALLOUARD" userId="984563d2-d638-4a78-a253-b89c0ce09a89" providerId="ADAL" clId="{CAC6DDEF-2570-9A46-8D7C-45F1B8702F08}" dt="2020-11-13T18:25:47.403" v="928" actId="255"/>
          <ac:spMkLst>
            <pc:docMk/>
            <pc:sldMk cId="2986528839" sldId="326"/>
            <ac:spMk id="92" creationId="{D96951B4-E130-5444-8A48-2AD38331122B}"/>
          </ac:spMkLst>
        </pc:spChg>
        <pc:spChg chg="add mod">
          <ac:chgData name="Yann HALLOUARD" userId="984563d2-d638-4a78-a253-b89c0ce09a89" providerId="ADAL" clId="{CAC6DDEF-2570-9A46-8D7C-45F1B8702F08}" dt="2020-11-13T18:28:33.098" v="1023" actId="14100"/>
          <ac:spMkLst>
            <pc:docMk/>
            <pc:sldMk cId="2986528839" sldId="326"/>
            <ac:spMk id="93" creationId="{145DD594-7843-4D45-AA09-BAAEE3FE82AB}"/>
          </ac:spMkLst>
        </pc:spChg>
        <pc:spChg chg="add del mod">
          <ac:chgData name="Yann HALLOUARD" userId="984563d2-d638-4a78-a253-b89c0ce09a89" providerId="ADAL" clId="{CAC6DDEF-2570-9A46-8D7C-45F1B8702F08}" dt="2020-11-13T18:20:17.248" v="792" actId="478"/>
          <ac:spMkLst>
            <pc:docMk/>
            <pc:sldMk cId="2986528839" sldId="326"/>
            <ac:spMk id="94" creationId="{C8104A34-D553-4043-9881-1E223C46B4F8}"/>
          </ac:spMkLst>
        </pc:spChg>
        <pc:spChg chg="add del mod">
          <ac:chgData name="Yann HALLOUARD" userId="984563d2-d638-4a78-a253-b89c0ce09a89" providerId="ADAL" clId="{CAC6DDEF-2570-9A46-8D7C-45F1B8702F08}" dt="2020-11-13T18:20:17.248" v="792" actId="478"/>
          <ac:spMkLst>
            <pc:docMk/>
            <pc:sldMk cId="2986528839" sldId="326"/>
            <ac:spMk id="95" creationId="{FA263A17-28E1-8840-A862-CB47A27E8473}"/>
          </ac:spMkLst>
        </pc:spChg>
        <pc:spChg chg="add del mod">
          <ac:chgData name="Yann HALLOUARD" userId="984563d2-d638-4a78-a253-b89c0ce09a89" providerId="ADAL" clId="{CAC6DDEF-2570-9A46-8D7C-45F1B8702F08}" dt="2020-11-13T18:20:17.248" v="792" actId="478"/>
          <ac:spMkLst>
            <pc:docMk/>
            <pc:sldMk cId="2986528839" sldId="326"/>
            <ac:spMk id="96" creationId="{4BB65A43-75B7-774B-8F80-2E1827C8136D}"/>
          </ac:spMkLst>
        </pc:spChg>
        <pc:spChg chg="add del mod">
          <ac:chgData name="Yann HALLOUARD" userId="984563d2-d638-4a78-a253-b89c0ce09a89" providerId="ADAL" clId="{CAC6DDEF-2570-9A46-8D7C-45F1B8702F08}" dt="2020-11-13T18:20:17.248" v="792" actId="478"/>
          <ac:spMkLst>
            <pc:docMk/>
            <pc:sldMk cId="2986528839" sldId="326"/>
            <ac:spMk id="97" creationId="{77423E34-30F2-D44A-BF95-DFDEF06CBFDD}"/>
          </ac:spMkLst>
        </pc:spChg>
        <pc:spChg chg="add del mod">
          <ac:chgData name="Yann HALLOUARD" userId="984563d2-d638-4a78-a253-b89c0ce09a89" providerId="ADAL" clId="{CAC6DDEF-2570-9A46-8D7C-45F1B8702F08}" dt="2020-11-13T18:20:36.555" v="794" actId="478"/>
          <ac:spMkLst>
            <pc:docMk/>
            <pc:sldMk cId="2986528839" sldId="326"/>
            <ac:spMk id="98" creationId="{521EB875-5B43-3848-8ED8-89E16F2E668A}"/>
          </ac:spMkLst>
        </pc:spChg>
        <pc:spChg chg="add del mod">
          <ac:chgData name="Yann HALLOUARD" userId="984563d2-d638-4a78-a253-b89c0ce09a89" providerId="ADAL" clId="{CAC6DDEF-2570-9A46-8D7C-45F1B8702F08}" dt="2020-11-13T18:20:36.555" v="794" actId="478"/>
          <ac:spMkLst>
            <pc:docMk/>
            <pc:sldMk cId="2986528839" sldId="326"/>
            <ac:spMk id="99" creationId="{93495BBA-8A79-D742-B804-572F8295977C}"/>
          </ac:spMkLst>
        </pc:spChg>
        <pc:spChg chg="add del mod">
          <ac:chgData name="Yann HALLOUARD" userId="984563d2-d638-4a78-a253-b89c0ce09a89" providerId="ADAL" clId="{CAC6DDEF-2570-9A46-8D7C-45F1B8702F08}" dt="2020-11-13T18:20:36.555" v="794" actId="478"/>
          <ac:spMkLst>
            <pc:docMk/>
            <pc:sldMk cId="2986528839" sldId="326"/>
            <ac:spMk id="100" creationId="{EC67F37F-CB22-9749-B6F9-43EF9C212C6D}"/>
          </ac:spMkLst>
        </pc:spChg>
        <pc:spChg chg="add del mod">
          <ac:chgData name="Yann HALLOUARD" userId="984563d2-d638-4a78-a253-b89c0ce09a89" providerId="ADAL" clId="{CAC6DDEF-2570-9A46-8D7C-45F1B8702F08}" dt="2020-11-13T18:20:36.555" v="794" actId="478"/>
          <ac:spMkLst>
            <pc:docMk/>
            <pc:sldMk cId="2986528839" sldId="326"/>
            <ac:spMk id="101" creationId="{C6535373-00D2-F940-A755-7A32DA8A2627}"/>
          </ac:spMkLst>
        </pc:spChg>
        <pc:spChg chg="mod">
          <ac:chgData name="Yann HALLOUARD" userId="984563d2-d638-4a78-a253-b89c0ce09a89" providerId="ADAL" clId="{CAC6DDEF-2570-9A46-8D7C-45F1B8702F08}" dt="2020-11-13T18:20:43.983" v="796"/>
          <ac:spMkLst>
            <pc:docMk/>
            <pc:sldMk cId="2986528839" sldId="326"/>
            <ac:spMk id="104" creationId="{4602BF0A-4D68-934A-BC24-2AA3D68248E4}"/>
          </ac:spMkLst>
        </pc:spChg>
        <pc:spChg chg="mod">
          <ac:chgData name="Yann HALLOUARD" userId="984563d2-d638-4a78-a253-b89c0ce09a89" providerId="ADAL" clId="{CAC6DDEF-2570-9A46-8D7C-45F1B8702F08}" dt="2020-11-13T18:20:43.983" v="796"/>
          <ac:spMkLst>
            <pc:docMk/>
            <pc:sldMk cId="2986528839" sldId="326"/>
            <ac:spMk id="105" creationId="{96084EFF-C6B9-974F-86CD-29B2832F2CAD}"/>
          </ac:spMkLst>
        </pc:spChg>
        <pc:spChg chg="mod">
          <ac:chgData name="Yann HALLOUARD" userId="984563d2-d638-4a78-a253-b89c0ce09a89" providerId="ADAL" clId="{CAC6DDEF-2570-9A46-8D7C-45F1B8702F08}" dt="2020-11-13T18:20:43.983" v="796"/>
          <ac:spMkLst>
            <pc:docMk/>
            <pc:sldMk cId="2986528839" sldId="326"/>
            <ac:spMk id="106" creationId="{9D36837A-1587-7F4F-8198-C99B12255666}"/>
          </ac:spMkLst>
        </pc:spChg>
        <pc:spChg chg="mod">
          <ac:chgData name="Yann HALLOUARD" userId="984563d2-d638-4a78-a253-b89c0ce09a89" providerId="ADAL" clId="{CAC6DDEF-2570-9A46-8D7C-45F1B8702F08}" dt="2020-11-13T18:20:43.983" v="796"/>
          <ac:spMkLst>
            <pc:docMk/>
            <pc:sldMk cId="2986528839" sldId="326"/>
            <ac:spMk id="107" creationId="{FDA68C4D-AEC8-4246-B9EC-834F5525E7E7}"/>
          </ac:spMkLst>
        </pc:spChg>
        <pc:spChg chg="mod">
          <ac:chgData name="Yann HALLOUARD" userId="984563d2-d638-4a78-a253-b89c0ce09a89" providerId="ADAL" clId="{CAC6DDEF-2570-9A46-8D7C-45F1B8702F08}" dt="2020-11-13T18:20:43.983" v="796"/>
          <ac:spMkLst>
            <pc:docMk/>
            <pc:sldMk cId="2986528839" sldId="326"/>
            <ac:spMk id="108" creationId="{AB554CA5-1BB4-0941-86F6-0A19825BC2AB}"/>
          </ac:spMkLst>
        </pc:spChg>
        <pc:spChg chg="mod">
          <ac:chgData name="Yann HALLOUARD" userId="984563d2-d638-4a78-a253-b89c0ce09a89" providerId="ADAL" clId="{CAC6DDEF-2570-9A46-8D7C-45F1B8702F08}" dt="2020-11-13T18:25:47.403" v="928" actId="255"/>
          <ac:spMkLst>
            <pc:docMk/>
            <pc:sldMk cId="2986528839" sldId="326"/>
            <ac:spMk id="111" creationId="{76B8CE2E-F0F8-234A-80B7-C91E55BB349E}"/>
          </ac:spMkLst>
        </pc:spChg>
        <pc:spChg chg="mod">
          <ac:chgData name="Yann HALLOUARD" userId="984563d2-d638-4a78-a253-b89c0ce09a89" providerId="ADAL" clId="{CAC6DDEF-2570-9A46-8D7C-45F1B8702F08}" dt="2020-11-13T18:25:47.403" v="928" actId="255"/>
          <ac:spMkLst>
            <pc:docMk/>
            <pc:sldMk cId="2986528839" sldId="326"/>
            <ac:spMk id="112" creationId="{A4EDAAC3-2C52-5E4F-9AD5-07654F9E0122}"/>
          </ac:spMkLst>
        </pc:spChg>
        <pc:spChg chg="mod">
          <ac:chgData name="Yann HALLOUARD" userId="984563d2-d638-4a78-a253-b89c0ce09a89" providerId="ADAL" clId="{CAC6DDEF-2570-9A46-8D7C-45F1B8702F08}" dt="2020-11-13T18:25:47.403" v="928" actId="255"/>
          <ac:spMkLst>
            <pc:docMk/>
            <pc:sldMk cId="2986528839" sldId="326"/>
            <ac:spMk id="114" creationId="{1603ABE8-6F43-2A40-850F-6F8E611E63BA}"/>
          </ac:spMkLst>
        </pc:spChg>
        <pc:spChg chg="mod">
          <ac:chgData name="Yann HALLOUARD" userId="984563d2-d638-4a78-a253-b89c0ce09a89" providerId="ADAL" clId="{CAC6DDEF-2570-9A46-8D7C-45F1B8702F08}" dt="2020-11-13T18:28:53.785" v="1058" actId="1038"/>
          <ac:spMkLst>
            <pc:docMk/>
            <pc:sldMk cId="2986528839" sldId="326"/>
            <ac:spMk id="115" creationId="{4EC5638D-A6C1-8F4A-A804-7F2B69E77709}"/>
          </ac:spMkLst>
        </pc:spChg>
        <pc:spChg chg="mod">
          <ac:chgData name="Yann HALLOUARD" userId="984563d2-d638-4a78-a253-b89c0ce09a89" providerId="ADAL" clId="{CAC6DDEF-2570-9A46-8D7C-45F1B8702F08}" dt="2020-11-13T18:25:47.403" v="928" actId="255"/>
          <ac:spMkLst>
            <pc:docMk/>
            <pc:sldMk cId="2986528839" sldId="326"/>
            <ac:spMk id="116" creationId="{6D69E998-6C86-954D-BF23-1F1ED3EE7706}"/>
          </ac:spMkLst>
        </pc:spChg>
        <pc:spChg chg="mod">
          <ac:chgData name="Yann HALLOUARD" userId="984563d2-d638-4a78-a253-b89c0ce09a89" providerId="ADAL" clId="{CAC6DDEF-2570-9A46-8D7C-45F1B8702F08}" dt="2020-11-13T18:29:04.193" v="1076" actId="1036"/>
          <ac:spMkLst>
            <pc:docMk/>
            <pc:sldMk cId="2986528839" sldId="326"/>
            <ac:spMk id="117" creationId="{6915D51D-1E4B-EF4B-8538-1860FF8794F4}"/>
          </ac:spMkLst>
        </pc:spChg>
        <pc:spChg chg="mod">
          <ac:chgData name="Yann HALLOUARD" userId="984563d2-d638-4a78-a253-b89c0ce09a89" providerId="ADAL" clId="{CAC6DDEF-2570-9A46-8D7C-45F1B8702F08}" dt="2020-11-13T18:25:47.403" v="928" actId="255"/>
          <ac:spMkLst>
            <pc:docMk/>
            <pc:sldMk cId="2986528839" sldId="326"/>
            <ac:spMk id="119" creationId="{CE5B1FA2-DED3-3A4B-AB08-62BCB0A36401}"/>
          </ac:spMkLst>
        </pc:spChg>
        <pc:spChg chg="mod">
          <ac:chgData name="Yann HALLOUARD" userId="984563d2-d638-4a78-a253-b89c0ce09a89" providerId="ADAL" clId="{CAC6DDEF-2570-9A46-8D7C-45F1B8702F08}" dt="2020-11-13T18:25:47.403" v="928" actId="255"/>
          <ac:spMkLst>
            <pc:docMk/>
            <pc:sldMk cId="2986528839" sldId="326"/>
            <ac:spMk id="120" creationId="{8C5F2DEC-3D38-914E-8EDB-83B64D83106B}"/>
          </ac:spMkLst>
        </pc:spChg>
        <pc:spChg chg="mod">
          <ac:chgData name="Yann HALLOUARD" userId="984563d2-d638-4a78-a253-b89c0ce09a89" providerId="ADAL" clId="{CAC6DDEF-2570-9A46-8D7C-45F1B8702F08}" dt="2020-11-13T18:25:47.403" v="928" actId="255"/>
          <ac:spMkLst>
            <pc:docMk/>
            <pc:sldMk cId="2986528839" sldId="326"/>
            <ac:spMk id="121" creationId="{25CA9732-63D6-0C41-9CA4-ABBB9C140C67}"/>
          </ac:spMkLst>
        </pc:spChg>
        <pc:spChg chg="mod">
          <ac:chgData name="Yann HALLOUARD" userId="984563d2-d638-4a78-a253-b89c0ce09a89" providerId="ADAL" clId="{CAC6DDEF-2570-9A46-8D7C-45F1B8702F08}" dt="2020-11-13T18:25:47.403" v="928" actId="255"/>
          <ac:spMkLst>
            <pc:docMk/>
            <pc:sldMk cId="2986528839" sldId="326"/>
            <ac:spMk id="122" creationId="{05994C2B-8E97-F643-98D1-1967B78A7BFC}"/>
          </ac:spMkLst>
        </pc:spChg>
        <pc:spChg chg="mod">
          <ac:chgData name="Yann HALLOUARD" userId="984563d2-d638-4a78-a253-b89c0ce09a89" providerId="ADAL" clId="{CAC6DDEF-2570-9A46-8D7C-45F1B8702F08}" dt="2020-11-13T18:28:48.184" v="1048" actId="1038"/>
          <ac:spMkLst>
            <pc:docMk/>
            <pc:sldMk cId="2986528839" sldId="326"/>
            <ac:spMk id="123" creationId="{1FD55292-3CC7-2149-97A3-5B5733A5FEF1}"/>
          </ac:spMkLst>
        </pc:spChg>
        <pc:spChg chg="add mod">
          <ac:chgData name="Yann HALLOUARD" userId="984563d2-d638-4a78-a253-b89c0ce09a89" providerId="ADAL" clId="{CAC6DDEF-2570-9A46-8D7C-45F1B8702F08}" dt="2020-11-13T18:25:47.403" v="928" actId="255"/>
          <ac:spMkLst>
            <pc:docMk/>
            <pc:sldMk cId="2986528839" sldId="326"/>
            <ac:spMk id="125" creationId="{A042B2AD-5988-4748-84AD-046BD825D521}"/>
          </ac:spMkLst>
        </pc:spChg>
        <pc:spChg chg="add mod">
          <ac:chgData name="Yann HALLOUARD" userId="984563d2-d638-4a78-a253-b89c0ce09a89" providerId="ADAL" clId="{CAC6DDEF-2570-9A46-8D7C-45F1B8702F08}" dt="2020-11-13T18:25:47.403" v="928" actId="255"/>
          <ac:spMkLst>
            <pc:docMk/>
            <pc:sldMk cId="2986528839" sldId="326"/>
            <ac:spMk id="126" creationId="{61009833-AFC9-794D-B6CE-52A8B682B2BB}"/>
          </ac:spMkLst>
        </pc:spChg>
        <pc:spChg chg="add mod">
          <ac:chgData name="Yann HALLOUARD" userId="984563d2-d638-4a78-a253-b89c0ce09a89" providerId="ADAL" clId="{CAC6DDEF-2570-9A46-8D7C-45F1B8702F08}" dt="2020-11-13T18:25:47.403" v="928" actId="255"/>
          <ac:spMkLst>
            <pc:docMk/>
            <pc:sldMk cId="2986528839" sldId="326"/>
            <ac:spMk id="127" creationId="{4E7E068C-AFB5-C34A-AEDF-42CC8DA641A9}"/>
          </ac:spMkLst>
        </pc:spChg>
        <pc:spChg chg="add mod">
          <ac:chgData name="Yann HALLOUARD" userId="984563d2-d638-4a78-a253-b89c0ce09a89" providerId="ADAL" clId="{CAC6DDEF-2570-9A46-8D7C-45F1B8702F08}" dt="2020-11-13T18:25:47.403" v="928" actId="255"/>
          <ac:spMkLst>
            <pc:docMk/>
            <pc:sldMk cId="2986528839" sldId="326"/>
            <ac:spMk id="128" creationId="{F2605433-D09D-AC44-95A0-DAEEAD0D37A0}"/>
          </ac:spMkLst>
        </pc:spChg>
        <pc:spChg chg="add mod">
          <ac:chgData name="Yann HALLOUARD" userId="984563d2-d638-4a78-a253-b89c0ce09a89" providerId="ADAL" clId="{CAC6DDEF-2570-9A46-8D7C-45F1B8702F08}" dt="2020-11-13T18:25:47.403" v="928" actId="255"/>
          <ac:spMkLst>
            <pc:docMk/>
            <pc:sldMk cId="2986528839" sldId="326"/>
            <ac:spMk id="129" creationId="{D3E84522-C9D0-F146-BD58-24E4CE5DFCBD}"/>
          </ac:spMkLst>
        </pc:spChg>
        <pc:spChg chg="add del mod">
          <ac:chgData name="Yann HALLOUARD" userId="984563d2-d638-4a78-a253-b89c0ce09a89" providerId="ADAL" clId="{CAC6DDEF-2570-9A46-8D7C-45F1B8702F08}" dt="2020-11-13T18:27:24.815" v="946" actId="21"/>
          <ac:spMkLst>
            <pc:docMk/>
            <pc:sldMk cId="2986528839" sldId="326"/>
            <ac:spMk id="130" creationId="{55AC1421-13E3-9146-8E80-FEF67AB3BFE6}"/>
          </ac:spMkLst>
        </pc:spChg>
        <pc:spChg chg="add mod">
          <ac:chgData name="Yann HALLOUARD" userId="984563d2-d638-4a78-a253-b89c0ce09a89" providerId="ADAL" clId="{CAC6DDEF-2570-9A46-8D7C-45F1B8702F08}" dt="2020-11-13T18:25:47.403" v="928" actId="255"/>
          <ac:spMkLst>
            <pc:docMk/>
            <pc:sldMk cId="2986528839" sldId="326"/>
            <ac:spMk id="131" creationId="{3576C7E4-AF60-884F-BA89-D55829A6C2A7}"/>
          </ac:spMkLst>
        </pc:spChg>
        <pc:spChg chg="add mod">
          <ac:chgData name="Yann HALLOUARD" userId="984563d2-d638-4a78-a253-b89c0ce09a89" providerId="ADAL" clId="{CAC6DDEF-2570-9A46-8D7C-45F1B8702F08}" dt="2020-11-13T18:25:47.403" v="928" actId="255"/>
          <ac:spMkLst>
            <pc:docMk/>
            <pc:sldMk cId="2986528839" sldId="326"/>
            <ac:spMk id="132" creationId="{4A671A4F-3090-4A49-A518-37188859F87F}"/>
          </ac:spMkLst>
        </pc:spChg>
        <pc:spChg chg="add mod">
          <ac:chgData name="Yann HALLOUARD" userId="984563d2-d638-4a78-a253-b89c0ce09a89" providerId="ADAL" clId="{CAC6DDEF-2570-9A46-8D7C-45F1B8702F08}" dt="2020-11-13T18:25:47.403" v="928" actId="255"/>
          <ac:spMkLst>
            <pc:docMk/>
            <pc:sldMk cId="2986528839" sldId="326"/>
            <ac:spMk id="133" creationId="{A3F17D42-7B1E-8348-AE60-70BBAD9A57D0}"/>
          </ac:spMkLst>
        </pc:spChg>
        <pc:spChg chg="add mod">
          <ac:chgData name="Yann HALLOUARD" userId="984563d2-d638-4a78-a253-b89c0ce09a89" providerId="ADAL" clId="{CAC6DDEF-2570-9A46-8D7C-45F1B8702F08}" dt="2020-11-13T18:27:33.338" v="961"/>
          <ac:spMkLst>
            <pc:docMk/>
            <pc:sldMk cId="2986528839" sldId="326"/>
            <ac:spMk id="135" creationId="{266C7E0E-12F3-D540-87DD-D9267DA0E53B}"/>
          </ac:spMkLst>
        </pc:spChg>
        <pc:spChg chg="del">
          <ac:chgData name="Yann HALLOUARD" userId="984563d2-d638-4a78-a253-b89c0ce09a89" providerId="ADAL" clId="{CAC6DDEF-2570-9A46-8D7C-45F1B8702F08}" dt="2020-11-13T18:01:17.667" v="622" actId="478"/>
          <ac:spMkLst>
            <pc:docMk/>
            <pc:sldMk cId="2986528839" sldId="326"/>
            <ac:spMk id="158" creationId="{9CA9D247-DCBF-B544-BAE9-BA5848D30390}"/>
          </ac:spMkLst>
        </pc:spChg>
        <pc:grpChg chg="add del mod">
          <ac:chgData name="Yann HALLOUARD" userId="984563d2-d638-4a78-a253-b89c0ce09a89" providerId="ADAL" clId="{CAC6DDEF-2570-9A46-8D7C-45F1B8702F08}" dt="2020-11-13T18:13:25.527" v="738" actId="478"/>
          <ac:grpSpMkLst>
            <pc:docMk/>
            <pc:sldMk cId="2986528839" sldId="326"/>
            <ac:grpSpMk id="12" creationId="{D91061A7-31AC-4343-94EA-775C42BDC65F}"/>
          </ac:grpSpMkLst>
        </pc:grpChg>
        <pc:grpChg chg="add mod">
          <ac:chgData name="Yann HALLOUARD" userId="984563d2-d638-4a78-a253-b89c0ce09a89" providerId="ADAL" clId="{CAC6DDEF-2570-9A46-8D7C-45F1B8702F08}" dt="2020-11-13T18:13:20.942" v="736" actId="164"/>
          <ac:grpSpMkLst>
            <pc:docMk/>
            <pc:sldMk cId="2986528839" sldId="326"/>
            <ac:grpSpMk id="24" creationId="{1B273BBE-8295-8B47-BF39-8B88D8EC929E}"/>
          </ac:grpSpMkLst>
        </pc:grpChg>
        <pc:grpChg chg="add del mod">
          <ac:chgData name="Yann HALLOUARD" userId="984563d2-d638-4a78-a253-b89c0ce09a89" providerId="ADAL" clId="{CAC6DDEF-2570-9A46-8D7C-45F1B8702F08}" dt="2020-11-13T18:14:57.498" v="743" actId="478"/>
          <ac:grpSpMkLst>
            <pc:docMk/>
            <pc:sldMk cId="2986528839" sldId="326"/>
            <ac:grpSpMk id="32" creationId="{3B4E07B1-D91C-8142-A2B5-01CB260F0DA1}"/>
          </ac:grpSpMkLst>
        </pc:grpChg>
        <pc:grpChg chg="add del mod">
          <ac:chgData name="Yann HALLOUARD" userId="984563d2-d638-4a78-a253-b89c0ce09a89" providerId="ADAL" clId="{CAC6DDEF-2570-9A46-8D7C-45F1B8702F08}" dt="2020-11-13T18:20:41.160" v="795" actId="478"/>
          <ac:grpSpMkLst>
            <pc:docMk/>
            <pc:sldMk cId="2986528839" sldId="326"/>
            <ac:grpSpMk id="39" creationId="{BD6631D2-41D6-3849-95B2-C06A2F56FD38}"/>
          </ac:grpSpMkLst>
        </pc:grpChg>
        <pc:grpChg chg="add mod">
          <ac:chgData name="Yann HALLOUARD" userId="984563d2-d638-4a78-a253-b89c0ce09a89" providerId="ADAL" clId="{CAC6DDEF-2570-9A46-8D7C-45F1B8702F08}" dt="2020-11-13T18:20:53.249" v="798" actId="164"/>
          <ac:grpSpMkLst>
            <pc:docMk/>
            <pc:sldMk cId="2986528839" sldId="326"/>
            <ac:grpSpMk id="45" creationId="{85F193A1-97EF-CB42-A572-C8D2C94F3102}"/>
          </ac:grpSpMkLst>
        </pc:grpChg>
        <pc:grpChg chg="add mod">
          <ac:chgData name="Yann HALLOUARD" userId="984563d2-d638-4a78-a253-b89c0ce09a89" providerId="ADAL" clId="{CAC6DDEF-2570-9A46-8D7C-45F1B8702F08}" dt="2020-11-13T18:25:16.678" v="924" actId="164"/>
          <ac:grpSpMkLst>
            <pc:docMk/>
            <pc:sldMk cId="2986528839" sldId="326"/>
            <ac:grpSpMk id="47" creationId="{A79B884F-A098-F44A-81EB-6A22453B1C3E}"/>
          </ac:grpSpMkLst>
        </pc:grpChg>
        <pc:grpChg chg="add mod">
          <ac:chgData name="Yann HALLOUARD" userId="984563d2-d638-4a78-a253-b89c0ce09a89" providerId="ADAL" clId="{CAC6DDEF-2570-9A46-8D7C-45F1B8702F08}" dt="2020-11-13T18:25:44.464" v="927" actId="14100"/>
          <ac:grpSpMkLst>
            <pc:docMk/>
            <pc:sldMk cId="2986528839" sldId="326"/>
            <ac:grpSpMk id="49" creationId="{78248A7E-64D1-A44D-9542-F06A4363F97F}"/>
          </ac:grpSpMkLst>
        </pc:grpChg>
        <pc:grpChg chg="add del mod">
          <ac:chgData name="Yann HALLOUARD" userId="984563d2-d638-4a78-a253-b89c0ce09a89" providerId="ADAL" clId="{CAC6DDEF-2570-9A46-8D7C-45F1B8702F08}" dt="2020-11-13T18:18:50.735" v="776" actId="478"/>
          <ac:grpSpMkLst>
            <pc:docMk/>
            <pc:sldMk cId="2986528839" sldId="326"/>
            <ac:grpSpMk id="50" creationId="{7B71C3AC-43E2-9C45-AC1F-EA3F0734C3F2}"/>
          </ac:grpSpMkLst>
        </pc:grpChg>
        <pc:grpChg chg="add mod">
          <ac:chgData name="Yann HALLOUARD" userId="984563d2-d638-4a78-a253-b89c0ce09a89" providerId="ADAL" clId="{CAC6DDEF-2570-9A46-8D7C-45F1B8702F08}" dt="2020-11-13T18:25:16.678" v="924" actId="164"/>
          <ac:grpSpMkLst>
            <pc:docMk/>
            <pc:sldMk cId="2986528839" sldId="326"/>
            <ac:grpSpMk id="58" creationId="{0ACE85AC-37F9-6443-B2C0-6DD08A548CFA}"/>
          </ac:grpSpMkLst>
        </pc:grpChg>
        <pc:grpChg chg="mod">
          <ac:chgData name="Yann HALLOUARD" userId="984563d2-d638-4a78-a253-b89c0ce09a89" providerId="ADAL" clId="{CAC6DDEF-2570-9A46-8D7C-45F1B8702F08}" dt="2020-11-13T18:13:23.437" v="737"/>
          <ac:grpSpMkLst>
            <pc:docMk/>
            <pc:sldMk cId="2986528839" sldId="326"/>
            <ac:grpSpMk id="59" creationId="{E9C146F6-A361-C247-AC48-67A6D197B282}"/>
          </ac:grpSpMkLst>
        </pc:grpChg>
        <pc:grpChg chg="del mod">
          <ac:chgData name="Yann HALLOUARD" userId="984563d2-d638-4a78-a253-b89c0ce09a89" providerId="ADAL" clId="{CAC6DDEF-2570-9A46-8D7C-45F1B8702F08}" dt="2020-11-13T18:17:49.345" v="764" actId="478"/>
          <ac:grpSpMkLst>
            <pc:docMk/>
            <pc:sldMk cId="2986528839" sldId="326"/>
            <ac:grpSpMk id="60" creationId="{5C2B7FA0-140B-C046-9AC3-93D47441EBF4}"/>
          </ac:grpSpMkLst>
        </pc:grpChg>
        <pc:grpChg chg="add mod">
          <ac:chgData name="Yann HALLOUARD" userId="984563d2-d638-4a78-a253-b89c0ce09a89" providerId="ADAL" clId="{CAC6DDEF-2570-9A46-8D7C-45F1B8702F08}" dt="2020-11-13T18:25:16.678" v="924" actId="164"/>
          <ac:grpSpMkLst>
            <pc:docMk/>
            <pc:sldMk cId="2986528839" sldId="326"/>
            <ac:grpSpMk id="68" creationId="{F818F76E-2195-6242-866D-DD72CB84E180}"/>
          </ac:grpSpMkLst>
        </pc:grpChg>
        <pc:grpChg chg="del mod">
          <ac:chgData name="Yann HALLOUARD" userId="984563d2-d638-4a78-a253-b89c0ce09a89" providerId="ADAL" clId="{CAC6DDEF-2570-9A46-8D7C-45F1B8702F08}" dt="2020-11-13T18:15:16.565" v="748" actId="478"/>
          <ac:grpSpMkLst>
            <pc:docMk/>
            <pc:sldMk cId="2986528839" sldId="326"/>
            <ac:grpSpMk id="69" creationId="{348E1456-2852-784A-B51F-1B7BAEFE8ECC}"/>
          </ac:grpSpMkLst>
        </pc:grpChg>
        <pc:grpChg chg="del mod">
          <ac:chgData name="Yann HALLOUARD" userId="984563d2-d638-4a78-a253-b89c0ce09a89" providerId="ADAL" clId="{CAC6DDEF-2570-9A46-8D7C-45F1B8702F08}" dt="2020-11-13T18:19:57.268" v="788" actId="478"/>
          <ac:grpSpMkLst>
            <pc:docMk/>
            <pc:sldMk cId="2986528839" sldId="326"/>
            <ac:grpSpMk id="70" creationId="{CFA4FAFA-35EA-904C-B70B-2FC202E7818A}"/>
          </ac:grpSpMkLst>
        </pc:grpChg>
        <pc:grpChg chg="add del mod">
          <ac:chgData name="Yann HALLOUARD" userId="984563d2-d638-4a78-a253-b89c0ce09a89" providerId="ADAL" clId="{CAC6DDEF-2570-9A46-8D7C-45F1B8702F08}" dt="2020-11-13T18:20:45.080" v="797"/>
          <ac:grpSpMkLst>
            <pc:docMk/>
            <pc:sldMk cId="2986528839" sldId="326"/>
            <ac:grpSpMk id="102" creationId="{3EF8A523-A23E-F045-9ADA-D81DC0D01668}"/>
          </ac:grpSpMkLst>
        </pc:grpChg>
        <pc:grpChg chg="mod">
          <ac:chgData name="Yann HALLOUARD" userId="984563d2-d638-4a78-a253-b89c0ce09a89" providerId="ADAL" clId="{CAC6DDEF-2570-9A46-8D7C-45F1B8702F08}" dt="2020-11-13T18:20:43.983" v="796"/>
          <ac:grpSpMkLst>
            <pc:docMk/>
            <pc:sldMk cId="2986528839" sldId="326"/>
            <ac:grpSpMk id="103" creationId="{6F50CEA2-800C-394F-A2CA-4D0EEE940266}"/>
          </ac:grpSpMkLst>
        </pc:grpChg>
        <pc:grpChg chg="add mod">
          <ac:chgData name="Yann HALLOUARD" userId="984563d2-d638-4a78-a253-b89c0ce09a89" providerId="ADAL" clId="{CAC6DDEF-2570-9A46-8D7C-45F1B8702F08}" dt="2020-11-13T18:25:16.678" v="924" actId="164"/>
          <ac:grpSpMkLst>
            <pc:docMk/>
            <pc:sldMk cId="2986528839" sldId="326"/>
            <ac:grpSpMk id="110" creationId="{AD3AAE75-A4D9-0F42-B91A-438E50B7C921}"/>
          </ac:grpSpMkLst>
        </pc:grpChg>
        <pc:grpChg chg="mod">
          <ac:chgData name="Yann HALLOUARD" userId="984563d2-d638-4a78-a253-b89c0ce09a89" providerId="ADAL" clId="{CAC6DDEF-2570-9A46-8D7C-45F1B8702F08}" dt="2020-11-13T18:20:54.462" v="799"/>
          <ac:grpSpMkLst>
            <pc:docMk/>
            <pc:sldMk cId="2986528839" sldId="326"/>
            <ac:grpSpMk id="113" creationId="{A35BD62E-86A9-6A45-B849-42AB78B4A7FD}"/>
          </ac:grpSpMkLst>
        </pc:grpChg>
        <pc:grpChg chg="mod">
          <ac:chgData name="Yann HALLOUARD" userId="984563d2-d638-4a78-a253-b89c0ce09a89" providerId="ADAL" clId="{CAC6DDEF-2570-9A46-8D7C-45F1B8702F08}" dt="2020-11-13T18:20:54.462" v="799"/>
          <ac:grpSpMkLst>
            <pc:docMk/>
            <pc:sldMk cId="2986528839" sldId="326"/>
            <ac:grpSpMk id="118" creationId="{5F54ABE7-37E5-5441-BB23-BC71E7AEDB17}"/>
          </ac:grpSpMkLst>
        </pc:grpChg>
        <pc:picChg chg="mod">
          <ac:chgData name="Yann HALLOUARD" userId="984563d2-d638-4a78-a253-b89c0ce09a89" providerId="ADAL" clId="{CAC6DDEF-2570-9A46-8D7C-45F1B8702F08}" dt="2020-11-13T18:01:15.241" v="621" actId="1076"/>
          <ac:picMkLst>
            <pc:docMk/>
            <pc:sldMk cId="2986528839" sldId="326"/>
            <ac:picMk id="155" creationId="{036281D3-4F8D-FF4D-BB19-F21A29F5019C}"/>
          </ac:picMkLst>
        </pc:picChg>
        <pc:cxnChg chg="add del mod">
          <ac:chgData name="Yann HALLOUARD" userId="984563d2-d638-4a78-a253-b89c0ce09a89" providerId="ADAL" clId="{CAC6DDEF-2570-9A46-8D7C-45F1B8702F08}" dt="2020-11-13T18:03:12.554" v="634" actId="478"/>
          <ac:cxnSpMkLst>
            <pc:docMk/>
            <pc:sldMk cId="2986528839" sldId="326"/>
            <ac:cxnSpMk id="3" creationId="{D712C0F5-018E-0B4F-A752-E639803A8A70}"/>
          </ac:cxnSpMkLst>
        </pc:cxnChg>
        <pc:cxnChg chg="add del mod">
          <ac:chgData name="Yann HALLOUARD" userId="984563d2-d638-4a78-a253-b89c0ce09a89" providerId="ADAL" clId="{CAC6DDEF-2570-9A46-8D7C-45F1B8702F08}" dt="2020-11-13T18:03:12.554" v="634" actId="478"/>
          <ac:cxnSpMkLst>
            <pc:docMk/>
            <pc:sldMk cId="2986528839" sldId="326"/>
            <ac:cxnSpMk id="9" creationId="{10FED50B-9C5B-1641-9E91-2983F901D456}"/>
          </ac:cxnSpMkLst>
        </pc:cxnChg>
        <pc:cxnChg chg="add del mod">
          <ac:chgData name="Yann HALLOUARD" userId="984563d2-d638-4a78-a253-b89c0ce09a89" providerId="ADAL" clId="{CAC6DDEF-2570-9A46-8D7C-45F1B8702F08}" dt="2020-11-13T18:03:12.554" v="634" actId="478"/>
          <ac:cxnSpMkLst>
            <pc:docMk/>
            <pc:sldMk cId="2986528839" sldId="326"/>
            <ac:cxnSpMk id="10" creationId="{1D19E300-1E8B-D74D-849F-8BA797CBCAE9}"/>
          </ac:cxnSpMkLst>
        </pc:cxnChg>
        <pc:cxnChg chg="add del mod">
          <ac:chgData name="Yann HALLOUARD" userId="984563d2-d638-4a78-a253-b89c0ce09a89" providerId="ADAL" clId="{CAC6DDEF-2570-9A46-8D7C-45F1B8702F08}" dt="2020-11-13T18:10:32.285" v="718" actId="478"/>
          <ac:cxnSpMkLst>
            <pc:docMk/>
            <pc:sldMk cId="2986528839" sldId="326"/>
            <ac:cxnSpMk id="14" creationId="{EFB0734D-756A-3847-8286-21F4D0B8AC25}"/>
          </ac:cxnSpMkLst>
        </pc:cxnChg>
        <pc:cxnChg chg="add del mod">
          <ac:chgData name="Yann HALLOUARD" userId="984563d2-d638-4a78-a253-b89c0ce09a89" providerId="ADAL" clId="{CAC6DDEF-2570-9A46-8D7C-45F1B8702F08}" dt="2020-11-13T18:10:32.285" v="718" actId="478"/>
          <ac:cxnSpMkLst>
            <pc:docMk/>
            <pc:sldMk cId="2986528839" sldId="326"/>
            <ac:cxnSpMk id="46" creationId="{DC238D63-F0FF-BA45-A61B-FE03A9A1B16D}"/>
          </ac:cxnSpMkLst>
        </pc:cxnChg>
      </pc:sldChg>
      <pc:sldChg chg="addSp delSp modSp add mod">
        <pc:chgData name="Yann HALLOUARD" userId="984563d2-d638-4a78-a253-b89c0ce09a89" providerId="ADAL" clId="{CAC6DDEF-2570-9A46-8D7C-45F1B8702F08}" dt="2020-11-18T18:12:12.394" v="1866" actId="207"/>
        <pc:sldMkLst>
          <pc:docMk/>
          <pc:sldMk cId="3068659275" sldId="326"/>
        </pc:sldMkLst>
        <pc:spChg chg="del">
          <ac:chgData name="Yann HALLOUARD" userId="984563d2-d638-4a78-a253-b89c0ce09a89" providerId="ADAL" clId="{CAC6DDEF-2570-9A46-8D7C-45F1B8702F08}" dt="2020-11-18T16:37:09.032" v="1233" actId="478"/>
          <ac:spMkLst>
            <pc:docMk/>
            <pc:sldMk cId="3068659275" sldId="326"/>
            <ac:spMk id="5" creationId="{3127C6D4-949D-B647-BADF-DC9FFEA3EF45}"/>
          </ac:spMkLst>
        </pc:spChg>
        <pc:spChg chg="add del mod">
          <ac:chgData name="Yann HALLOUARD" userId="984563d2-d638-4a78-a253-b89c0ce09a89" providerId="ADAL" clId="{CAC6DDEF-2570-9A46-8D7C-45F1B8702F08}" dt="2020-11-18T16:37:10.299" v="1234" actId="478"/>
          <ac:spMkLst>
            <pc:docMk/>
            <pc:sldMk cId="3068659275" sldId="326"/>
            <ac:spMk id="6" creationId="{89AF215C-2096-4747-92BE-4CAA0CC87CBF}"/>
          </ac:spMkLst>
        </pc:spChg>
        <pc:spChg chg="add del">
          <ac:chgData name="Yann HALLOUARD" userId="984563d2-d638-4a78-a253-b89c0ce09a89" providerId="ADAL" clId="{CAC6DDEF-2570-9A46-8D7C-45F1B8702F08}" dt="2020-11-18T16:38:08.559" v="1236" actId="478"/>
          <ac:spMkLst>
            <pc:docMk/>
            <pc:sldMk cId="3068659275" sldId="326"/>
            <ac:spMk id="9" creationId="{3E39E61D-6F4D-D945-9336-FA07A82A8A0F}"/>
          </ac:spMkLst>
        </pc:spChg>
        <pc:spChg chg="add del mod">
          <ac:chgData name="Yann HALLOUARD" userId="984563d2-d638-4a78-a253-b89c0ce09a89" providerId="ADAL" clId="{CAC6DDEF-2570-9A46-8D7C-45F1B8702F08}" dt="2020-11-18T16:43:27.851" v="1281" actId="478"/>
          <ac:spMkLst>
            <pc:docMk/>
            <pc:sldMk cId="3068659275" sldId="326"/>
            <ac:spMk id="10" creationId="{EDFC8FED-6981-DE45-9DB9-5C592B450B40}"/>
          </ac:spMkLst>
        </pc:spChg>
        <pc:spChg chg="add del mod">
          <ac:chgData name="Yann HALLOUARD" userId="984563d2-d638-4a78-a253-b89c0ce09a89" providerId="ADAL" clId="{CAC6DDEF-2570-9A46-8D7C-45F1B8702F08}" dt="2020-11-18T16:43:57.662" v="1288" actId="478"/>
          <ac:spMkLst>
            <pc:docMk/>
            <pc:sldMk cId="3068659275" sldId="326"/>
            <ac:spMk id="11" creationId="{36DC7612-7D2D-E843-9A08-785A0F2DAC42}"/>
          </ac:spMkLst>
        </pc:spChg>
        <pc:spChg chg="add del mod">
          <ac:chgData name="Yann HALLOUARD" userId="984563d2-d638-4a78-a253-b89c0ce09a89" providerId="ADAL" clId="{CAC6DDEF-2570-9A46-8D7C-45F1B8702F08}" dt="2020-11-18T16:43:59.614" v="1289" actId="478"/>
          <ac:spMkLst>
            <pc:docMk/>
            <pc:sldMk cId="3068659275" sldId="326"/>
            <ac:spMk id="12" creationId="{FE325F7A-69D4-CC43-A24D-97E4E5D05A89}"/>
          </ac:spMkLst>
        </pc:spChg>
        <pc:spChg chg="add mod">
          <ac:chgData name="Yann HALLOUARD" userId="984563d2-d638-4a78-a253-b89c0ce09a89" providerId="ADAL" clId="{CAC6DDEF-2570-9A46-8D7C-45F1B8702F08}" dt="2020-11-18T16:49:35.148" v="1351" actId="692"/>
          <ac:spMkLst>
            <pc:docMk/>
            <pc:sldMk cId="3068659275" sldId="326"/>
            <ac:spMk id="34" creationId="{41C6B242-ED35-B74E-BCC5-40C2955BAE07}"/>
          </ac:spMkLst>
        </pc:spChg>
        <pc:spChg chg="add mod">
          <ac:chgData name="Yann HALLOUARD" userId="984563d2-d638-4a78-a253-b89c0ce09a89" providerId="ADAL" clId="{CAC6DDEF-2570-9A46-8D7C-45F1B8702F08}" dt="2020-11-18T16:49:17.631" v="1349" actId="692"/>
          <ac:spMkLst>
            <pc:docMk/>
            <pc:sldMk cId="3068659275" sldId="326"/>
            <ac:spMk id="35" creationId="{DABEEAC2-2700-C04F-A327-2971B6E529BE}"/>
          </ac:spMkLst>
        </pc:spChg>
        <pc:spChg chg="add mod">
          <ac:chgData name="Yann HALLOUARD" userId="984563d2-d638-4a78-a253-b89c0ce09a89" providerId="ADAL" clId="{CAC6DDEF-2570-9A46-8D7C-45F1B8702F08}" dt="2020-11-18T16:49:17.631" v="1349" actId="692"/>
          <ac:spMkLst>
            <pc:docMk/>
            <pc:sldMk cId="3068659275" sldId="326"/>
            <ac:spMk id="36" creationId="{36AE5D26-E312-FE4B-8B8F-B42C669D9A55}"/>
          </ac:spMkLst>
        </pc:spChg>
        <pc:spChg chg="add del mod">
          <ac:chgData name="Yann HALLOUARD" userId="984563d2-d638-4a78-a253-b89c0ce09a89" providerId="ADAL" clId="{CAC6DDEF-2570-9A46-8D7C-45F1B8702F08}" dt="2020-11-18T16:45:54.920" v="1297" actId="478"/>
          <ac:spMkLst>
            <pc:docMk/>
            <pc:sldMk cId="3068659275" sldId="326"/>
            <ac:spMk id="37" creationId="{068CB719-64B9-934B-A1A0-1944190887BA}"/>
          </ac:spMkLst>
        </pc:spChg>
        <pc:spChg chg="add mod">
          <ac:chgData name="Yann HALLOUARD" userId="984563d2-d638-4a78-a253-b89c0ce09a89" providerId="ADAL" clId="{CAC6DDEF-2570-9A46-8D7C-45F1B8702F08}" dt="2020-11-18T16:49:02.615" v="1347" actId="692"/>
          <ac:spMkLst>
            <pc:docMk/>
            <pc:sldMk cId="3068659275" sldId="326"/>
            <ac:spMk id="38" creationId="{99AA7891-D232-9D44-989B-62216E64F3B9}"/>
          </ac:spMkLst>
        </pc:spChg>
        <pc:spChg chg="add del mod">
          <ac:chgData name="Yann HALLOUARD" userId="984563d2-d638-4a78-a253-b89c0ce09a89" providerId="ADAL" clId="{CAC6DDEF-2570-9A46-8D7C-45F1B8702F08}" dt="2020-11-18T16:52:16.373" v="1388" actId="478"/>
          <ac:spMkLst>
            <pc:docMk/>
            <pc:sldMk cId="3068659275" sldId="326"/>
            <ac:spMk id="39" creationId="{2FD468FB-0395-384F-95D0-21415DFF02A0}"/>
          </ac:spMkLst>
        </pc:spChg>
        <pc:spChg chg="add mod">
          <ac:chgData name="Yann HALLOUARD" userId="984563d2-d638-4a78-a253-b89c0ce09a89" providerId="ADAL" clId="{CAC6DDEF-2570-9A46-8D7C-45F1B8702F08}" dt="2020-11-18T16:53:04.076" v="1406" actId="20577"/>
          <ac:spMkLst>
            <pc:docMk/>
            <pc:sldMk cId="3068659275" sldId="326"/>
            <ac:spMk id="40" creationId="{597E1D0B-71CF-3F46-A803-8AD961AC0582}"/>
          </ac:spMkLst>
        </pc:spChg>
        <pc:spChg chg="add mod">
          <ac:chgData name="Yann HALLOUARD" userId="984563d2-d638-4a78-a253-b89c0ce09a89" providerId="ADAL" clId="{CAC6DDEF-2570-9A46-8D7C-45F1B8702F08}" dt="2020-11-18T17:55:19.871" v="1731" actId="14100"/>
          <ac:spMkLst>
            <pc:docMk/>
            <pc:sldMk cId="3068659275" sldId="326"/>
            <ac:spMk id="41" creationId="{56A75E4A-702F-4641-BC41-ECB91895E5CA}"/>
          </ac:spMkLst>
        </pc:spChg>
        <pc:spChg chg="add mod">
          <ac:chgData name="Yann HALLOUARD" userId="984563d2-d638-4a78-a253-b89c0ce09a89" providerId="ADAL" clId="{CAC6DDEF-2570-9A46-8D7C-45F1B8702F08}" dt="2020-11-18T16:52:53.774" v="1401" actId="1037"/>
          <ac:spMkLst>
            <pc:docMk/>
            <pc:sldMk cId="3068659275" sldId="326"/>
            <ac:spMk id="42" creationId="{CEC9935F-05C7-1C48-BE4D-048D3402377F}"/>
          </ac:spMkLst>
        </pc:spChg>
        <pc:spChg chg="add mod">
          <ac:chgData name="Yann HALLOUARD" userId="984563d2-d638-4a78-a253-b89c0ce09a89" providerId="ADAL" clId="{CAC6DDEF-2570-9A46-8D7C-45F1B8702F08}" dt="2020-11-18T16:53:40.983" v="1422" actId="1076"/>
          <ac:spMkLst>
            <pc:docMk/>
            <pc:sldMk cId="3068659275" sldId="326"/>
            <ac:spMk id="43" creationId="{1C47D752-B85E-A048-8416-F009359C6277}"/>
          </ac:spMkLst>
        </pc:spChg>
        <pc:spChg chg="add mod">
          <ac:chgData name="Yann HALLOUARD" userId="984563d2-d638-4a78-a253-b89c0ce09a89" providerId="ADAL" clId="{CAC6DDEF-2570-9A46-8D7C-45F1B8702F08}" dt="2020-11-18T16:53:55.779" v="1433" actId="20577"/>
          <ac:spMkLst>
            <pc:docMk/>
            <pc:sldMk cId="3068659275" sldId="326"/>
            <ac:spMk id="44" creationId="{9180F9F8-6178-274A-BBAC-151475C4BC1F}"/>
          </ac:spMkLst>
        </pc:spChg>
        <pc:spChg chg="add mod">
          <ac:chgData name="Yann HALLOUARD" userId="984563d2-d638-4a78-a253-b89c0ce09a89" providerId="ADAL" clId="{CAC6DDEF-2570-9A46-8D7C-45F1B8702F08}" dt="2020-11-18T16:55:27.275" v="1467" actId="1076"/>
          <ac:spMkLst>
            <pc:docMk/>
            <pc:sldMk cId="3068659275" sldId="326"/>
            <ac:spMk id="45" creationId="{49E098CE-9C17-ED46-9BB3-D2B9EF5C48CB}"/>
          </ac:spMkLst>
        </pc:spChg>
        <pc:spChg chg="add del mod">
          <ac:chgData name="Yann HALLOUARD" userId="984563d2-d638-4a78-a253-b89c0ce09a89" providerId="ADAL" clId="{CAC6DDEF-2570-9A46-8D7C-45F1B8702F08}" dt="2020-11-18T17:47:17.369" v="1620" actId="21"/>
          <ac:spMkLst>
            <pc:docMk/>
            <pc:sldMk cId="3068659275" sldId="326"/>
            <ac:spMk id="46" creationId="{0FEE6A27-294D-6B49-866C-DE3D892ED808}"/>
          </ac:spMkLst>
        </pc:spChg>
        <pc:spChg chg="add del mod">
          <ac:chgData name="Yann HALLOUARD" userId="984563d2-d638-4a78-a253-b89c0ce09a89" providerId="ADAL" clId="{CAC6DDEF-2570-9A46-8D7C-45F1B8702F08}" dt="2020-11-18T17:51:43.756" v="1703" actId="21"/>
          <ac:spMkLst>
            <pc:docMk/>
            <pc:sldMk cId="3068659275" sldId="326"/>
            <ac:spMk id="47" creationId="{43C1506B-D0B3-3948-8CE3-E8FEAD9DBB39}"/>
          </ac:spMkLst>
        </pc:spChg>
        <pc:spChg chg="add mod">
          <ac:chgData name="Yann HALLOUARD" userId="984563d2-d638-4a78-a253-b89c0ce09a89" providerId="ADAL" clId="{CAC6DDEF-2570-9A46-8D7C-45F1B8702F08}" dt="2020-11-18T17:54:37.631" v="1725" actId="167"/>
          <ac:spMkLst>
            <pc:docMk/>
            <pc:sldMk cId="3068659275" sldId="326"/>
            <ac:spMk id="48" creationId="{47BB00F9-12B9-8E4A-810F-4E8BB6A65253}"/>
          </ac:spMkLst>
        </pc:spChg>
        <pc:spChg chg="add mod">
          <ac:chgData name="Yann HALLOUARD" userId="984563d2-d638-4a78-a253-b89c0ce09a89" providerId="ADAL" clId="{CAC6DDEF-2570-9A46-8D7C-45F1B8702F08}" dt="2020-11-18T17:54:25.709" v="1724" actId="14100"/>
          <ac:spMkLst>
            <pc:docMk/>
            <pc:sldMk cId="3068659275" sldId="326"/>
            <ac:spMk id="49" creationId="{15725154-A9D1-BF47-8F88-216C4B224DFF}"/>
          </ac:spMkLst>
        </pc:spChg>
        <pc:spChg chg="add mod">
          <ac:chgData name="Yann HALLOUARD" userId="984563d2-d638-4a78-a253-b89c0ce09a89" providerId="ADAL" clId="{CAC6DDEF-2570-9A46-8D7C-45F1B8702F08}" dt="2020-11-18T17:46:39.048" v="1615" actId="14100"/>
          <ac:spMkLst>
            <pc:docMk/>
            <pc:sldMk cId="3068659275" sldId="326"/>
            <ac:spMk id="50" creationId="{6E49B033-10DA-604E-A6F8-43641366326D}"/>
          </ac:spMkLst>
        </pc:spChg>
        <pc:spChg chg="add mod">
          <ac:chgData name="Yann HALLOUARD" userId="984563d2-d638-4a78-a253-b89c0ce09a89" providerId="ADAL" clId="{CAC6DDEF-2570-9A46-8D7C-45F1B8702F08}" dt="2020-11-18T17:47:53.287" v="1649" actId="14100"/>
          <ac:spMkLst>
            <pc:docMk/>
            <pc:sldMk cId="3068659275" sldId="326"/>
            <ac:spMk id="51" creationId="{0CA8645F-410D-2742-9F88-EF23027794D2}"/>
          </ac:spMkLst>
        </pc:spChg>
        <pc:spChg chg="add del mod">
          <ac:chgData name="Yann HALLOUARD" userId="984563d2-d638-4a78-a253-b89c0ce09a89" providerId="ADAL" clId="{CAC6DDEF-2570-9A46-8D7C-45F1B8702F08}" dt="2020-11-18T17:47:24.626" v="1630" actId="21"/>
          <ac:spMkLst>
            <pc:docMk/>
            <pc:sldMk cId="3068659275" sldId="326"/>
            <ac:spMk id="52" creationId="{0E985F7D-62BF-174E-B613-AE04F412CD14}"/>
          </ac:spMkLst>
        </pc:spChg>
        <pc:spChg chg="add del mod">
          <ac:chgData name="Yann HALLOUARD" userId="984563d2-d638-4a78-a253-b89c0ce09a89" providerId="ADAL" clId="{CAC6DDEF-2570-9A46-8D7C-45F1B8702F08}" dt="2020-11-18T17:47:32.152" v="1633" actId="21"/>
          <ac:spMkLst>
            <pc:docMk/>
            <pc:sldMk cId="3068659275" sldId="326"/>
            <ac:spMk id="53" creationId="{187BC989-51F6-1742-B3EC-132A8FBB4E95}"/>
          </ac:spMkLst>
        </pc:spChg>
        <pc:spChg chg="add del mod">
          <ac:chgData name="Yann HALLOUARD" userId="984563d2-d638-4a78-a253-b89c0ce09a89" providerId="ADAL" clId="{CAC6DDEF-2570-9A46-8D7C-45F1B8702F08}" dt="2020-11-18T17:47:37.259" v="1639" actId="21"/>
          <ac:spMkLst>
            <pc:docMk/>
            <pc:sldMk cId="3068659275" sldId="326"/>
            <ac:spMk id="54" creationId="{34D3FB08-6F55-DC4E-96E1-DD64684D6BD9}"/>
          </ac:spMkLst>
        </pc:spChg>
        <pc:spChg chg="add del mod">
          <ac:chgData name="Yann HALLOUARD" userId="984563d2-d638-4a78-a253-b89c0ce09a89" providerId="ADAL" clId="{CAC6DDEF-2570-9A46-8D7C-45F1B8702F08}" dt="2020-11-18T17:47:42.889" v="1644" actId="21"/>
          <ac:spMkLst>
            <pc:docMk/>
            <pc:sldMk cId="3068659275" sldId="326"/>
            <ac:spMk id="55" creationId="{04ABD04E-10CE-714D-91EE-90FE5746BC26}"/>
          </ac:spMkLst>
        </pc:spChg>
        <pc:spChg chg="add del mod">
          <ac:chgData name="Yann HALLOUARD" userId="984563d2-d638-4a78-a253-b89c0ce09a89" providerId="ADAL" clId="{CAC6DDEF-2570-9A46-8D7C-45F1B8702F08}" dt="2020-11-18T17:47:49.834" v="1648" actId="21"/>
          <ac:spMkLst>
            <pc:docMk/>
            <pc:sldMk cId="3068659275" sldId="326"/>
            <ac:spMk id="56" creationId="{4407A950-E9AB-164F-BB22-9FF8E4C29530}"/>
          </ac:spMkLst>
        </pc:spChg>
        <pc:spChg chg="add mod">
          <ac:chgData name="Yann HALLOUARD" userId="984563d2-d638-4a78-a253-b89c0ce09a89" providerId="ADAL" clId="{CAC6DDEF-2570-9A46-8D7C-45F1B8702F08}" dt="2020-11-18T17:48:34.488" v="1654" actId="207"/>
          <ac:spMkLst>
            <pc:docMk/>
            <pc:sldMk cId="3068659275" sldId="326"/>
            <ac:spMk id="57" creationId="{C499685F-0825-AC40-ACF2-0306ED4270B4}"/>
          </ac:spMkLst>
        </pc:spChg>
        <pc:spChg chg="add mod">
          <ac:chgData name="Yann HALLOUARD" userId="984563d2-d638-4a78-a253-b89c0ce09a89" providerId="ADAL" clId="{CAC6DDEF-2570-9A46-8D7C-45F1B8702F08}" dt="2020-11-18T17:51:50.119" v="1704" actId="207"/>
          <ac:spMkLst>
            <pc:docMk/>
            <pc:sldMk cId="3068659275" sldId="326"/>
            <ac:spMk id="58" creationId="{0C5F16A3-2289-A24A-8B24-47986E62A9F1}"/>
          </ac:spMkLst>
        </pc:spChg>
        <pc:spChg chg="add mod">
          <ac:chgData name="Yann HALLOUARD" userId="984563d2-d638-4a78-a253-b89c0ce09a89" providerId="ADAL" clId="{CAC6DDEF-2570-9A46-8D7C-45F1B8702F08}" dt="2020-11-18T17:51:50.119" v="1704" actId="207"/>
          <ac:spMkLst>
            <pc:docMk/>
            <pc:sldMk cId="3068659275" sldId="326"/>
            <ac:spMk id="59" creationId="{E7103B3B-B11E-EC49-AB5F-82C2B1BDEAE2}"/>
          </ac:spMkLst>
        </pc:spChg>
        <pc:spChg chg="add mod">
          <ac:chgData name="Yann HALLOUARD" userId="984563d2-d638-4a78-a253-b89c0ce09a89" providerId="ADAL" clId="{CAC6DDEF-2570-9A46-8D7C-45F1B8702F08}" dt="2020-11-18T17:51:50.119" v="1704" actId="207"/>
          <ac:spMkLst>
            <pc:docMk/>
            <pc:sldMk cId="3068659275" sldId="326"/>
            <ac:spMk id="60" creationId="{D2CDC415-0C82-6940-A5C2-CD0AAD56251A}"/>
          </ac:spMkLst>
        </pc:spChg>
        <pc:spChg chg="add mod">
          <ac:chgData name="Yann HALLOUARD" userId="984563d2-d638-4a78-a253-b89c0ce09a89" providerId="ADAL" clId="{CAC6DDEF-2570-9A46-8D7C-45F1B8702F08}" dt="2020-11-18T17:51:50.119" v="1704" actId="207"/>
          <ac:spMkLst>
            <pc:docMk/>
            <pc:sldMk cId="3068659275" sldId="326"/>
            <ac:spMk id="61" creationId="{E7F392FE-5ADE-A745-93B3-D45C9651F421}"/>
          </ac:spMkLst>
        </pc:spChg>
        <pc:spChg chg="add mod">
          <ac:chgData name="Yann HALLOUARD" userId="984563d2-d638-4a78-a253-b89c0ce09a89" providerId="ADAL" clId="{CAC6DDEF-2570-9A46-8D7C-45F1B8702F08}" dt="2020-11-18T17:51:51.959" v="1705"/>
          <ac:spMkLst>
            <pc:docMk/>
            <pc:sldMk cId="3068659275" sldId="326"/>
            <ac:spMk id="62" creationId="{7C59433F-D31A-3A4F-87AD-ABF31345580E}"/>
          </ac:spMkLst>
        </pc:spChg>
        <pc:spChg chg="add mod">
          <ac:chgData name="Yann HALLOUARD" userId="984563d2-d638-4a78-a253-b89c0ce09a89" providerId="ADAL" clId="{CAC6DDEF-2570-9A46-8D7C-45F1B8702F08}" dt="2020-11-18T17:54:45.217" v="1728" actId="1076"/>
          <ac:spMkLst>
            <pc:docMk/>
            <pc:sldMk cId="3068659275" sldId="326"/>
            <ac:spMk id="63" creationId="{FF89B798-07C8-EE48-8A86-995514DB87BC}"/>
          </ac:spMkLst>
        </pc:spChg>
        <pc:spChg chg="add del">
          <ac:chgData name="Yann HALLOUARD" userId="984563d2-d638-4a78-a253-b89c0ce09a89" providerId="ADAL" clId="{CAC6DDEF-2570-9A46-8D7C-45F1B8702F08}" dt="2020-11-18T18:08:05.357" v="1824" actId="478"/>
          <ac:spMkLst>
            <pc:docMk/>
            <pc:sldMk cId="3068659275" sldId="326"/>
            <ac:spMk id="64" creationId="{8A711A6E-78B1-1949-A0F1-7DF159CA0FAC}"/>
          </ac:spMkLst>
        </pc:spChg>
        <pc:spChg chg="add mod">
          <ac:chgData name="Yann HALLOUARD" userId="984563d2-d638-4a78-a253-b89c0ce09a89" providerId="ADAL" clId="{CAC6DDEF-2570-9A46-8D7C-45F1B8702F08}" dt="2020-11-18T18:08:49.726" v="1844" actId="692"/>
          <ac:spMkLst>
            <pc:docMk/>
            <pc:sldMk cId="3068659275" sldId="326"/>
            <ac:spMk id="65" creationId="{B7A32C63-7BA0-C94F-8AB3-346389711E53}"/>
          </ac:spMkLst>
        </pc:spChg>
        <pc:spChg chg="add mod">
          <ac:chgData name="Yann HALLOUARD" userId="984563d2-d638-4a78-a253-b89c0ce09a89" providerId="ADAL" clId="{CAC6DDEF-2570-9A46-8D7C-45F1B8702F08}" dt="2020-11-18T18:09:37.141" v="1849" actId="692"/>
          <ac:spMkLst>
            <pc:docMk/>
            <pc:sldMk cId="3068659275" sldId="326"/>
            <ac:spMk id="66" creationId="{680036BA-A946-F548-BF33-A7B5EACE9F97}"/>
          </ac:spMkLst>
        </pc:spChg>
        <pc:picChg chg="add mod">
          <ac:chgData name="Yann HALLOUARD" userId="984563d2-d638-4a78-a253-b89c0ce09a89" providerId="ADAL" clId="{CAC6DDEF-2570-9A46-8D7C-45F1B8702F08}" dt="2020-11-18T18:12:02.833" v="1864" actId="207"/>
          <ac:picMkLst>
            <pc:docMk/>
            <pc:sldMk cId="3068659275" sldId="326"/>
            <ac:picMk id="68" creationId="{8FC3DC29-30E2-4F40-A730-887ADC804532}"/>
          </ac:picMkLst>
        </pc:picChg>
        <pc:picChg chg="add mod">
          <ac:chgData name="Yann HALLOUARD" userId="984563d2-d638-4a78-a253-b89c0ce09a89" providerId="ADAL" clId="{CAC6DDEF-2570-9A46-8D7C-45F1B8702F08}" dt="2020-11-18T18:12:06.756" v="1865" actId="207"/>
          <ac:picMkLst>
            <pc:docMk/>
            <pc:sldMk cId="3068659275" sldId="326"/>
            <ac:picMk id="70" creationId="{8BE239D2-AA1F-3C4A-9FEC-AD7719FCE445}"/>
          </ac:picMkLst>
        </pc:picChg>
        <pc:picChg chg="add del mod">
          <ac:chgData name="Yann HALLOUARD" userId="984563d2-d638-4a78-a253-b89c0ce09a89" providerId="ADAL" clId="{CAC6DDEF-2570-9A46-8D7C-45F1B8702F08}" dt="2020-11-18T18:11:51.884" v="1860" actId="21"/>
          <ac:picMkLst>
            <pc:docMk/>
            <pc:sldMk cId="3068659275" sldId="326"/>
            <ac:picMk id="72" creationId="{5FC58C2B-A701-EE44-B977-470C315A0CA5}"/>
          </ac:picMkLst>
        </pc:picChg>
        <pc:picChg chg="add mod">
          <ac:chgData name="Yann HALLOUARD" userId="984563d2-d638-4a78-a253-b89c0ce09a89" providerId="ADAL" clId="{CAC6DDEF-2570-9A46-8D7C-45F1B8702F08}" dt="2020-11-18T18:12:12.394" v="1866" actId="207"/>
          <ac:picMkLst>
            <pc:docMk/>
            <pc:sldMk cId="3068659275" sldId="326"/>
            <ac:picMk id="73" creationId="{F5368C67-5FD2-0D49-9D5F-BDB29C2DB5DB}"/>
          </ac:picMkLst>
        </pc:picChg>
        <pc:cxnChg chg="add del mod">
          <ac:chgData name="Yann HALLOUARD" userId="984563d2-d638-4a78-a253-b89c0ce09a89" providerId="ADAL" clId="{CAC6DDEF-2570-9A46-8D7C-45F1B8702F08}" dt="2020-11-18T16:47:08.790" v="1303" actId="21"/>
          <ac:cxnSpMkLst>
            <pc:docMk/>
            <pc:sldMk cId="3068659275" sldId="326"/>
            <ac:cxnSpMk id="14" creationId="{5405411A-24DC-9441-8E9C-2211C500D5DB}"/>
          </ac:cxnSpMkLst>
        </pc:cxnChg>
        <pc:cxnChg chg="add del mod">
          <ac:chgData name="Yann HALLOUARD" userId="984563d2-d638-4a78-a253-b89c0ce09a89" providerId="ADAL" clId="{CAC6DDEF-2570-9A46-8D7C-45F1B8702F08}" dt="2020-11-18T16:47:08.790" v="1303" actId="21"/>
          <ac:cxnSpMkLst>
            <pc:docMk/>
            <pc:sldMk cId="3068659275" sldId="326"/>
            <ac:cxnSpMk id="15" creationId="{FC45ACBE-2C68-8D4B-9FCD-92A6921120B4}"/>
          </ac:cxnSpMkLst>
        </pc:cxnChg>
        <pc:cxnChg chg="add del mod">
          <ac:chgData name="Yann HALLOUARD" userId="984563d2-d638-4a78-a253-b89c0ce09a89" providerId="ADAL" clId="{CAC6DDEF-2570-9A46-8D7C-45F1B8702F08}" dt="2020-11-18T16:47:08.790" v="1303" actId="21"/>
          <ac:cxnSpMkLst>
            <pc:docMk/>
            <pc:sldMk cId="3068659275" sldId="326"/>
            <ac:cxnSpMk id="16" creationId="{51D31E14-8E73-AD46-B85B-D3D6DC4284C3}"/>
          </ac:cxnSpMkLst>
        </pc:cxnChg>
        <pc:cxnChg chg="add del mod">
          <ac:chgData name="Yann HALLOUARD" userId="984563d2-d638-4a78-a253-b89c0ce09a89" providerId="ADAL" clId="{CAC6DDEF-2570-9A46-8D7C-45F1B8702F08}" dt="2020-11-18T16:47:08.790" v="1303" actId="21"/>
          <ac:cxnSpMkLst>
            <pc:docMk/>
            <pc:sldMk cId="3068659275" sldId="326"/>
            <ac:cxnSpMk id="21" creationId="{305924ED-9A14-0341-A1D1-328ED337AD79}"/>
          </ac:cxnSpMkLst>
        </pc:cxnChg>
        <pc:cxnChg chg="add del mod">
          <ac:chgData name="Yann HALLOUARD" userId="984563d2-d638-4a78-a253-b89c0ce09a89" providerId="ADAL" clId="{CAC6DDEF-2570-9A46-8D7C-45F1B8702F08}" dt="2020-11-18T16:47:08.790" v="1303" actId="21"/>
          <ac:cxnSpMkLst>
            <pc:docMk/>
            <pc:sldMk cId="3068659275" sldId="326"/>
            <ac:cxnSpMk id="24" creationId="{CB7A771E-7D07-6E4E-8B60-A8B6B9E423BC}"/>
          </ac:cxnSpMkLst>
        </pc:cxnChg>
        <pc:cxnChg chg="add del mod">
          <ac:chgData name="Yann HALLOUARD" userId="984563d2-d638-4a78-a253-b89c0ce09a89" providerId="ADAL" clId="{CAC6DDEF-2570-9A46-8D7C-45F1B8702F08}" dt="2020-11-18T16:47:08.790" v="1303" actId="21"/>
          <ac:cxnSpMkLst>
            <pc:docMk/>
            <pc:sldMk cId="3068659275" sldId="326"/>
            <ac:cxnSpMk id="25" creationId="{9BA95E7D-AA6B-864A-9C6A-F07E7FE78FAA}"/>
          </ac:cxnSpMkLst>
        </pc:cxnChg>
        <pc:cxnChg chg="add del mod">
          <ac:chgData name="Yann HALLOUARD" userId="984563d2-d638-4a78-a253-b89c0ce09a89" providerId="ADAL" clId="{CAC6DDEF-2570-9A46-8D7C-45F1B8702F08}" dt="2020-11-18T16:47:08.790" v="1303" actId="21"/>
          <ac:cxnSpMkLst>
            <pc:docMk/>
            <pc:sldMk cId="3068659275" sldId="326"/>
            <ac:cxnSpMk id="33" creationId="{9D5101D0-9028-464D-BB11-BA25C0354580}"/>
          </ac:cxnSpMkLst>
        </pc:cxnChg>
      </pc:sldChg>
      <pc:sldChg chg="addSp delSp modSp add del mod ord">
        <pc:chgData name="Yann HALLOUARD" userId="984563d2-d638-4a78-a253-b89c0ce09a89" providerId="ADAL" clId="{CAC6DDEF-2570-9A46-8D7C-45F1B8702F08}" dt="2020-11-18T18:12:31.274" v="1868" actId="2696"/>
        <pc:sldMkLst>
          <pc:docMk/>
          <pc:sldMk cId="1325361464" sldId="327"/>
        </pc:sldMkLst>
        <pc:spChg chg="mod">
          <ac:chgData name="Yann HALLOUARD" userId="984563d2-d638-4a78-a253-b89c0ce09a89" providerId="ADAL" clId="{CAC6DDEF-2570-9A46-8D7C-45F1B8702F08}" dt="2020-11-18T17:57:36.908" v="1735"/>
          <ac:spMkLst>
            <pc:docMk/>
            <pc:sldMk cId="1325361464" sldId="327"/>
            <ac:spMk id="2" creationId="{1C63E9A5-5349-8E49-852D-BF61C9E61306}"/>
          </ac:spMkLst>
        </pc:spChg>
        <pc:spChg chg="add del">
          <ac:chgData name="Yann HALLOUARD" userId="984563d2-d638-4a78-a253-b89c0ce09a89" providerId="ADAL" clId="{CAC6DDEF-2570-9A46-8D7C-45F1B8702F08}" dt="2020-11-18T17:59:19.350" v="1750" actId="21"/>
          <ac:spMkLst>
            <pc:docMk/>
            <pc:sldMk cId="1325361464" sldId="327"/>
            <ac:spMk id="3" creationId="{459F4C7A-5C10-A347-B470-521C16AA2A0A}"/>
          </ac:spMkLst>
        </pc:spChg>
        <pc:spChg chg="add del mod">
          <ac:chgData name="Yann HALLOUARD" userId="984563d2-d638-4a78-a253-b89c0ce09a89" providerId="ADAL" clId="{CAC6DDEF-2570-9A46-8D7C-45F1B8702F08}" dt="2020-11-18T18:02:29.331" v="1789" actId="21"/>
          <ac:spMkLst>
            <pc:docMk/>
            <pc:sldMk cId="1325361464" sldId="327"/>
            <ac:spMk id="5" creationId="{57C115AD-6D68-4C43-B666-78C939BEE54B}"/>
          </ac:spMkLst>
        </pc:spChg>
        <pc:spChg chg="del">
          <ac:chgData name="Yann HALLOUARD" userId="984563d2-d638-4a78-a253-b89c0ce09a89" providerId="ADAL" clId="{CAC6DDEF-2570-9A46-8D7C-45F1B8702F08}" dt="2020-11-18T17:57:39.379" v="1736" actId="478"/>
          <ac:spMkLst>
            <pc:docMk/>
            <pc:sldMk cId="1325361464" sldId="327"/>
            <ac:spMk id="7" creationId="{E503018A-2D27-CE42-BE76-1DF4E75218B2}"/>
          </ac:spMkLst>
        </pc:spChg>
        <pc:spChg chg="add del mod">
          <ac:chgData name="Yann HALLOUARD" userId="984563d2-d638-4a78-a253-b89c0ce09a89" providerId="ADAL" clId="{CAC6DDEF-2570-9A46-8D7C-45F1B8702F08}" dt="2020-11-18T17:59:43.089" v="1756" actId="21"/>
          <ac:spMkLst>
            <pc:docMk/>
            <pc:sldMk cId="1325361464" sldId="327"/>
            <ac:spMk id="28" creationId="{425B97C7-3455-9A40-BCB7-05E28055B9A1}"/>
          </ac:spMkLst>
        </pc:spChg>
        <pc:spChg chg="add del mod">
          <ac:chgData name="Yann HALLOUARD" userId="984563d2-d638-4a78-a253-b89c0ce09a89" providerId="ADAL" clId="{CAC6DDEF-2570-9A46-8D7C-45F1B8702F08}" dt="2020-11-18T18:00:09.963" v="1766"/>
          <ac:spMkLst>
            <pc:docMk/>
            <pc:sldMk cId="1325361464" sldId="327"/>
            <ac:spMk id="29" creationId="{CC5295A6-F444-424B-8284-F65621CF3DD3}"/>
          </ac:spMkLst>
        </pc:spChg>
        <pc:spChg chg="add del mod">
          <ac:chgData name="Yann HALLOUARD" userId="984563d2-d638-4a78-a253-b89c0ce09a89" providerId="ADAL" clId="{CAC6DDEF-2570-9A46-8D7C-45F1B8702F08}" dt="2020-11-18T18:00:59.639" v="1773"/>
          <ac:spMkLst>
            <pc:docMk/>
            <pc:sldMk cId="1325361464" sldId="327"/>
            <ac:spMk id="30" creationId="{3BEA56CD-959E-1749-BBDB-44BA936D4FED}"/>
          </ac:spMkLst>
        </pc:spChg>
        <pc:spChg chg="add del mod">
          <ac:chgData name="Yann HALLOUARD" userId="984563d2-d638-4a78-a253-b89c0ce09a89" providerId="ADAL" clId="{CAC6DDEF-2570-9A46-8D7C-45F1B8702F08}" dt="2020-11-18T18:01:32.402" v="1782"/>
          <ac:spMkLst>
            <pc:docMk/>
            <pc:sldMk cId="1325361464" sldId="327"/>
            <ac:spMk id="31" creationId="{C0592E9B-642D-7047-8AD2-512A90830029}"/>
          </ac:spMkLst>
        </pc:spChg>
        <pc:spChg chg="add del mod">
          <ac:chgData name="Yann HALLOUARD" userId="984563d2-d638-4a78-a253-b89c0ce09a89" providerId="ADAL" clId="{CAC6DDEF-2570-9A46-8D7C-45F1B8702F08}" dt="2020-11-18T18:01:31.376" v="1780"/>
          <ac:spMkLst>
            <pc:docMk/>
            <pc:sldMk cId="1325361464" sldId="327"/>
            <ac:spMk id="32" creationId="{52F41E92-E7CE-3D45-83F9-800A0E3EBAA0}"/>
          </ac:spMkLst>
        </pc:spChg>
        <pc:spChg chg="add del mod">
          <ac:chgData name="Yann HALLOUARD" userId="984563d2-d638-4a78-a253-b89c0ce09a89" providerId="ADAL" clId="{CAC6DDEF-2570-9A46-8D7C-45F1B8702F08}" dt="2020-11-18T18:02:33.961" v="1790" actId="478"/>
          <ac:spMkLst>
            <pc:docMk/>
            <pc:sldMk cId="1325361464" sldId="327"/>
            <ac:spMk id="33" creationId="{43B6C66F-7EAB-DA47-9350-14C392D126C3}"/>
          </ac:spMkLst>
        </pc:spChg>
        <pc:spChg chg="mod">
          <ac:chgData name="Yann HALLOUARD" userId="984563d2-d638-4a78-a253-b89c0ce09a89" providerId="ADAL" clId="{CAC6DDEF-2570-9A46-8D7C-45F1B8702F08}" dt="2020-11-18T18:03:22.768" v="1808" actId="1076"/>
          <ac:spMkLst>
            <pc:docMk/>
            <pc:sldMk cId="1325361464" sldId="327"/>
            <ac:spMk id="34" creationId="{41C6B242-ED35-B74E-BCC5-40C2955BAE07}"/>
          </ac:spMkLst>
        </pc:spChg>
        <pc:spChg chg="add del">
          <ac:chgData name="Yann HALLOUARD" userId="984563d2-d638-4a78-a253-b89c0ce09a89" providerId="ADAL" clId="{CAC6DDEF-2570-9A46-8D7C-45F1B8702F08}" dt="2020-11-18T18:02:33.961" v="1790" actId="478"/>
          <ac:spMkLst>
            <pc:docMk/>
            <pc:sldMk cId="1325361464" sldId="327"/>
            <ac:spMk id="35" creationId="{DABEEAC2-2700-C04F-A327-2971B6E529BE}"/>
          </ac:spMkLst>
        </pc:spChg>
        <pc:spChg chg="add del mod">
          <ac:chgData name="Yann HALLOUARD" userId="984563d2-d638-4a78-a253-b89c0ce09a89" providerId="ADAL" clId="{CAC6DDEF-2570-9A46-8D7C-45F1B8702F08}" dt="2020-11-18T18:02:33.961" v="1790" actId="478"/>
          <ac:spMkLst>
            <pc:docMk/>
            <pc:sldMk cId="1325361464" sldId="327"/>
            <ac:spMk id="36" creationId="{36AE5D26-E312-FE4B-8B8F-B42C669D9A55}"/>
          </ac:spMkLst>
        </pc:spChg>
        <pc:spChg chg="add del mod">
          <ac:chgData name="Yann HALLOUARD" userId="984563d2-d638-4a78-a253-b89c0ce09a89" providerId="ADAL" clId="{CAC6DDEF-2570-9A46-8D7C-45F1B8702F08}" dt="2020-11-18T18:02:33.961" v="1790" actId="478"/>
          <ac:spMkLst>
            <pc:docMk/>
            <pc:sldMk cId="1325361464" sldId="327"/>
            <ac:spMk id="37" creationId="{F8F67A93-FB54-2A4F-AF17-9C078B251799}"/>
          </ac:spMkLst>
        </pc:spChg>
        <pc:spChg chg="del">
          <ac:chgData name="Yann HALLOUARD" userId="984563d2-d638-4a78-a253-b89c0ce09a89" providerId="ADAL" clId="{CAC6DDEF-2570-9A46-8D7C-45F1B8702F08}" dt="2020-11-18T17:58:09.183" v="1746" actId="478"/>
          <ac:spMkLst>
            <pc:docMk/>
            <pc:sldMk cId="1325361464" sldId="327"/>
            <ac:spMk id="38" creationId="{99AA7891-D232-9D44-989B-62216E64F3B9}"/>
          </ac:spMkLst>
        </pc:spChg>
        <pc:spChg chg="add mod">
          <ac:chgData name="Yann HALLOUARD" userId="984563d2-d638-4a78-a253-b89c0ce09a89" providerId="ADAL" clId="{CAC6DDEF-2570-9A46-8D7C-45F1B8702F08}" dt="2020-11-18T18:03:22.768" v="1808" actId="1076"/>
          <ac:spMkLst>
            <pc:docMk/>
            <pc:sldMk cId="1325361464" sldId="327"/>
            <ac:spMk id="39" creationId="{47562917-C576-6C4C-8F06-34203017654B}"/>
          </ac:spMkLst>
        </pc:spChg>
        <pc:spChg chg="mod">
          <ac:chgData name="Yann HALLOUARD" userId="984563d2-d638-4a78-a253-b89c0ce09a89" providerId="ADAL" clId="{CAC6DDEF-2570-9A46-8D7C-45F1B8702F08}" dt="2020-11-18T18:03:22.768" v="1808" actId="1076"/>
          <ac:spMkLst>
            <pc:docMk/>
            <pc:sldMk cId="1325361464" sldId="327"/>
            <ac:spMk id="40" creationId="{597E1D0B-71CF-3F46-A803-8AD961AC0582}"/>
          </ac:spMkLst>
        </pc:spChg>
        <pc:spChg chg="add del mod">
          <ac:chgData name="Yann HALLOUARD" userId="984563d2-d638-4a78-a253-b89c0ce09a89" providerId="ADAL" clId="{CAC6DDEF-2570-9A46-8D7C-45F1B8702F08}" dt="2020-11-18T18:03:22.768" v="1808" actId="1076"/>
          <ac:spMkLst>
            <pc:docMk/>
            <pc:sldMk cId="1325361464" sldId="327"/>
            <ac:spMk id="41" creationId="{56A75E4A-702F-4641-BC41-ECB91895E5CA}"/>
          </ac:spMkLst>
        </pc:spChg>
        <pc:spChg chg="del">
          <ac:chgData name="Yann HALLOUARD" userId="984563d2-d638-4a78-a253-b89c0ce09a89" providerId="ADAL" clId="{CAC6DDEF-2570-9A46-8D7C-45F1B8702F08}" dt="2020-11-18T17:58:09.183" v="1746" actId="478"/>
          <ac:spMkLst>
            <pc:docMk/>
            <pc:sldMk cId="1325361464" sldId="327"/>
            <ac:spMk id="42" creationId="{CEC9935F-05C7-1C48-BE4D-048D3402377F}"/>
          </ac:spMkLst>
        </pc:spChg>
        <pc:spChg chg="mod">
          <ac:chgData name="Yann HALLOUARD" userId="984563d2-d638-4a78-a253-b89c0ce09a89" providerId="ADAL" clId="{CAC6DDEF-2570-9A46-8D7C-45F1B8702F08}" dt="2020-11-18T18:03:22.768" v="1808" actId="1076"/>
          <ac:spMkLst>
            <pc:docMk/>
            <pc:sldMk cId="1325361464" sldId="327"/>
            <ac:spMk id="43" creationId="{1C47D752-B85E-A048-8416-F009359C6277}"/>
          </ac:spMkLst>
        </pc:spChg>
        <pc:spChg chg="add del mod">
          <ac:chgData name="Yann HALLOUARD" userId="984563d2-d638-4a78-a253-b89c0ce09a89" providerId="ADAL" clId="{CAC6DDEF-2570-9A46-8D7C-45F1B8702F08}" dt="2020-11-18T18:03:22.768" v="1808" actId="1076"/>
          <ac:spMkLst>
            <pc:docMk/>
            <pc:sldMk cId="1325361464" sldId="327"/>
            <ac:spMk id="44" creationId="{9180F9F8-6178-274A-BBAC-151475C4BC1F}"/>
          </ac:spMkLst>
        </pc:spChg>
        <pc:spChg chg="del">
          <ac:chgData name="Yann HALLOUARD" userId="984563d2-d638-4a78-a253-b89c0ce09a89" providerId="ADAL" clId="{CAC6DDEF-2570-9A46-8D7C-45F1B8702F08}" dt="2020-11-18T17:58:09.183" v="1746" actId="478"/>
          <ac:spMkLst>
            <pc:docMk/>
            <pc:sldMk cId="1325361464" sldId="327"/>
            <ac:spMk id="45" creationId="{49E098CE-9C17-ED46-9BB3-D2B9EF5C48CB}"/>
          </ac:spMkLst>
        </pc:spChg>
        <pc:spChg chg="del">
          <ac:chgData name="Yann HALLOUARD" userId="984563d2-d638-4a78-a253-b89c0ce09a89" providerId="ADAL" clId="{CAC6DDEF-2570-9A46-8D7C-45F1B8702F08}" dt="2020-11-18T17:58:09.183" v="1746" actId="478"/>
          <ac:spMkLst>
            <pc:docMk/>
            <pc:sldMk cId="1325361464" sldId="327"/>
            <ac:spMk id="48" creationId="{47BB00F9-12B9-8E4A-810F-4E8BB6A65253}"/>
          </ac:spMkLst>
        </pc:spChg>
        <pc:spChg chg="del">
          <ac:chgData name="Yann HALLOUARD" userId="984563d2-d638-4a78-a253-b89c0ce09a89" providerId="ADAL" clId="{CAC6DDEF-2570-9A46-8D7C-45F1B8702F08}" dt="2020-11-18T17:58:09.183" v="1746" actId="478"/>
          <ac:spMkLst>
            <pc:docMk/>
            <pc:sldMk cId="1325361464" sldId="327"/>
            <ac:spMk id="49" creationId="{15725154-A9D1-BF47-8F88-216C4B224DFF}"/>
          </ac:spMkLst>
        </pc:spChg>
        <pc:spChg chg="mod">
          <ac:chgData name="Yann HALLOUARD" userId="984563d2-d638-4a78-a253-b89c0ce09a89" providerId="ADAL" clId="{CAC6DDEF-2570-9A46-8D7C-45F1B8702F08}" dt="2020-11-18T18:03:22.768" v="1808" actId="1076"/>
          <ac:spMkLst>
            <pc:docMk/>
            <pc:sldMk cId="1325361464" sldId="327"/>
            <ac:spMk id="50" creationId="{6E49B033-10DA-604E-A6F8-43641366326D}"/>
          </ac:spMkLst>
        </pc:spChg>
        <pc:spChg chg="mod">
          <ac:chgData name="Yann HALLOUARD" userId="984563d2-d638-4a78-a253-b89c0ce09a89" providerId="ADAL" clId="{CAC6DDEF-2570-9A46-8D7C-45F1B8702F08}" dt="2020-11-18T18:03:22.768" v="1808" actId="1076"/>
          <ac:spMkLst>
            <pc:docMk/>
            <pc:sldMk cId="1325361464" sldId="327"/>
            <ac:spMk id="51" creationId="{0CA8645F-410D-2742-9F88-EF23027794D2}"/>
          </ac:spMkLst>
        </pc:spChg>
        <pc:spChg chg="mod">
          <ac:chgData name="Yann HALLOUARD" userId="984563d2-d638-4a78-a253-b89c0ce09a89" providerId="ADAL" clId="{CAC6DDEF-2570-9A46-8D7C-45F1B8702F08}" dt="2020-11-18T18:03:22.768" v="1808" actId="1076"/>
          <ac:spMkLst>
            <pc:docMk/>
            <pc:sldMk cId="1325361464" sldId="327"/>
            <ac:spMk id="57" creationId="{C499685F-0825-AC40-ACF2-0306ED4270B4}"/>
          </ac:spMkLst>
        </pc:spChg>
        <pc:spChg chg="del">
          <ac:chgData name="Yann HALLOUARD" userId="984563d2-d638-4a78-a253-b89c0ce09a89" providerId="ADAL" clId="{CAC6DDEF-2570-9A46-8D7C-45F1B8702F08}" dt="2020-11-18T17:58:02.870" v="1742" actId="478"/>
          <ac:spMkLst>
            <pc:docMk/>
            <pc:sldMk cId="1325361464" sldId="327"/>
            <ac:spMk id="58" creationId="{0C5F16A3-2289-A24A-8B24-47986E62A9F1}"/>
          </ac:spMkLst>
        </pc:spChg>
        <pc:spChg chg="del">
          <ac:chgData name="Yann HALLOUARD" userId="984563d2-d638-4a78-a253-b89c0ce09a89" providerId="ADAL" clId="{CAC6DDEF-2570-9A46-8D7C-45F1B8702F08}" dt="2020-11-18T17:58:04.052" v="1743" actId="478"/>
          <ac:spMkLst>
            <pc:docMk/>
            <pc:sldMk cId="1325361464" sldId="327"/>
            <ac:spMk id="59" creationId="{E7103B3B-B11E-EC49-AB5F-82C2B1BDEAE2}"/>
          </ac:spMkLst>
        </pc:spChg>
        <pc:spChg chg="del">
          <ac:chgData name="Yann HALLOUARD" userId="984563d2-d638-4a78-a253-b89c0ce09a89" providerId="ADAL" clId="{CAC6DDEF-2570-9A46-8D7C-45F1B8702F08}" dt="2020-11-18T17:58:06.569" v="1745" actId="478"/>
          <ac:spMkLst>
            <pc:docMk/>
            <pc:sldMk cId="1325361464" sldId="327"/>
            <ac:spMk id="60" creationId="{D2CDC415-0C82-6940-A5C2-CD0AAD56251A}"/>
          </ac:spMkLst>
        </pc:spChg>
        <pc:spChg chg="del">
          <ac:chgData name="Yann HALLOUARD" userId="984563d2-d638-4a78-a253-b89c0ce09a89" providerId="ADAL" clId="{CAC6DDEF-2570-9A46-8D7C-45F1B8702F08}" dt="2020-11-18T17:58:05.342" v="1744" actId="478"/>
          <ac:spMkLst>
            <pc:docMk/>
            <pc:sldMk cId="1325361464" sldId="327"/>
            <ac:spMk id="61" creationId="{E7F392FE-5ADE-A745-93B3-D45C9651F421}"/>
          </ac:spMkLst>
        </pc:spChg>
        <pc:spChg chg="add del">
          <ac:chgData name="Yann HALLOUARD" userId="984563d2-d638-4a78-a253-b89c0ce09a89" providerId="ADAL" clId="{CAC6DDEF-2570-9A46-8D7C-45F1B8702F08}" dt="2020-11-18T17:58:01.528" v="1741" actId="478"/>
          <ac:spMkLst>
            <pc:docMk/>
            <pc:sldMk cId="1325361464" sldId="327"/>
            <ac:spMk id="62" creationId="{7C59433F-D31A-3A4F-87AD-ABF31345580E}"/>
          </ac:spMkLst>
        </pc:spChg>
        <pc:spChg chg="del">
          <ac:chgData name="Yann HALLOUARD" userId="984563d2-d638-4a78-a253-b89c0ce09a89" providerId="ADAL" clId="{CAC6DDEF-2570-9A46-8D7C-45F1B8702F08}" dt="2020-11-18T17:58:09.183" v="1746" actId="478"/>
          <ac:spMkLst>
            <pc:docMk/>
            <pc:sldMk cId="1325361464" sldId="327"/>
            <ac:spMk id="63" creationId="{FF89B798-07C8-EE48-8A86-995514DB87BC}"/>
          </ac:spMkLst>
        </pc:spChg>
      </pc:sldChg>
      <pc:sldChg chg="addSp delSp modSp add mod ord">
        <pc:chgData name="Yann HALLOUARD" userId="984563d2-d638-4a78-a253-b89c0ce09a89" providerId="ADAL" clId="{CAC6DDEF-2570-9A46-8D7C-45F1B8702F08}" dt="2020-11-18T18:34:23.643" v="2384" actId="207"/>
        <pc:sldMkLst>
          <pc:docMk/>
          <pc:sldMk cId="980500813" sldId="328"/>
        </pc:sldMkLst>
        <pc:spChg chg="mod">
          <ac:chgData name="Yann HALLOUARD" userId="984563d2-d638-4a78-a253-b89c0ce09a89" providerId="ADAL" clId="{CAC6DDEF-2570-9A46-8D7C-45F1B8702F08}" dt="2020-11-18T18:07:33.975" v="1821"/>
          <ac:spMkLst>
            <pc:docMk/>
            <pc:sldMk cId="980500813" sldId="328"/>
            <ac:spMk id="2" creationId="{1C63E9A5-5349-8E49-852D-BF61C9E61306}"/>
          </ac:spMkLst>
        </pc:spChg>
        <pc:spChg chg="add del mod">
          <ac:chgData name="Yann HALLOUARD" userId="984563d2-d638-4a78-a253-b89c0ce09a89" providerId="ADAL" clId="{CAC6DDEF-2570-9A46-8D7C-45F1B8702F08}" dt="2020-11-18T18:30:26.580" v="2321" actId="478"/>
          <ac:spMkLst>
            <pc:docMk/>
            <pc:sldMk cId="980500813" sldId="328"/>
            <ac:spMk id="3" creationId="{5F974386-A327-664B-8FBE-A41050706C35}"/>
          </ac:spMkLst>
        </pc:spChg>
        <pc:spChg chg="del">
          <ac:chgData name="Yann HALLOUARD" userId="984563d2-d638-4a78-a253-b89c0ce09a89" providerId="ADAL" clId="{CAC6DDEF-2570-9A46-8D7C-45F1B8702F08}" dt="2020-11-18T18:07:36.443" v="1822" actId="478"/>
          <ac:spMkLst>
            <pc:docMk/>
            <pc:sldMk cId="980500813" sldId="328"/>
            <ac:spMk id="7" creationId="{E503018A-2D27-CE42-BE76-1DF4E75218B2}"/>
          </ac:spMkLst>
        </pc:spChg>
        <pc:spChg chg="add mod">
          <ac:chgData name="Yann HALLOUARD" userId="984563d2-d638-4a78-a253-b89c0ce09a89" providerId="ADAL" clId="{CAC6DDEF-2570-9A46-8D7C-45F1B8702F08}" dt="2020-11-18T18:12:24.733" v="1867"/>
          <ac:spMkLst>
            <pc:docMk/>
            <pc:sldMk cId="980500813" sldId="328"/>
            <ac:spMk id="27" creationId="{8D5B02CC-E571-7148-8B77-EC0DDCAFC531}"/>
          </ac:spMkLst>
        </pc:spChg>
        <pc:spChg chg="add mod">
          <ac:chgData name="Yann HALLOUARD" userId="984563d2-d638-4a78-a253-b89c0ce09a89" providerId="ADAL" clId="{CAC6DDEF-2570-9A46-8D7C-45F1B8702F08}" dt="2020-11-18T18:12:24.733" v="1867"/>
          <ac:spMkLst>
            <pc:docMk/>
            <pc:sldMk cId="980500813" sldId="328"/>
            <ac:spMk id="28" creationId="{869BB373-E3DF-B94C-851D-EAA7233B4DB5}"/>
          </ac:spMkLst>
        </pc:spChg>
        <pc:spChg chg="add del mod">
          <ac:chgData name="Yann HALLOUARD" userId="984563d2-d638-4a78-a253-b89c0ce09a89" providerId="ADAL" clId="{CAC6DDEF-2570-9A46-8D7C-45F1B8702F08}" dt="2020-11-18T18:27:48.568" v="2195" actId="21"/>
          <ac:spMkLst>
            <pc:docMk/>
            <pc:sldMk cId="980500813" sldId="328"/>
            <ac:spMk id="33" creationId="{B3F74C88-A975-E441-8A82-819BE45A3B69}"/>
          </ac:spMkLst>
        </pc:spChg>
        <pc:spChg chg="add mod">
          <ac:chgData name="Yann HALLOUARD" userId="984563d2-d638-4a78-a253-b89c0ce09a89" providerId="ADAL" clId="{CAC6DDEF-2570-9A46-8D7C-45F1B8702F08}" dt="2020-11-18T18:28:00.396" v="2208" actId="207"/>
          <ac:spMkLst>
            <pc:docMk/>
            <pc:sldMk cId="980500813" sldId="328"/>
            <ac:spMk id="37" creationId="{681B7D17-993C-D743-88D6-B66454BB3CCA}"/>
          </ac:spMkLst>
        </pc:spChg>
        <pc:spChg chg="add mod">
          <ac:chgData name="Yann HALLOUARD" userId="984563d2-d638-4a78-a253-b89c0ce09a89" providerId="ADAL" clId="{CAC6DDEF-2570-9A46-8D7C-45F1B8702F08}" dt="2020-11-18T18:28:19.610" v="2213" actId="14100"/>
          <ac:spMkLst>
            <pc:docMk/>
            <pc:sldMk cId="980500813" sldId="328"/>
            <ac:spMk id="39" creationId="{A5045876-709C-4E44-8696-BD1D7571D19E}"/>
          </ac:spMkLst>
        </pc:spChg>
        <pc:spChg chg="mod">
          <ac:chgData name="Yann HALLOUARD" userId="984563d2-d638-4a78-a253-b89c0ce09a89" providerId="ADAL" clId="{CAC6DDEF-2570-9A46-8D7C-45F1B8702F08}" dt="2020-11-18T18:07:17.862" v="1816" actId="20577"/>
          <ac:spMkLst>
            <pc:docMk/>
            <pc:sldMk cId="980500813" sldId="328"/>
            <ac:spMk id="44" creationId="{9180F9F8-6178-274A-BBAC-151475C4BC1F}"/>
          </ac:spMkLst>
        </pc:spChg>
        <pc:spChg chg="mod">
          <ac:chgData name="Yann HALLOUARD" userId="984563d2-d638-4a78-a253-b89c0ce09a89" providerId="ADAL" clId="{CAC6DDEF-2570-9A46-8D7C-45F1B8702F08}" dt="2020-11-18T18:07:22.980" v="1820" actId="20577"/>
          <ac:spMkLst>
            <pc:docMk/>
            <pc:sldMk cId="980500813" sldId="328"/>
            <ac:spMk id="45" creationId="{49E098CE-9C17-ED46-9BB3-D2B9EF5C48CB}"/>
          </ac:spMkLst>
        </pc:spChg>
        <pc:spChg chg="add del mod">
          <ac:chgData name="Yann HALLOUARD" userId="984563d2-d638-4a78-a253-b89c0ce09a89" providerId="ADAL" clId="{CAC6DDEF-2570-9A46-8D7C-45F1B8702F08}" dt="2020-11-18T18:27:57.831" v="2203" actId="21"/>
          <ac:spMkLst>
            <pc:docMk/>
            <pc:sldMk cId="980500813" sldId="328"/>
            <ac:spMk id="46" creationId="{96871D15-CE32-1943-8EC7-BD11429EDE3E}"/>
          </ac:spMkLst>
        </pc:spChg>
        <pc:spChg chg="add del mod">
          <ac:chgData name="Yann HALLOUARD" userId="984563d2-d638-4a78-a253-b89c0ce09a89" providerId="ADAL" clId="{CAC6DDEF-2570-9A46-8D7C-45F1B8702F08}" dt="2020-11-18T18:28:14.133" v="2212" actId="21"/>
          <ac:spMkLst>
            <pc:docMk/>
            <pc:sldMk cId="980500813" sldId="328"/>
            <ac:spMk id="47" creationId="{566C4F4F-B49F-7D47-BCF6-E7DCBDCCDAAC}"/>
          </ac:spMkLst>
        </pc:spChg>
        <pc:spChg chg="del mod">
          <ac:chgData name="Yann HALLOUARD" userId="984563d2-d638-4a78-a253-b89c0ce09a89" providerId="ADAL" clId="{CAC6DDEF-2570-9A46-8D7C-45F1B8702F08}" dt="2020-11-18T18:31:24.165" v="2334" actId="21"/>
          <ac:spMkLst>
            <pc:docMk/>
            <pc:sldMk cId="980500813" sldId="328"/>
            <ac:spMk id="48" creationId="{47BB00F9-12B9-8E4A-810F-4E8BB6A65253}"/>
          </ac:spMkLst>
        </pc:spChg>
        <pc:spChg chg="del mod">
          <ac:chgData name="Yann HALLOUARD" userId="984563d2-d638-4a78-a253-b89c0ce09a89" providerId="ADAL" clId="{CAC6DDEF-2570-9A46-8D7C-45F1B8702F08}" dt="2020-11-18T18:30:05.398" v="2317" actId="478"/>
          <ac:spMkLst>
            <pc:docMk/>
            <pc:sldMk cId="980500813" sldId="328"/>
            <ac:spMk id="49" creationId="{15725154-A9D1-BF47-8F88-216C4B224DFF}"/>
          </ac:spMkLst>
        </pc:spChg>
        <pc:spChg chg="del">
          <ac:chgData name="Yann HALLOUARD" userId="984563d2-d638-4a78-a253-b89c0ce09a89" providerId="ADAL" clId="{CAC6DDEF-2570-9A46-8D7C-45F1B8702F08}" dt="2020-11-18T18:15:13.239" v="1923" actId="478"/>
          <ac:spMkLst>
            <pc:docMk/>
            <pc:sldMk cId="980500813" sldId="328"/>
            <ac:spMk id="50" creationId="{6E49B033-10DA-604E-A6F8-43641366326D}"/>
          </ac:spMkLst>
        </pc:spChg>
        <pc:spChg chg="mod">
          <ac:chgData name="Yann HALLOUARD" userId="984563d2-d638-4a78-a253-b89c0ce09a89" providerId="ADAL" clId="{CAC6DDEF-2570-9A46-8D7C-45F1B8702F08}" dt="2020-11-18T18:16:24.109" v="1951" actId="1076"/>
          <ac:spMkLst>
            <pc:docMk/>
            <pc:sldMk cId="980500813" sldId="328"/>
            <ac:spMk id="51" creationId="{0CA8645F-410D-2742-9F88-EF23027794D2}"/>
          </ac:spMkLst>
        </pc:spChg>
        <pc:spChg chg="add mod">
          <ac:chgData name="Yann HALLOUARD" userId="984563d2-d638-4a78-a253-b89c0ce09a89" providerId="ADAL" clId="{CAC6DDEF-2570-9A46-8D7C-45F1B8702F08}" dt="2020-11-18T18:28:26.777" v="2215" actId="20577"/>
          <ac:spMkLst>
            <pc:docMk/>
            <pc:sldMk cId="980500813" sldId="328"/>
            <ac:spMk id="52" creationId="{DE38859C-4D9E-B440-B734-D2BA47C0EEEC}"/>
          </ac:spMkLst>
        </pc:spChg>
        <pc:spChg chg="add mod">
          <ac:chgData name="Yann HALLOUARD" userId="984563d2-d638-4a78-a253-b89c0ce09a89" providerId="ADAL" clId="{CAC6DDEF-2570-9A46-8D7C-45F1B8702F08}" dt="2020-11-18T18:32:45.354" v="2372" actId="207"/>
          <ac:spMkLst>
            <pc:docMk/>
            <pc:sldMk cId="980500813" sldId="328"/>
            <ac:spMk id="53" creationId="{24434D67-6D1D-5A42-BF87-380AF75837BB}"/>
          </ac:spMkLst>
        </pc:spChg>
        <pc:spChg chg="add mod">
          <ac:chgData name="Yann HALLOUARD" userId="984563d2-d638-4a78-a253-b89c0ce09a89" providerId="ADAL" clId="{CAC6DDEF-2570-9A46-8D7C-45F1B8702F08}" dt="2020-11-18T18:32:45.354" v="2372" actId="207"/>
          <ac:spMkLst>
            <pc:docMk/>
            <pc:sldMk cId="980500813" sldId="328"/>
            <ac:spMk id="54" creationId="{EEAD395E-8138-EE48-ACAA-BDF8CFED1F46}"/>
          </ac:spMkLst>
        </pc:spChg>
        <pc:spChg chg="add del mod">
          <ac:chgData name="Yann HALLOUARD" userId="984563d2-d638-4a78-a253-b89c0ce09a89" providerId="ADAL" clId="{CAC6DDEF-2570-9A46-8D7C-45F1B8702F08}" dt="2020-11-18T18:31:30.859" v="2337" actId="21"/>
          <ac:spMkLst>
            <pc:docMk/>
            <pc:sldMk cId="980500813" sldId="328"/>
            <ac:spMk id="55" creationId="{1C95A934-1024-4D42-873D-45A45AF9705D}"/>
          </ac:spMkLst>
        </pc:spChg>
        <pc:spChg chg="add del mod">
          <ac:chgData name="Yann HALLOUARD" userId="984563d2-d638-4a78-a253-b89c0ce09a89" providerId="ADAL" clId="{CAC6DDEF-2570-9A46-8D7C-45F1B8702F08}" dt="2020-11-18T18:31:43.237" v="2341" actId="21"/>
          <ac:spMkLst>
            <pc:docMk/>
            <pc:sldMk cId="980500813" sldId="328"/>
            <ac:spMk id="56" creationId="{B9182FB3-0632-2243-8196-94B15BD51CD2}"/>
          </ac:spMkLst>
        </pc:spChg>
        <pc:spChg chg="mod">
          <ac:chgData name="Yann HALLOUARD" userId="984563d2-d638-4a78-a253-b89c0ce09a89" providerId="ADAL" clId="{CAC6DDEF-2570-9A46-8D7C-45F1B8702F08}" dt="2020-11-18T18:16:19.550" v="1950" actId="1076"/>
          <ac:spMkLst>
            <pc:docMk/>
            <pc:sldMk cId="980500813" sldId="328"/>
            <ac:spMk id="57" creationId="{C499685F-0825-AC40-ACF2-0306ED4270B4}"/>
          </ac:spMkLst>
        </pc:spChg>
        <pc:spChg chg="del">
          <ac:chgData name="Yann HALLOUARD" userId="984563d2-d638-4a78-a253-b89c0ce09a89" providerId="ADAL" clId="{CAC6DDEF-2570-9A46-8D7C-45F1B8702F08}" dt="2020-11-18T18:16:03.524" v="1937" actId="478"/>
          <ac:spMkLst>
            <pc:docMk/>
            <pc:sldMk cId="980500813" sldId="328"/>
            <ac:spMk id="58" creationId="{0C5F16A3-2289-A24A-8B24-47986E62A9F1}"/>
          </ac:spMkLst>
        </pc:spChg>
        <pc:spChg chg="del">
          <ac:chgData name="Yann HALLOUARD" userId="984563d2-d638-4a78-a253-b89c0ce09a89" providerId="ADAL" clId="{CAC6DDEF-2570-9A46-8D7C-45F1B8702F08}" dt="2020-11-18T18:16:04.462" v="1938" actId="478"/>
          <ac:spMkLst>
            <pc:docMk/>
            <pc:sldMk cId="980500813" sldId="328"/>
            <ac:spMk id="59" creationId="{E7103B3B-B11E-EC49-AB5F-82C2B1BDEAE2}"/>
          </ac:spMkLst>
        </pc:spChg>
        <pc:spChg chg="del">
          <ac:chgData name="Yann HALLOUARD" userId="984563d2-d638-4a78-a253-b89c0ce09a89" providerId="ADAL" clId="{CAC6DDEF-2570-9A46-8D7C-45F1B8702F08}" dt="2020-11-18T18:16:05.650" v="1939" actId="478"/>
          <ac:spMkLst>
            <pc:docMk/>
            <pc:sldMk cId="980500813" sldId="328"/>
            <ac:spMk id="60" creationId="{D2CDC415-0C82-6940-A5C2-CD0AAD56251A}"/>
          </ac:spMkLst>
        </pc:spChg>
        <pc:spChg chg="mod">
          <ac:chgData name="Yann HALLOUARD" userId="984563d2-d638-4a78-a253-b89c0ce09a89" providerId="ADAL" clId="{CAC6DDEF-2570-9A46-8D7C-45F1B8702F08}" dt="2020-11-18T18:27:53.056" v="2201" actId="1076"/>
          <ac:spMkLst>
            <pc:docMk/>
            <pc:sldMk cId="980500813" sldId="328"/>
            <ac:spMk id="61" creationId="{E7F392FE-5ADE-A745-93B3-D45C9651F421}"/>
          </ac:spMkLst>
        </pc:spChg>
        <pc:spChg chg="del">
          <ac:chgData name="Yann HALLOUARD" userId="984563d2-d638-4a78-a253-b89c0ce09a89" providerId="ADAL" clId="{CAC6DDEF-2570-9A46-8D7C-45F1B8702F08}" dt="2020-11-18T18:16:01.844" v="1936" actId="478"/>
          <ac:spMkLst>
            <pc:docMk/>
            <pc:sldMk cId="980500813" sldId="328"/>
            <ac:spMk id="62" creationId="{7C59433F-D31A-3A4F-87AD-ABF31345580E}"/>
          </ac:spMkLst>
        </pc:spChg>
        <pc:spChg chg="del">
          <ac:chgData name="Yann HALLOUARD" userId="984563d2-d638-4a78-a253-b89c0ce09a89" providerId="ADAL" clId="{CAC6DDEF-2570-9A46-8D7C-45F1B8702F08}" dt="2020-11-18T18:30:06.514" v="2318" actId="478"/>
          <ac:spMkLst>
            <pc:docMk/>
            <pc:sldMk cId="980500813" sldId="328"/>
            <ac:spMk id="63" creationId="{FF89B798-07C8-EE48-8A86-995514DB87BC}"/>
          </ac:spMkLst>
        </pc:spChg>
        <pc:spChg chg="add del mod">
          <ac:chgData name="Yann HALLOUARD" userId="984563d2-d638-4a78-a253-b89c0ce09a89" providerId="ADAL" clId="{CAC6DDEF-2570-9A46-8D7C-45F1B8702F08}" dt="2020-11-18T18:31:57.438" v="2349" actId="21"/>
          <ac:spMkLst>
            <pc:docMk/>
            <pc:sldMk cId="980500813" sldId="328"/>
            <ac:spMk id="64" creationId="{F0D27942-0D73-EB41-BEE4-48214BB4B001}"/>
          </ac:spMkLst>
        </pc:spChg>
        <pc:spChg chg="add del mod">
          <ac:chgData name="Yann HALLOUARD" userId="984563d2-d638-4a78-a253-b89c0ce09a89" providerId="ADAL" clId="{CAC6DDEF-2570-9A46-8D7C-45F1B8702F08}" dt="2020-11-18T18:32:03.493" v="2353" actId="21"/>
          <ac:spMkLst>
            <pc:docMk/>
            <pc:sldMk cId="980500813" sldId="328"/>
            <ac:spMk id="65" creationId="{317E4F6B-3362-4942-8010-A9A58B778392}"/>
          </ac:spMkLst>
        </pc:spChg>
        <pc:spChg chg="add del mod">
          <ac:chgData name="Yann HALLOUARD" userId="984563d2-d638-4a78-a253-b89c0ce09a89" providerId="ADAL" clId="{CAC6DDEF-2570-9A46-8D7C-45F1B8702F08}" dt="2020-11-18T18:32:09.259" v="2357" actId="21"/>
          <ac:spMkLst>
            <pc:docMk/>
            <pc:sldMk cId="980500813" sldId="328"/>
            <ac:spMk id="66" creationId="{0613FC7B-FA05-5345-BD74-11039F5626D7}"/>
          </ac:spMkLst>
        </pc:spChg>
        <pc:spChg chg="add del mod">
          <ac:chgData name="Yann HALLOUARD" userId="984563d2-d638-4a78-a253-b89c0ce09a89" providerId="ADAL" clId="{CAC6DDEF-2570-9A46-8D7C-45F1B8702F08}" dt="2020-11-18T18:32:17.989" v="2360" actId="21"/>
          <ac:spMkLst>
            <pc:docMk/>
            <pc:sldMk cId="980500813" sldId="328"/>
            <ac:spMk id="67" creationId="{B7D38233-F4E0-8941-8BC7-2B0EBB31AACC}"/>
          </ac:spMkLst>
        </pc:spChg>
        <pc:spChg chg="add del mod">
          <ac:chgData name="Yann HALLOUARD" userId="984563d2-d638-4a78-a253-b89c0ce09a89" providerId="ADAL" clId="{CAC6DDEF-2570-9A46-8D7C-45F1B8702F08}" dt="2020-11-18T18:32:41.836" v="2371" actId="21"/>
          <ac:spMkLst>
            <pc:docMk/>
            <pc:sldMk cId="980500813" sldId="328"/>
            <ac:spMk id="68" creationId="{23BBBE38-1378-5446-A7AC-6529977F66A3}"/>
          </ac:spMkLst>
        </pc:spChg>
        <pc:spChg chg="add mod">
          <ac:chgData name="Yann HALLOUARD" userId="984563d2-d638-4a78-a253-b89c0ce09a89" providerId="ADAL" clId="{CAC6DDEF-2570-9A46-8D7C-45F1B8702F08}" dt="2020-11-18T18:32:46.651" v="2373"/>
          <ac:spMkLst>
            <pc:docMk/>
            <pc:sldMk cId="980500813" sldId="328"/>
            <ac:spMk id="69" creationId="{2596ADA2-5D94-0B46-9494-663B254015CB}"/>
          </ac:spMkLst>
        </pc:spChg>
        <pc:picChg chg="add mod">
          <ac:chgData name="Yann HALLOUARD" userId="984563d2-d638-4a78-a253-b89c0ce09a89" providerId="ADAL" clId="{CAC6DDEF-2570-9A46-8D7C-45F1B8702F08}" dt="2020-11-18T18:34:15.646" v="2382" actId="207"/>
          <ac:picMkLst>
            <pc:docMk/>
            <pc:sldMk cId="980500813" sldId="328"/>
            <ac:picMk id="29" creationId="{17097D63-9456-0F41-9B81-437346965CF7}"/>
          </ac:picMkLst>
        </pc:picChg>
        <pc:picChg chg="add del mod">
          <ac:chgData name="Yann HALLOUARD" userId="984563d2-d638-4a78-a253-b89c0ce09a89" providerId="ADAL" clId="{CAC6DDEF-2570-9A46-8D7C-45F1B8702F08}" dt="2020-11-18T18:34:11.071" v="2381" actId="478"/>
          <ac:picMkLst>
            <pc:docMk/>
            <pc:sldMk cId="980500813" sldId="328"/>
            <ac:picMk id="30" creationId="{9F526752-F94F-DB46-97B1-3990C946DECC}"/>
          </ac:picMkLst>
        </pc:picChg>
        <pc:picChg chg="add mod">
          <ac:chgData name="Yann HALLOUARD" userId="984563d2-d638-4a78-a253-b89c0ce09a89" providerId="ADAL" clId="{CAC6DDEF-2570-9A46-8D7C-45F1B8702F08}" dt="2020-11-18T18:12:24.733" v="1867"/>
          <ac:picMkLst>
            <pc:docMk/>
            <pc:sldMk cId="980500813" sldId="328"/>
            <ac:picMk id="31" creationId="{BF602548-257C-A748-A794-B4E8924F51D1}"/>
          </ac:picMkLst>
        </pc:picChg>
        <pc:picChg chg="add del mod">
          <ac:chgData name="Yann HALLOUARD" userId="984563d2-d638-4a78-a253-b89c0ce09a89" providerId="ADAL" clId="{CAC6DDEF-2570-9A46-8D7C-45F1B8702F08}" dt="2020-11-18T18:34:04.026" v="2377" actId="21"/>
          <ac:picMkLst>
            <pc:docMk/>
            <pc:sldMk cId="980500813" sldId="328"/>
            <ac:picMk id="70" creationId="{D9AAB58F-1E62-4147-807B-741BB754359F}"/>
          </ac:picMkLst>
        </pc:picChg>
        <pc:picChg chg="add mod">
          <ac:chgData name="Yann HALLOUARD" userId="984563d2-d638-4a78-a253-b89c0ce09a89" providerId="ADAL" clId="{CAC6DDEF-2570-9A46-8D7C-45F1B8702F08}" dt="2020-11-18T18:34:23.643" v="2384" actId="207"/>
          <ac:picMkLst>
            <pc:docMk/>
            <pc:sldMk cId="980500813" sldId="328"/>
            <ac:picMk id="71" creationId="{9FF91061-90BB-FA4B-8317-EDAAF7C0BCCB}"/>
          </ac:picMkLst>
        </pc:picChg>
      </pc:sldChg>
      <pc:sldChg chg="addSp delSp modSp add mod ord">
        <pc:chgData name="Yann HALLOUARD" userId="984563d2-d638-4a78-a253-b89c0ce09a89" providerId="ADAL" clId="{CAC6DDEF-2570-9A46-8D7C-45F1B8702F08}" dt="2020-11-18T19:19:00.765" v="3307" actId="20577"/>
        <pc:sldMkLst>
          <pc:docMk/>
          <pc:sldMk cId="2232523352" sldId="329"/>
        </pc:sldMkLst>
        <pc:spChg chg="del">
          <ac:chgData name="Yann HALLOUARD" userId="984563d2-d638-4a78-a253-b89c0ce09a89" providerId="ADAL" clId="{CAC6DDEF-2570-9A46-8D7C-45F1B8702F08}" dt="2020-11-18T19:10:58.528" v="2902" actId="478"/>
          <ac:spMkLst>
            <pc:docMk/>
            <pc:sldMk cId="2232523352" sldId="329"/>
            <ac:spMk id="2" creationId="{5847D8C4-E7B5-422E-BC95-2A73E65FBF6F}"/>
          </ac:spMkLst>
        </pc:spChg>
        <pc:spChg chg="add del mod">
          <ac:chgData name="Yann HALLOUARD" userId="984563d2-d638-4a78-a253-b89c0ce09a89" providerId="ADAL" clId="{CAC6DDEF-2570-9A46-8D7C-45F1B8702F08}" dt="2020-11-18T19:11:03.020" v="2904" actId="478"/>
          <ac:spMkLst>
            <pc:docMk/>
            <pc:sldMk cId="2232523352" sldId="329"/>
            <ac:spMk id="5" creationId="{F081058D-5588-1248-877C-46F3928AF61F}"/>
          </ac:spMkLst>
        </pc:spChg>
        <pc:spChg chg="add mod">
          <ac:chgData name="Yann HALLOUARD" userId="984563d2-d638-4a78-a253-b89c0ce09a89" providerId="ADAL" clId="{CAC6DDEF-2570-9A46-8D7C-45F1B8702F08}" dt="2020-11-18T19:15:17.028" v="3217" actId="14100"/>
          <ac:spMkLst>
            <pc:docMk/>
            <pc:sldMk cId="2232523352" sldId="329"/>
            <ac:spMk id="6" creationId="{67F0C966-FDB3-3646-A390-87D85DB85598}"/>
          </ac:spMkLst>
        </pc:spChg>
        <pc:spChg chg="add mod">
          <ac:chgData name="Yann HALLOUARD" userId="984563d2-d638-4a78-a253-b89c0ce09a89" providerId="ADAL" clId="{CAC6DDEF-2570-9A46-8D7C-45F1B8702F08}" dt="2020-11-18T19:19:00.765" v="3307" actId="20577"/>
          <ac:spMkLst>
            <pc:docMk/>
            <pc:sldMk cId="2232523352" sldId="329"/>
            <ac:spMk id="7" creationId="{EC3E8271-417C-FC4A-AE2F-319C5B3801F2}"/>
          </ac:spMkLst>
        </pc:spChg>
        <pc:spChg chg="del">
          <ac:chgData name="Yann HALLOUARD" userId="984563d2-d638-4a78-a253-b89c0ce09a89" providerId="ADAL" clId="{CAC6DDEF-2570-9A46-8D7C-45F1B8702F08}" dt="2020-11-18T19:10:58.528" v="2902" actId="478"/>
          <ac:spMkLst>
            <pc:docMk/>
            <pc:sldMk cId="2232523352" sldId="329"/>
            <ac:spMk id="12" creationId="{4BA65F19-C776-4742-A56B-2124CF99F8D8}"/>
          </ac:spMkLst>
        </pc:spChg>
        <pc:spChg chg="add mod">
          <ac:chgData name="Yann HALLOUARD" userId="984563d2-d638-4a78-a253-b89c0ce09a89" providerId="ADAL" clId="{CAC6DDEF-2570-9A46-8D7C-45F1B8702F08}" dt="2020-11-18T19:15:18.464" v="3218" actId="1076"/>
          <ac:spMkLst>
            <pc:docMk/>
            <pc:sldMk cId="2232523352" sldId="329"/>
            <ac:spMk id="78" creationId="{2951B055-9464-0043-8026-0FD3ADA74D9A}"/>
          </ac:spMkLst>
        </pc:spChg>
        <pc:spChg chg="add mod">
          <ac:chgData name="Yann HALLOUARD" userId="984563d2-d638-4a78-a253-b89c0ce09a89" providerId="ADAL" clId="{CAC6DDEF-2570-9A46-8D7C-45F1B8702F08}" dt="2020-11-18T19:17:23.021" v="3306" actId="1076"/>
          <ac:spMkLst>
            <pc:docMk/>
            <pc:sldMk cId="2232523352" sldId="329"/>
            <ac:spMk id="80" creationId="{390DA6D3-B09D-A046-821E-D8247EBAEE1F}"/>
          </ac:spMkLst>
        </pc:spChg>
        <pc:spChg chg="del">
          <ac:chgData name="Yann HALLOUARD" userId="984563d2-d638-4a78-a253-b89c0ce09a89" providerId="ADAL" clId="{CAC6DDEF-2570-9A46-8D7C-45F1B8702F08}" dt="2020-11-18T19:10:58.528" v="2902" actId="478"/>
          <ac:spMkLst>
            <pc:docMk/>
            <pc:sldMk cId="2232523352" sldId="329"/>
            <ac:spMk id="82" creationId="{37A9B296-C61C-9E45-AB07-F706AEC35E05}"/>
          </ac:spMkLst>
        </pc:spChg>
        <pc:spChg chg="del">
          <ac:chgData name="Yann HALLOUARD" userId="984563d2-d638-4a78-a253-b89c0ce09a89" providerId="ADAL" clId="{CAC6DDEF-2570-9A46-8D7C-45F1B8702F08}" dt="2020-11-18T19:10:58.528" v="2902" actId="478"/>
          <ac:spMkLst>
            <pc:docMk/>
            <pc:sldMk cId="2232523352" sldId="329"/>
            <ac:spMk id="83" creationId="{142418DA-C651-CB40-8AB8-E5092851A210}"/>
          </ac:spMkLst>
        </pc:spChg>
        <pc:spChg chg="del">
          <ac:chgData name="Yann HALLOUARD" userId="984563d2-d638-4a78-a253-b89c0ce09a89" providerId="ADAL" clId="{CAC6DDEF-2570-9A46-8D7C-45F1B8702F08}" dt="2020-11-18T19:10:58.528" v="2902" actId="478"/>
          <ac:spMkLst>
            <pc:docMk/>
            <pc:sldMk cId="2232523352" sldId="329"/>
            <ac:spMk id="84" creationId="{389AF4C0-DCDD-2C47-A9E5-B1643B2DFA8D}"/>
          </ac:spMkLst>
        </pc:spChg>
        <pc:spChg chg="del">
          <ac:chgData name="Yann HALLOUARD" userId="984563d2-d638-4a78-a253-b89c0ce09a89" providerId="ADAL" clId="{CAC6DDEF-2570-9A46-8D7C-45F1B8702F08}" dt="2020-11-18T19:10:58.528" v="2902" actId="478"/>
          <ac:spMkLst>
            <pc:docMk/>
            <pc:sldMk cId="2232523352" sldId="329"/>
            <ac:spMk id="85" creationId="{5A296DC3-8C18-F24C-AF8F-960A615C7739}"/>
          </ac:spMkLst>
        </pc:spChg>
        <pc:spChg chg="del">
          <ac:chgData name="Yann HALLOUARD" userId="984563d2-d638-4a78-a253-b89c0ce09a89" providerId="ADAL" clId="{CAC6DDEF-2570-9A46-8D7C-45F1B8702F08}" dt="2020-11-18T19:10:58.528" v="2902" actId="478"/>
          <ac:spMkLst>
            <pc:docMk/>
            <pc:sldMk cId="2232523352" sldId="329"/>
            <ac:spMk id="86" creationId="{DCFB5821-9A11-CA4A-94D1-59C3FD7382DA}"/>
          </ac:spMkLst>
        </pc:spChg>
        <pc:spChg chg="del">
          <ac:chgData name="Yann HALLOUARD" userId="984563d2-d638-4a78-a253-b89c0ce09a89" providerId="ADAL" clId="{CAC6DDEF-2570-9A46-8D7C-45F1B8702F08}" dt="2020-11-18T19:10:58.528" v="2902" actId="478"/>
          <ac:spMkLst>
            <pc:docMk/>
            <pc:sldMk cId="2232523352" sldId="329"/>
            <ac:spMk id="87" creationId="{C7EBE9FE-4AA4-1141-9C19-7FA4D9DE7287}"/>
          </ac:spMkLst>
        </pc:spChg>
        <pc:spChg chg="del">
          <ac:chgData name="Yann HALLOUARD" userId="984563d2-d638-4a78-a253-b89c0ce09a89" providerId="ADAL" clId="{CAC6DDEF-2570-9A46-8D7C-45F1B8702F08}" dt="2020-11-18T19:10:58.528" v="2902" actId="478"/>
          <ac:spMkLst>
            <pc:docMk/>
            <pc:sldMk cId="2232523352" sldId="329"/>
            <ac:spMk id="112" creationId="{CF7D280C-A2B2-8248-94AB-539F40FF359B}"/>
          </ac:spMkLst>
        </pc:spChg>
        <pc:spChg chg="del">
          <ac:chgData name="Yann HALLOUARD" userId="984563d2-d638-4a78-a253-b89c0ce09a89" providerId="ADAL" clId="{CAC6DDEF-2570-9A46-8D7C-45F1B8702F08}" dt="2020-11-18T19:10:58.528" v="2902" actId="478"/>
          <ac:spMkLst>
            <pc:docMk/>
            <pc:sldMk cId="2232523352" sldId="329"/>
            <ac:spMk id="113" creationId="{755463E0-6854-094B-A241-3C87623D790B}"/>
          </ac:spMkLst>
        </pc:spChg>
        <pc:spChg chg="del">
          <ac:chgData name="Yann HALLOUARD" userId="984563d2-d638-4a78-a253-b89c0ce09a89" providerId="ADAL" clId="{CAC6DDEF-2570-9A46-8D7C-45F1B8702F08}" dt="2020-11-18T19:10:58.528" v="2902" actId="478"/>
          <ac:spMkLst>
            <pc:docMk/>
            <pc:sldMk cId="2232523352" sldId="329"/>
            <ac:spMk id="114" creationId="{2A60B1AB-0723-6343-BC09-2B33D2CCFFE6}"/>
          </ac:spMkLst>
        </pc:spChg>
        <pc:spChg chg="del">
          <ac:chgData name="Yann HALLOUARD" userId="984563d2-d638-4a78-a253-b89c0ce09a89" providerId="ADAL" clId="{CAC6DDEF-2570-9A46-8D7C-45F1B8702F08}" dt="2020-11-18T19:10:58.528" v="2902" actId="478"/>
          <ac:spMkLst>
            <pc:docMk/>
            <pc:sldMk cId="2232523352" sldId="329"/>
            <ac:spMk id="115" creationId="{08D71DE9-B101-8244-939E-841DABFE1DFE}"/>
          </ac:spMkLst>
        </pc:spChg>
        <pc:spChg chg="del">
          <ac:chgData name="Yann HALLOUARD" userId="984563d2-d638-4a78-a253-b89c0ce09a89" providerId="ADAL" clId="{CAC6DDEF-2570-9A46-8D7C-45F1B8702F08}" dt="2020-11-18T19:10:58.528" v="2902" actId="478"/>
          <ac:spMkLst>
            <pc:docMk/>
            <pc:sldMk cId="2232523352" sldId="329"/>
            <ac:spMk id="116" creationId="{5E63D40A-CF6A-D846-B38B-AA3E93F33CEB}"/>
          </ac:spMkLst>
        </pc:spChg>
        <pc:spChg chg="del">
          <ac:chgData name="Yann HALLOUARD" userId="984563d2-d638-4a78-a253-b89c0ce09a89" providerId="ADAL" clId="{CAC6DDEF-2570-9A46-8D7C-45F1B8702F08}" dt="2020-11-18T19:10:58.528" v="2902" actId="478"/>
          <ac:spMkLst>
            <pc:docMk/>
            <pc:sldMk cId="2232523352" sldId="329"/>
            <ac:spMk id="117" creationId="{1D0A3D2E-87FB-E243-9700-115999FCA7DA}"/>
          </ac:spMkLst>
        </pc:spChg>
        <pc:spChg chg="del">
          <ac:chgData name="Yann HALLOUARD" userId="984563d2-d638-4a78-a253-b89c0ce09a89" providerId="ADAL" clId="{CAC6DDEF-2570-9A46-8D7C-45F1B8702F08}" dt="2020-11-18T19:10:58.528" v="2902" actId="478"/>
          <ac:spMkLst>
            <pc:docMk/>
            <pc:sldMk cId="2232523352" sldId="329"/>
            <ac:spMk id="118" creationId="{D6B78630-EFD7-424B-BBB4-60763163530C}"/>
          </ac:spMkLst>
        </pc:spChg>
        <pc:spChg chg="del">
          <ac:chgData name="Yann HALLOUARD" userId="984563d2-d638-4a78-a253-b89c0ce09a89" providerId="ADAL" clId="{CAC6DDEF-2570-9A46-8D7C-45F1B8702F08}" dt="2020-11-18T19:10:58.528" v="2902" actId="478"/>
          <ac:spMkLst>
            <pc:docMk/>
            <pc:sldMk cId="2232523352" sldId="329"/>
            <ac:spMk id="119" creationId="{DD74D7A5-41A4-2E4C-92F1-20D1A111F164}"/>
          </ac:spMkLst>
        </pc:spChg>
        <pc:spChg chg="del">
          <ac:chgData name="Yann HALLOUARD" userId="984563d2-d638-4a78-a253-b89c0ce09a89" providerId="ADAL" clId="{CAC6DDEF-2570-9A46-8D7C-45F1B8702F08}" dt="2020-11-18T19:10:58.528" v="2902" actId="478"/>
          <ac:spMkLst>
            <pc:docMk/>
            <pc:sldMk cId="2232523352" sldId="329"/>
            <ac:spMk id="120" creationId="{C36D7513-25F4-594D-B767-E5C4A5EF6161}"/>
          </ac:spMkLst>
        </pc:spChg>
        <pc:spChg chg="del">
          <ac:chgData name="Yann HALLOUARD" userId="984563d2-d638-4a78-a253-b89c0ce09a89" providerId="ADAL" clId="{CAC6DDEF-2570-9A46-8D7C-45F1B8702F08}" dt="2020-11-18T19:10:58.528" v="2902" actId="478"/>
          <ac:spMkLst>
            <pc:docMk/>
            <pc:sldMk cId="2232523352" sldId="329"/>
            <ac:spMk id="121" creationId="{BC2DCDC9-B537-5740-BED3-B8D8A56D8E90}"/>
          </ac:spMkLst>
        </pc:spChg>
        <pc:spChg chg="del">
          <ac:chgData name="Yann HALLOUARD" userId="984563d2-d638-4a78-a253-b89c0ce09a89" providerId="ADAL" clId="{CAC6DDEF-2570-9A46-8D7C-45F1B8702F08}" dt="2020-11-18T19:10:58.528" v="2902" actId="478"/>
          <ac:spMkLst>
            <pc:docMk/>
            <pc:sldMk cId="2232523352" sldId="329"/>
            <ac:spMk id="122" creationId="{C46E1029-489E-7F4F-BF8E-ECED8A9FDF56}"/>
          </ac:spMkLst>
        </pc:spChg>
        <pc:spChg chg="del">
          <ac:chgData name="Yann HALLOUARD" userId="984563d2-d638-4a78-a253-b89c0ce09a89" providerId="ADAL" clId="{CAC6DDEF-2570-9A46-8D7C-45F1B8702F08}" dt="2020-11-18T19:10:58.528" v="2902" actId="478"/>
          <ac:spMkLst>
            <pc:docMk/>
            <pc:sldMk cId="2232523352" sldId="329"/>
            <ac:spMk id="123" creationId="{C732A384-337C-7D4A-9989-0424DA613B0F}"/>
          </ac:spMkLst>
        </pc:spChg>
        <pc:spChg chg="del">
          <ac:chgData name="Yann HALLOUARD" userId="984563d2-d638-4a78-a253-b89c0ce09a89" providerId="ADAL" clId="{CAC6DDEF-2570-9A46-8D7C-45F1B8702F08}" dt="2020-11-18T19:10:58.528" v="2902" actId="478"/>
          <ac:spMkLst>
            <pc:docMk/>
            <pc:sldMk cId="2232523352" sldId="329"/>
            <ac:spMk id="124" creationId="{E06CB80E-CB26-D847-984E-FC48E7109D6B}"/>
          </ac:spMkLst>
        </pc:spChg>
        <pc:spChg chg="del">
          <ac:chgData name="Yann HALLOUARD" userId="984563d2-d638-4a78-a253-b89c0ce09a89" providerId="ADAL" clId="{CAC6DDEF-2570-9A46-8D7C-45F1B8702F08}" dt="2020-11-18T19:10:58.528" v="2902" actId="478"/>
          <ac:spMkLst>
            <pc:docMk/>
            <pc:sldMk cId="2232523352" sldId="329"/>
            <ac:spMk id="125" creationId="{A490A392-709D-1943-B61C-C79BEF7626F1}"/>
          </ac:spMkLst>
        </pc:spChg>
        <pc:spChg chg="del">
          <ac:chgData name="Yann HALLOUARD" userId="984563d2-d638-4a78-a253-b89c0ce09a89" providerId="ADAL" clId="{CAC6DDEF-2570-9A46-8D7C-45F1B8702F08}" dt="2020-11-18T19:10:58.528" v="2902" actId="478"/>
          <ac:spMkLst>
            <pc:docMk/>
            <pc:sldMk cId="2232523352" sldId="329"/>
            <ac:spMk id="126" creationId="{79A10AD4-119F-2C4F-B6C1-360AD309CB4F}"/>
          </ac:spMkLst>
        </pc:spChg>
        <pc:spChg chg="del">
          <ac:chgData name="Yann HALLOUARD" userId="984563d2-d638-4a78-a253-b89c0ce09a89" providerId="ADAL" clId="{CAC6DDEF-2570-9A46-8D7C-45F1B8702F08}" dt="2020-11-18T19:10:58.528" v="2902" actId="478"/>
          <ac:spMkLst>
            <pc:docMk/>
            <pc:sldMk cId="2232523352" sldId="329"/>
            <ac:spMk id="143" creationId="{CB6E6DDD-47DF-474C-8C7A-82F0B73C80C2}"/>
          </ac:spMkLst>
        </pc:spChg>
        <pc:spChg chg="del">
          <ac:chgData name="Yann HALLOUARD" userId="984563d2-d638-4a78-a253-b89c0ce09a89" providerId="ADAL" clId="{CAC6DDEF-2570-9A46-8D7C-45F1B8702F08}" dt="2020-11-18T19:10:58.528" v="2902" actId="478"/>
          <ac:spMkLst>
            <pc:docMk/>
            <pc:sldMk cId="2232523352" sldId="329"/>
            <ac:spMk id="144" creationId="{B4DCEFDB-1BBC-3141-9342-26AD18097A4A}"/>
          </ac:spMkLst>
        </pc:spChg>
        <pc:spChg chg="del">
          <ac:chgData name="Yann HALLOUARD" userId="984563d2-d638-4a78-a253-b89c0ce09a89" providerId="ADAL" clId="{CAC6DDEF-2570-9A46-8D7C-45F1B8702F08}" dt="2020-11-18T19:10:58.528" v="2902" actId="478"/>
          <ac:spMkLst>
            <pc:docMk/>
            <pc:sldMk cId="2232523352" sldId="329"/>
            <ac:spMk id="145" creationId="{A99EAFBE-FA55-2A45-A5B5-9BF71BA0C743}"/>
          </ac:spMkLst>
        </pc:spChg>
        <pc:spChg chg="del">
          <ac:chgData name="Yann HALLOUARD" userId="984563d2-d638-4a78-a253-b89c0ce09a89" providerId="ADAL" clId="{CAC6DDEF-2570-9A46-8D7C-45F1B8702F08}" dt="2020-11-18T19:11:01.075" v="2903" actId="478"/>
          <ac:spMkLst>
            <pc:docMk/>
            <pc:sldMk cId="2232523352" sldId="329"/>
            <ac:spMk id="173" creationId="{F564E73B-233D-7E48-BC3C-C29305444512}"/>
          </ac:spMkLst>
        </pc:spChg>
        <pc:grpChg chg="del">
          <ac:chgData name="Yann HALLOUARD" userId="984563d2-d638-4a78-a253-b89c0ce09a89" providerId="ADAL" clId="{CAC6DDEF-2570-9A46-8D7C-45F1B8702F08}" dt="2020-11-18T19:10:58.528" v="2902" actId="478"/>
          <ac:grpSpMkLst>
            <pc:docMk/>
            <pc:sldMk cId="2232523352" sldId="329"/>
            <ac:grpSpMk id="93" creationId="{7EE4D179-F607-1149-9A03-C89604562A24}"/>
          </ac:grpSpMkLst>
        </pc:grpChg>
        <pc:grpChg chg="del">
          <ac:chgData name="Yann HALLOUARD" userId="984563d2-d638-4a78-a253-b89c0ce09a89" providerId="ADAL" clId="{CAC6DDEF-2570-9A46-8D7C-45F1B8702F08}" dt="2020-11-18T19:10:58.528" v="2902" actId="478"/>
          <ac:grpSpMkLst>
            <pc:docMk/>
            <pc:sldMk cId="2232523352" sldId="329"/>
            <ac:grpSpMk id="96" creationId="{99D954AF-C81C-704D-9129-E79D6DAF8EC8}"/>
          </ac:grpSpMkLst>
        </pc:grpChg>
        <pc:grpChg chg="del">
          <ac:chgData name="Yann HALLOUARD" userId="984563d2-d638-4a78-a253-b89c0ce09a89" providerId="ADAL" clId="{CAC6DDEF-2570-9A46-8D7C-45F1B8702F08}" dt="2020-11-18T19:10:58.528" v="2902" actId="478"/>
          <ac:grpSpMkLst>
            <pc:docMk/>
            <pc:sldMk cId="2232523352" sldId="329"/>
            <ac:grpSpMk id="99" creationId="{E0DF6EE6-B53B-4D48-B3FA-94E6FA8A94D6}"/>
          </ac:grpSpMkLst>
        </pc:grpChg>
        <pc:graphicFrameChg chg="del">
          <ac:chgData name="Yann HALLOUARD" userId="984563d2-d638-4a78-a253-b89c0ce09a89" providerId="ADAL" clId="{CAC6DDEF-2570-9A46-8D7C-45F1B8702F08}" dt="2020-11-18T19:10:58.528" v="2902" actId="478"/>
          <ac:graphicFrameMkLst>
            <pc:docMk/>
            <pc:sldMk cId="2232523352" sldId="329"/>
            <ac:graphicFrameMk id="81" creationId="{3E6B57AF-AC00-7F4E-B2C0-948957AF4640}"/>
          </ac:graphicFrameMkLst>
        </pc:graphicFrameChg>
        <pc:picChg chg="del">
          <ac:chgData name="Yann HALLOUARD" userId="984563d2-d638-4a78-a253-b89c0ce09a89" providerId="ADAL" clId="{CAC6DDEF-2570-9A46-8D7C-45F1B8702F08}" dt="2020-11-18T19:10:58.528" v="2902" actId="478"/>
          <ac:picMkLst>
            <pc:docMk/>
            <pc:sldMk cId="2232523352" sldId="329"/>
            <ac:picMk id="88" creationId="{B2458EEB-2447-F443-8440-BFE7C900E2FA}"/>
          </ac:picMkLst>
        </pc:picChg>
        <pc:picChg chg="del">
          <ac:chgData name="Yann HALLOUARD" userId="984563d2-d638-4a78-a253-b89c0ce09a89" providerId="ADAL" clId="{CAC6DDEF-2570-9A46-8D7C-45F1B8702F08}" dt="2020-11-18T19:10:58.528" v="2902" actId="478"/>
          <ac:picMkLst>
            <pc:docMk/>
            <pc:sldMk cId="2232523352" sldId="329"/>
            <ac:picMk id="89" creationId="{CC4AEEB8-E9DA-2C4B-ADF4-39977C616B45}"/>
          </ac:picMkLst>
        </pc:picChg>
        <pc:picChg chg="del">
          <ac:chgData name="Yann HALLOUARD" userId="984563d2-d638-4a78-a253-b89c0ce09a89" providerId="ADAL" clId="{CAC6DDEF-2570-9A46-8D7C-45F1B8702F08}" dt="2020-11-18T19:10:58.528" v="2902" actId="478"/>
          <ac:picMkLst>
            <pc:docMk/>
            <pc:sldMk cId="2232523352" sldId="329"/>
            <ac:picMk id="90" creationId="{E7574262-947D-EE44-9F0B-8CEC7235A66E}"/>
          </ac:picMkLst>
        </pc:picChg>
        <pc:picChg chg="del">
          <ac:chgData name="Yann HALLOUARD" userId="984563d2-d638-4a78-a253-b89c0ce09a89" providerId="ADAL" clId="{CAC6DDEF-2570-9A46-8D7C-45F1B8702F08}" dt="2020-11-18T19:10:58.528" v="2902" actId="478"/>
          <ac:picMkLst>
            <pc:docMk/>
            <pc:sldMk cId="2232523352" sldId="329"/>
            <ac:picMk id="91" creationId="{7274B912-B718-5743-8E21-C7A1FF8AC870}"/>
          </ac:picMkLst>
        </pc:picChg>
        <pc:picChg chg="del">
          <ac:chgData name="Yann HALLOUARD" userId="984563d2-d638-4a78-a253-b89c0ce09a89" providerId="ADAL" clId="{CAC6DDEF-2570-9A46-8D7C-45F1B8702F08}" dt="2020-11-18T19:10:58.528" v="2902" actId="478"/>
          <ac:picMkLst>
            <pc:docMk/>
            <pc:sldMk cId="2232523352" sldId="329"/>
            <ac:picMk id="92" creationId="{2279268C-B085-4C45-89DA-C75839FC7818}"/>
          </ac:picMkLst>
        </pc:picChg>
        <pc:picChg chg="del">
          <ac:chgData name="Yann HALLOUARD" userId="984563d2-d638-4a78-a253-b89c0ce09a89" providerId="ADAL" clId="{CAC6DDEF-2570-9A46-8D7C-45F1B8702F08}" dt="2020-11-18T19:10:58.528" v="2902" actId="478"/>
          <ac:picMkLst>
            <pc:docMk/>
            <pc:sldMk cId="2232523352" sldId="329"/>
            <ac:picMk id="102" creationId="{AB4D525C-A297-2B40-9F4D-BEF616CFD710}"/>
          </ac:picMkLst>
        </pc:picChg>
        <pc:picChg chg="del">
          <ac:chgData name="Yann HALLOUARD" userId="984563d2-d638-4a78-a253-b89c0ce09a89" providerId="ADAL" clId="{CAC6DDEF-2570-9A46-8D7C-45F1B8702F08}" dt="2020-11-18T19:10:58.528" v="2902" actId="478"/>
          <ac:picMkLst>
            <pc:docMk/>
            <pc:sldMk cId="2232523352" sldId="329"/>
            <ac:picMk id="103" creationId="{30FC5B2D-FEC4-7147-9531-14976F1090BB}"/>
          </ac:picMkLst>
        </pc:picChg>
        <pc:picChg chg="del">
          <ac:chgData name="Yann HALLOUARD" userId="984563d2-d638-4a78-a253-b89c0ce09a89" providerId="ADAL" clId="{CAC6DDEF-2570-9A46-8D7C-45F1B8702F08}" dt="2020-11-18T19:10:58.528" v="2902" actId="478"/>
          <ac:picMkLst>
            <pc:docMk/>
            <pc:sldMk cId="2232523352" sldId="329"/>
            <ac:picMk id="104" creationId="{6DABA9C4-193E-4344-92CF-FCF1D70C84B7}"/>
          </ac:picMkLst>
        </pc:picChg>
        <pc:picChg chg="del">
          <ac:chgData name="Yann HALLOUARD" userId="984563d2-d638-4a78-a253-b89c0ce09a89" providerId="ADAL" clId="{CAC6DDEF-2570-9A46-8D7C-45F1B8702F08}" dt="2020-11-18T19:10:58.528" v="2902" actId="478"/>
          <ac:picMkLst>
            <pc:docMk/>
            <pc:sldMk cId="2232523352" sldId="329"/>
            <ac:picMk id="105" creationId="{80DA4DF8-17C4-8C4E-A80A-56AD3F4C5196}"/>
          </ac:picMkLst>
        </pc:picChg>
        <pc:picChg chg="del">
          <ac:chgData name="Yann HALLOUARD" userId="984563d2-d638-4a78-a253-b89c0ce09a89" providerId="ADAL" clId="{CAC6DDEF-2570-9A46-8D7C-45F1B8702F08}" dt="2020-11-18T19:10:58.528" v="2902" actId="478"/>
          <ac:picMkLst>
            <pc:docMk/>
            <pc:sldMk cId="2232523352" sldId="329"/>
            <ac:picMk id="106" creationId="{0E53ACF7-E351-794A-A253-53630BC3A3B5}"/>
          </ac:picMkLst>
        </pc:picChg>
        <pc:picChg chg="del">
          <ac:chgData name="Yann HALLOUARD" userId="984563d2-d638-4a78-a253-b89c0ce09a89" providerId="ADAL" clId="{CAC6DDEF-2570-9A46-8D7C-45F1B8702F08}" dt="2020-11-18T19:10:58.528" v="2902" actId="478"/>
          <ac:picMkLst>
            <pc:docMk/>
            <pc:sldMk cId="2232523352" sldId="329"/>
            <ac:picMk id="107" creationId="{9A7B0832-CDC8-3B4F-88BD-4C653D2191C0}"/>
          </ac:picMkLst>
        </pc:picChg>
        <pc:picChg chg="del">
          <ac:chgData name="Yann HALLOUARD" userId="984563d2-d638-4a78-a253-b89c0ce09a89" providerId="ADAL" clId="{CAC6DDEF-2570-9A46-8D7C-45F1B8702F08}" dt="2020-11-18T19:10:58.528" v="2902" actId="478"/>
          <ac:picMkLst>
            <pc:docMk/>
            <pc:sldMk cId="2232523352" sldId="329"/>
            <ac:picMk id="108" creationId="{D1E847C8-F93D-4145-AA6C-0FF31BF2A9DA}"/>
          </ac:picMkLst>
        </pc:picChg>
        <pc:picChg chg="del">
          <ac:chgData name="Yann HALLOUARD" userId="984563d2-d638-4a78-a253-b89c0ce09a89" providerId="ADAL" clId="{CAC6DDEF-2570-9A46-8D7C-45F1B8702F08}" dt="2020-11-18T19:10:58.528" v="2902" actId="478"/>
          <ac:picMkLst>
            <pc:docMk/>
            <pc:sldMk cId="2232523352" sldId="329"/>
            <ac:picMk id="109" creationId="{FD3F55B6-E691-5144-B815-2123EDB6541B}"/>
          </ac:picMkLst>
        </pc:picChg>
        <pc:picChg chg="del">
          <ac:chgData name="Yann HALLOUARD" userId="984563d2-d638-4a78-a253-b89c0ce09a89" providerId="ADAL" clId="{CAC6DDEF-2570-9A46-8D7C-45F1B8702F08}" dt="2020-11-18T19:10:58.528" v="2902" actId="478"/>
          <ac:picMkLst>
            <pc:docMk/>
            <pc:sldMk cId="2232523352" sldId="329"/>
            <ac:picMk id="110" creationId="{02023F7E-52B9-394B-90ED-4E37E58A2530}"/>
          </ac:picMkLst>
        </pc:picChg>
        <pc:picChg chg="del">
          <ac:chgData name="Yann HALLOUARD" userId="984563d2-d638-4a78-a253-b89c0ce09a89" providerId="ADAL" clId="{CAC6DDEF-2570-9A46-8D7C-45F1B8702F08}" dt="2020-11-18T19:10:58.528" v="2902" actId="478"/>
          <ac:picMkLst>
            <pc:docMk/>
            <pc:sldMk cId="2232523352" sldId="329"/>
            <ac:picMk id="111" creationId="{F4DAC571-5E22-2846-8B52-89D610A4DB4D}"/>
          </ac:picMkLst>
        </pc:picChg>
        <pc:cxnChg chg="del mod">
          <ac:chgData name="Yann HALLOUARD" userId="984563d2-d638-4a78-a253-b89c0ce09a89" providerId="ADAL" clId="{CAC6DDEF-2570-9A46-8D7C-45F1B8702F08}" dt="2020-11-18T19:10:58.528" v="2902" actId="478"/>
          <ac:cxnSpMkLst>
            <pc:docMk/>
            <pc:sldMk cId="2232523352" sldId="329"/>
            <ac:cxnSpMk id="127" creationId="{F097C25C-B97D-8B4B-8BFB-8899200915EA}"/>
          </ac:cxnSpMkLst>
        </pc:cxnChg>
        <pc:cxnChg chg="del mod">
          <ac:chgData name="Yann HALLOUARD" userId="984563d2-d638-4a78-a253-b89c0ce09a89" providerId="ADAL" clId="{CAC6DDEF-2570-9A46-8D7C-45F1B8702F08}" dt="2020-11-18T19:10:58.528" v="2902" actId="478"/>
          <ac:cxnSpMkLst>
            <pc:docMk/>
            <pc:sldMk cId="2232523352" sldId="329"/>
            <ac:cxnSpMk id="128" creationId="{F6A91A45-3FC2-4F45-A6DC-E5C1396A105D}"/>
          </ac:cxnSpMkLst>
        </pc:cxnChg>
        <pc:cxnChg chg="del mod">
          <ac:chgData name="Yann HALLOUARD" userId="984563d2-d638-4a78-a253-b89c0ce09a89" providerId="ADAL" clId="{CAC6DDEF-2570-9A46-8D7C-45F1B8702F08}" dt="2020-11-18T19:10:58.528" v="2902" actId="478"/>
          <ac:cxnSpMkLst>
            <pc:docMk/>
            <pc:sldMk cId="2232523352" sldId="329"/>
            <ac:cxnSpMk id="129" creationId="{2AE9FBD0-7FFC-6B4E-AC10-0FFD637AFD32}"/>
          </ac:cxnSpMkLst>
        </pc:cxnChg>
        <pc:cxnChg chg="del mod">
          <ac:chgData name="Yann HALLOUARD" userId="984563d2-d638-4a78-a253-b89c0ce09a89" providerId="ADAL" clId="{CAC6DDEF-2570-9A46-8D7C-45F1B8702F08}" dt="2020-11-18T19:10:58.528" v="2902" actId="478"/>
          <ac:cxnSpMkLst>
            <pc:docMk/>
            <pc:sldMk cId="2232523352" sldId="329"/>
            <ac:cxnSpMk id="130" creationId="{0C3C826F-6E80-9C4F-92E4-AD63343A903F}"/>
          </ac:cxnSpMkLst>
        </pc:cxnChg>
        <pc:cxnChg chg="del mod">
          <ac:chgData name="Yann HALLOUARD" userId="984563d2-d638-4a78-a253-b89c0ce09a89" providerId="ADAL" clId="{CAC6DDEF-2570-9A46-8D7C-45F1B8702F08}" dt="2020-11-18T19:10:58.528" v="2902" actId="478"/>
          <ac:cxnSpMkLst>
            <pc:docMk/>
            <pc:sldMk cId="2232523352" sldId="329"/>
            <ac:cxnSpMk id="131" creationId="{59E2799A-98B7-6040-8FED-61EC498207B9}"/>
          </ac:cxnSpMkLst>
        </pc:cxnChg>
        <pc:cxnChg chg="del mod">
          <ac:chgData name="Yann HALLOUARD" userId="984563d2-d638-4a78-a253-b89c0ce09a89" providerId="ADAL" clId="{CAC6DDEF-2570-9A46-8D7C-45F1B8702F08}" dt="2020-11-18T19:10:58.528" v="2902" actId="478"/>
          <ac:cxnSpMkLst>
            <pc:docMk/>
            <pc:sldMk cId="2232523352" sldId="329"/>
            <ac:cxnSpMk id="132" creationId="{8E0FD699-FA20-4342-B41F-CCF4270CD46C}"/>
          </ac:cxnSpMkLst>
        </pc:cxnChg>
        <pc:cxnChg chg="del">
          <ac:chgData name="Yann HALLOUARD" userId="984563d2-d638-4a78-a253-b89c0ce09a89" providerId="ADAL" clId="{CAC6DDEF-2570-9A46-8D7C-45F1B8702F08}" dt="2020-11-18T19:10:58.528" v="2902" actId="478"/>
          <ac:cxnSpMkLst>
            <pc:docMk/>
            <pc:sldMk cId="2232523352" sldId="329"/>
            <ac:cxnSpMk id="133" creationId="{69929AEC-2FB9-E34C-A934-184DDEF8DBFA}"/>
          </ac:cxnSpMkLst>
        </pc:cxnChg>
        <pc:cxnChg chg="del mod">
          <ac:chgData name="Yann HALLOUARD" userId="984563d2-d638-4a78-a253-b89c0ce09a89" providerId="ADAL" clId="{CAC6DDEF-2570-9A46-8D7C-45F1B8702F08}" dt="2020-11-18T19:10:58.528" v="2902" actId="478"/>
          <ac:cxnSpMkLst>
            <pc:docMk/>
            <pc:sldMk cId="2232523352" sldId="329"/>
            <ac:cxnSpMk id="134" creationId="{4905D5CF-9D23-D549-A1FD-27288231E02B}"/>
          </ac:cxnSpMkLst>
        </pc:cxnChg>
        <pc:cxnChg chg="del mod">
          <ac:chgData name="Yann HALLOUARD" userId="984563d2-d638-4a78-a253-b89c0ce09a89" providerId="ADAL" clId="{CAC6DDEF-2570-9A46-8D7C-45F1B8702F08}" dt="2020-11-18T19:10:58.528" v="2902" actId="478"/>
          <ac:cxnSpMkLst>
            <pc:docMk/>
            <pc:sldMk cId="2232523352" sldId="329"/>
            <ac:cxnSpMk id="135" creationId="{E74BFB05-42E5-6447-9C74-ED5C55363221}"/>
          </ac:cxnSpMkLst>
        </pc:cxnChg>
        <pc:cxnChg chg="del mod">
          <ac:chgData name="Yann HALLOUARD" userId="984563d2-d638-4a78-a253-b89c0ce09a89" providerId="ADAL" clId="{CAC6DDEF-2570-9A46-8D7C-45F1B8702F08}" dt="2020-11-18T19:10:58.528" v="2902" actId="478"/>
          <ac:cxnSpMkLst>
            <pc:docMk/>
            <pc:sldMk cId="2232523352" sldId="329"/>
            <ac:cxnSpMk id="136" creationId="{6EFB6872-3CB7-2949-BBCE-B011025053F4}"/>
          </ac:cxnSpMkLst>
        </pc:cxnChg>
        <pc:cxnChg chg="del mod">
          <ac:chgData name="Yann HALLOUARD" userId="984563d2-d638-4a78-a253-b89c0ce09a89" providerId="ADAL" clId="{CAC6DDEF-2570-9A46-8D7C-45F1B8702F08}" dt="2020-11-18T19:10:58.528" v="2902" actId="478"/>
          <ac:cxnSpMkLst>
            <pc:docMk/>
            <pc:sldMk cId="2232523352" sldId="329"/>
            <ac:cxnSpMk id="137" creationId="{FF4B7926-3B67-C74F-BD3A-9B822D7559E3}"/>
          </ac:cxnSpMkLst>
        </pc:cxnChg>
        <pc:cxnChg chg="del mod">
          <ac:chgData name="Yann HALLOUARD" userId="984563d2-d638-4a78-a253-b89c0ce09a89" providerId="ADAL" clId="{CAC6DDEF-2570-9A46-8D7C-45F1B8702F08}" dt="2020-11-18T19:10:58.528" v="2902" actId="478"/>
          <ac:cxnSpMkLst>
            <pc:docMk/>
            <pc:sldMk cId="2232523352" sldId="329"/>
            <ac:cxnSpMk id="138" creationId="{F2D38F67-B006-9D4E-8068-9BC6403A1DE4}"/>
          </ac:cxnSpMkLst>
        </pc:cxnChg>
        <pc:cxnChg chg="del mod">
          <ac:chgData name="Yann HALLOUARD" userId="984563d2-d638-4a78-a253-b89c0ce09a89" providerId="ADAL" clId="{CAC6DDEF-2570-9A46-8D7C-45F1B8702F08}" dt="2020-11-18T19:10:58.528" v="2902" actId="478"/>
          <ac:cxnSpMkLst>
            <pc:docMk/>
            <pc:sldMk cId="2232523352" sldId="329"/>
            <ac:cxnSpMk id="139" creationId="{5CE16BF7-7075-3D43-B02F-73A93CAFCF44}"/>
          </ac:cxnSpMkLst>
        </pc:cxnChg>
        <pc:cxnChg chg="del mod">
          <ac:chgData name="Yann HALLOUARD" userId="984563d2-d638-4a78-a253-b89c0ce09a89" providerId="ADAL" clId="{CAC6DDEF-2570-9A46-8D7C-45F1B8702F08}" dt="2020-11-18T19:10:58.528" v="2902" actId="478"/>
          <ac:cxnSpMkLst>
            <pc:docMk/>
            <pc:sldMk cId="2232523352" sldId="329"/>
            <ac:cxnSpMk id="140" creationId="{D4576C35-7DB8-B44E-BD4D-C738CDD9D58E}"/>
          </ac:cxnSpMkLst>
        </pc:cxnChg>
        <pc:cxnChg chg="del mod">
          <ac:chgData name="Yann HALLOUARD" userId="984563d2-d638-4a78-a253-b89c0ce09a89" providerId="ADAL" clId="{CAC6DDEF-2570-9A46-8D7C-45F1B8702F08}" dt="2020-11-18T19:10:58.528" v="2902" actId="478"/>
          <ac:cxnSpMkLst>
            <pc:docMk/>
            <pc:sldMk cId="2232523352" sldId="329"/>
            <ac:cxnSpMk id="141" creationId="{CE0B47FD-7BD5-5B41-88FC-8E08E1836CFD}"/>
          </ac:cxnSpMkLst>
        </pc:cxnChg>
        <pc:cxnChg chg="del">
          <ac:chgData name="Yann HALLOUARD" userId="984563d2-d638-4a78-a253-b89c0ce09a89" providerId="ADAL" clId="{CAC6DDEF-2570-9A46-8D7C-45F1B8702F08}" dt="2020-11-18T19:10:58.528" v="2902" actId="478"/>
          <ac:cxnSpMkLst>
            <pc:docMk/>
            <pc:sldMk cId="2232523352" sldId="329"/>
            <ac:cxnSpMk id="142" creationId="{919E51AE-8479-694B-9C5E-7362D1909BEA}"/>
          </ac:cxnSpMkLst>
        </pc:cxnChg>
        <pc:cxnChg chg="del mod">
          <ac:chgData name="Yann HALLOUARD" userId="984563d2-d638-4a78-a253-b89c0ce09a89" providerId="ADAL" clId="{CAC6DDEF-2570-9A46-8D7C-45F1B8702F08}" dt="2020-11-18T19:10:58.528" v="2902" actId="478"/>
          <ac:cxnSpMkLst>
            <pc:docMk/>
            <pc:sldMk cId="2232523352" sldId="329"/>
            <ac:cxnSpMk id="146" creationId="{743A8EB3-B80A-D84F-9D0B-134A3790570B}"/>
          </ac:cxnSpMkLst>
        </pc:cxnChg>
        <pc:cxnChg chg="del mod">
          <ac:chgData name="Yann HALLOUARD" userId="984563d2-d638-4a78-a253-b89c0ce09a89" providerId="ADAL" clId="{CAC6DDEF-2570-9A46-8D7C-45F1B8702F08}" dt="2020-11-18T19:10:58.528" v="2902" actId="478"/>
          <ac:cxnSpMkLst>
            <pc:docMk/>
            <pc:sldMk cId="2232523352" sldId="329"/>
            <ac:cxnSpMk id="147" creationId="{1BD1CAFC-331C-5647-9111-2F357B94CF70}"/>
          </ac:cxnSpMkLst>
        </pc:cxnChg>
        <pc:cxnChg chg="del mod">
          <ac:chgData name="Yann HALLOUARD" userId="984563d2-d638-4a78-a253-b89c0ce09a89" providerId="ADAL" clId="{CAC6DDEF-2570-9A46-8D7C-45F1B8702F08}" dt="2020-11-18T19:10:58.528" v="2902" actId="478"/>
          <ac:cxnSpMkLst>
            <pc:docMk/>
            <pc:sldMk cId="2232523352" sldId="329"/>
            <ac:cxnSpMk id="148" creationId="{A14CC62D-6F12-7E4B-8D6E-185CDB487386}"/>
          </ac:cxnSpMkLst>
        </pc:cxnChg>
      </pc:sldChg>
      <pc:sldChg chg="addSp delSp modSp mod">
        <pc:chgData name="Yann HALLOUARD" userId="984563d2-d638-4a78-a253-b89c0ce09a89" providerId="ADAL" clId="{CAC6DDEF-2570-9A46-8D7C-45F1B8702F08}" dt="2020-11-23T15:56:45.902" v="4322"/>
        <pc:sldMkLst>
          <pc:docMk/>
          <pc:sldMk cId="2390977021" sldId="330"/>
        </pc:sldMkLst>
        <pc:spChg chg="add del">
          <ac:chgData name="Yann HALLOUARD" userId="984563d2-d638-4a78-a253-b89c0ce09a89" providerId="ADAL" clId="{CAC6DDEF-2570-9A46-8D7C-45F1B8702F08}" dt="2020-11-23T15:14:46.944" v="3839" actId="478"/>
          <ac:spMkLst>
            <pc:docMk/>
            <pc:sldMk cId="2390977021" sldId="330"/>
            <ac:spMk id="3" creationId="{9834D7AF-5449-4B4E-8772-7C7E9CB08089}"/>
          </ac:spMkLst>
        </pc:spChg>
        <pc:spChg chg="add del mod">
          <ac:chgData name="Yann HALLOUARD" userId="984563d2-d638-4a78-a253-b89c0ce09a89" providerId="ADAL" clId="{CAC6DDEF-2570-9A46-8D7C-45F1B8702F08}" dt="2020-11-23T15:23:18.954" v="3981" actId="478"/>
          <ac:spMkLst>
            <pc:docMk/>
            <pc:sldMk cId="2390977021" sldId="330"/>
            <ac:spMk id="4" creationId="{2E8BE257-E1DE-3740-BAA9-EC19DC131FB9}"/>
          </ac:spMkLst>
        </pc:spChg>
        <pc:spChg chg="add del">
          <ac:chgData name="Yann HALLOUARD" userId="984563d2-d638-4a78-a253-b89c0ce09a89" providerId="ADAL" clId="{CAC6DDEF-2570-9A46-8D7C-45F1B8702F08}" dt="2020-11-23T15:16:53.765" v="3842" actId="21"/>
          <ac:spMkLst>
            <pc:docMk/>
            <pc:sldMk cId="2390977021" sldId="330"/>
            <ac:spMk id="5" creationId="{3AD4AAEC-BF0F-B043-B29E-3CFE2075D782}"/>
          </ac:spMkLst>
        </pc:spChg>
        <pc:spChg chg="add del mod">
          <ac:chgData name="Yann HALLOUARD" userId="984563d2-d638-4a78-a253-b89c0ce09a89" providerId="ADAL" clId="{CAC6DDEF-2570-9A46-8D7C-45F1B8702F08}" dt="2020-11-23T15:21:41.817" v="3927" actId="21"/>
          <ac:spMkLst>
            <pc:docMk/>
            <pc:sldMk cId="2390977021" sldId="330"/>
            <ac:spMk id="6" creationId="{5D8BEC61-6FF8-A441-BBEB-60D33D41C125}"/>
          </ac:spMkLst>
        </pc:spChg>
        <pc:spChg chg="add del mod">
          <ac:chgData name="Yann HALLOUARD" userId="984563d2-d638-4a78-a253-b89c0ce09a89" providerId="ADAL" clId="{CAC6DDEF-2570-9A46-8D7C-45F1B8702F08}" dt="2020-11-23T15:17:02.412" v="3846" actId="21"/>
          <ac:spMkLst>
            <pc:docMk/>
            <pc:sldMk cId="2390977021" sldId="330"/>
            <ac:spMk id="32" creationId="{4AA64A9F-2009-1642-9EEB-19936C6D7177}"/>
          </ac:spMkLst>
        </pc:spChg>
        <pc:spChg chg="add mod">
          <ac:chgData name="Yann HALLOUARD" userId="984563d2-d638-4a78-a253-b89c0ce09a89" providerId="ADAL" clId="{CAC6DDEF-2570-9A46-8D7C-45F1B8702F08}" dt="2020-11-23T15:17:39.363" v="3874" actId="692"/>
          <ac:spMkLst>
            <pc:docMk/>
            <pc:sldMk cId="2390977021" sldId="330"/>
            <ac:spMk id="33" creationId="{12DCCAF4-D7A1-ED4A-B485-73E62DB62AF8}"/>
          </ac:spMkLst>
        </pc:spChg>
        <pc:spChg chg="del">
          <ac:chgData name="Yann HALLOUARD" userId="984563d2-d638-4a78-a253-b89c0ce09a89" providerId="ADAL" clId="{CAC6DDEF-2570-9A46-8D7C-45F1B8702F08}" dt="2020-11-23T15:17:04.631" v="3847" actId="478"/>
          <ac:spMkLst>
            <pc:docMk/>
            <pc:sldMk cId="2390977021" sldId="330"/>
            <ac:spMk id="36" creationId="{7A2BD8F3-47DC-F648-A38B-7D8C84D5A2EE}"/>
          </ac:spMkLst>
        </pc:spChg>
        <pc:spChg chg="del">
          <ac:chgData name="Yann HALLOUARD" userId="984563d2-d638-4a78-a253-b89c0ce09a89" providerId="ADAL" clId="{CAC6DDEF-2570-9A46-8D7C-45F1B8702F08}" dt="2020-11-23T15:17:13.902" v="3852" actId="478"/>
          <ac:spMkLst>
            <pc:docMk/>
            <pc:sldMk cId="2390977021" sldId="330"/>
            <ac:spMk id="37" creationId="{E8D450CC-A3EF-164F-8EBC-780B7ACD1FD5}"/>
          </ac:spMkLst>
        </pc:spChg>
        <pc:spChg chg="del">
          <ac:chgData name="Yann HALLOUARD" userId="984563d2-d638-4a78-a253-b89c0ce09a89" providerId="ADAL" clId="{CAC6DDEF-2570-9A46-8D7C-45F1B8702F08}" dt="2020-11-23T15:17:12.571" v="3851" actId="478"/>
          <ac:spMkLst>
            <pc:docMk/>
            <pc:sldMk cId="2390977021" sldId="330"/>
            <ac:spMk id="38" creationId="{EC2A4021-D80E-BF4A-93DC-B608CE895BA4}"/>
          </ac:spMkLst>
        </pc:spChg>
        <pc:spChg chg="mod">
          <ac:chgData name="Yann HALLOUARD" userId="984563d2-d638-4a78-a253-b89c0ce09a89" providerId="ADAL" clId="{CAC6DDEF-2570-9A46-8D7C-45F1B8702F08}" dt="2020-11-23T15:18:04.109" v="3879" actId="14100"/>
          <ac:spMkLst>
            <pc:docMk/>
            <pc:sldMk cId="2390977021" sldId="330"/>
            <ac:spMk id="40" creationId="{B522E1CF-E586-FD41-A625-FE21BC29C121}"/>
          </ac:spMkLst>
        </pc:spChg>
        <pc:spChg chg="del">
          <ac:chgData name="Yann HALLOUARD" userId="984563d2-d638-4a78-a253-b89c0ce09a89" providerId="ADAL" clId="{CAC6DDEF-2570-9A46-8D7C-45F1B8702F08}" dt="2020-11-23T15:17:09.089" v="3849" actId="478"/>
          <ac:spMkLst>
            <pc:docMk/>
            <pc:sldMk cId="2390977021" sldId="330"/>
            <ac:spMk id="41" creationId="{9281AF84-ECC1-A446-A912-5ED3FF74EC9F}"/>
          </ac:spMkLst>
        </pc:spChg>
        <pc:spChg chg="mod">
          <ac:chgData name="Yann HALLOUARD" userId="984563d2-d638-4a78-a253-b89c0ce09a89" providerId="ADAL" clId="{CAC6DDEF-2570-9A46-8D7C-45F1B8702F08}" dt="2020-11-23T15:18:08.140" v="3880" actId="1076"/>
          <ac:spMkLst>
            <pc:docMk/>
            <pc:sldMk cId="2390977021" sldId="330"/>
            <ac:spMk id="43" creationId="{38D4DE9A-A31A-9246-A868-E279A9582816}"/>
          </ac:spMkLst>
        </pc:spChg>
        <pc:spChg chg="del">
          <ac:chgData name="Yann HALLOUARD" userId="984563d2-d638-4a78-a253-b89c0ce09a89" providerId="ADAL" clId="{CAC6DDEF-2570-9A46-8D7C-45F1B8702F08}" dt="2020-11-23T15:17:11.156" v="3850" actId="478"/>
          <ac:spMkLst>
            <pc:docMk/>
            <pc:sldMk cId="2390977021" sldId="330"/>
            <ac:spMk id="44" creationId="{8F7ABD4D-9C2D-B54D-A0CB-B0F3A31E977C}"/>
          </ac:spMkLst>
        </pc:spChg>
        <pc:spChg chg="mod">
          <ac:chgData name="Yann HALLOUARD" userId="984563d2-d638-4a78-a253-b89c0ce09a89" providerId="ADAL" clId="{CAC6DDEF-2570-9A46-8D7C-45F1B8702F08}" dt="2020-11-23T15:56:33.335" v="4319" actId="14100"/>
          <ac:spMkLst>
            <pc:docMk/>
            <pc:sldMk cId="2390977021" sldId="330"/>
            <ac:spMk id="46" creationId="{387BE2D9-5A05-6440-8963-1C801C63CDD2}"/>
          </ac:spMkLst>
        </pc:spChg>
        <pc:spChg chg="del mod">
          <ac:chgData name="Yann HALLOUARD" userId="984563d2-d638-4a78-a253-b89c0ce09a89" providerId="ADAL" clId="{CAC6DDEF-2570-9A46-8D7C-45F1B8702F08}" dt="2020-11-23T15:19:30.338" v="3894" actId="21"/>
          <ac:spMkLst>
            <pc:docMk/>
            <pc:sldMk cId="2390977021" sldId="330"/>
            <ac:spMk id="47" creationId="{84EAABE8-42F4-9341-BBCE-D02304D17965}"/>
          </ac:spMkLst>
        </pc:spChg>
        <pc:spChg chg="del">
          <ac:chgData name="Yann HALLOUARD" userId="984563d2-d638-4a78-a253-b89c0ce09a89" providerId="ADAL" clId="{CAC6DDEF-2570-9A46-8D7C-45F1B8702F08}" dt="2020-11-23T15:17:07.195" v="3848" actId="478"/>
          <ac:spMkLst>
            <pc:docMk/>
            <pc:sldMk cId="2390977021" sldId="330"/>
            <ac:spMk id="49" creationId="{B8ED1934-10A0-0441-BF3D-83C0730DC002}"/>
          </ac:spMkLst>
        </pc:spChg>
        <pc:spChg chg="del">
          <ac:chgData name="Yann HALLOUARD" userId="984563d2-d638-4a78-a253-b89c0ce09a89" providerId="ADAL" clId="{CAC6DDEF-2570-9A46-8D7C-45F1B8702F08}" dt="2020-11-23T15:17:15.283" v="3853" actId="478"/>
          <ac:spMkLst>
            <pc:docMk/>
            <pc:sldMk cId="2390977021" sldId="330"/>
            <ac:spMk id="53" creationId="{022F7024-8CB2-0841-BE21-F9C31403FA20}"/>
          </ac:spMkLst>
        </pc:spChg>
        <pc:spChg chg="mod">
          <ac:chgData name="Yann HALLOUARD" userId="984563d2-d638-4a78-a253-b89c0ce09a89" providerId="ADAL" clId="{CAC6DDEF-2570-9A46-8D7C-45F1B8702F08}" dt="2020-11-23T15:23:30.355" v="3983" actId="14100"/>
          <ac:spMkLst>
            <pc:docMk/>
            <pc:sldMk cId="2390977021" sldId="330"/>
            <ac:spMk id="56" creationId="{5C58E1B8-3D8C-3146-B1B4-CC722C0B233D}"/>
          </ac:spMkLst>
        </pc:spChg>
        <pc:spChg chg="mod">
          <ac:chgData name="Yann HALLOUARD" userId="984563d2-d638-4a78-a253-b89c0ce09a89" providerId="ADAL" clId="{CAC6DDEF-2570-9A46-8D7C-45F1B8702F08}" dt="2020-11-23T15:23:34.673" v="3984" actId="207"/>
          <ac:spMkLst>
            <pc:docMk/>
            <pc:sldMk cId="2390977021" sldId="330"/>
            <ac:spMk id="58" creationId="{9B70E0A9-C30D-004A-AE58-E0DBD4AF1ED4}"/>
          </ac:spMkLst>
        </pc:spChg>
        <pc:spChg chg="add del mod">
          <ac:chgData name="Yann HALLOUARD" userId="984563d2-d638-4a78-a253-b89c0ce09a89" providerId="ADAL" clId="{CAC6DDEF-2570-9A46-8D7C-45F1B8702F08}" dt="2020-11-23T15:19:47.888" v="3901" actId="21"/>
          <ac:spMkLst>
            <pc:docMk/>
            <pc:sldMk cId="2390977021" sldId="330"/>
            <ac:spMk id="60" creationId="{6D074C88-7D39-394A-A84F-9C97E025C1B2}"/>
          </ac:spMkLst>
        </pc:spChg>
        <pc:spChg chg="add mod">
          <ac:chgData name="Yann HALLOUARD" userId="984563d2-d638-4a78-a253-b89c0ce09a89" providerId="ADAL" clId="{CAC6DDEF-2570-9A46-8D7C-45F1B8702F08}" dt="2020-11-23T15:56:45.411" v="4321" actId="14100"/>
          <ac:spMkLst>
            <pc:docMk/>
            <pc:sldMk cId="2390977021" sldId="330"/>
            <ac:spMk id="61" creationId="{4CD92997-67B6-354F-847D-E1EB45F35799}"/>
          </ac:spMkLst>
        </pc:spChg>
        <pc:spChg chg="add del mod">
          <ac:chgData name="Yann HALLOUARD" userId="984563d2-d638-4a78-a253-b89c0ce09a89" providerId="ADAL" clId="{CAC6DDEF-2570-9A46-8D7C-45F1B8702F08}" dt="2020-11-23T15:20:25.099" v="3913" actId="21"/>
          <ac:spMkLst>
            <pc:docMk/>
            <pc:sldMk cId="2390977021" sldId="330"/>
            <ac:spMk id="62" creationId="{922C9A9F-A49E-3C4F-AAC9-64DFA561C53E}"/>
          </ac:spMkLst>
        </pc:spChg>
        <pc:spChg chg="add del mod">
          <ac:chgData name="Yann HALLOUARD" userId="984563d2-d638-4a78-a253-b89c0ce09a89" providerId="ADAL" clId="{CAC6DDEF-2570-9A46-8D7C-45F1B8702F08}" dt="2020-11-23T15:24:26.236" v="4003" actId="21"/>
          <ac:spMkLst>
            <pc:docMk/>
            <pc:sldMk cId="2390977021" sldId="330"/>
            <ac:spMk id="63" creationId="{328A332C-A470-FB47-BAA0-F06B38140E37}"/>
          </ac:spMkLst>
        </pc:spChg>
        <pc:spChg chg="add mod">
          <ac:chgData name="Yann HALLOUARD" userId="984563d2-d638-4a78-a253-b89c0ce09a89" providerId="ADAL" clId="{CAC6DDEF-2570-9A46-8D7C-45F1B8702F08}" dt="2020-11-23T15:26:05.213" v="4081" actId="1035"/>
          <ac:spMkLst>
            <pc:docMk/>
            <pc:sldMk cId="2390977021" sldId="330"/>
            <ac:spMk id="64" creationId="{DFF80D5E-561B-5D42-82E7-1D10F21D6B04}"/>
          </ac:spMkLst>
        </pc:spChg>
        <pc:spChg chg="add mod">
          <ac:chgData name="Yann HALLOUARD" userId="984563d2-d638-4a78-a253-b89c0ce09a89" providerId="ADAL" clId="{CAC6DDEF-2570-9A46-8D7C-45F1B8702F08}" dt="2020-11-23T15:26:00.978" v="4072" actId="1035"/>
          <ac:spMkLst>
            <pc:docMk/>
            <pc:sldMk cId="2390977021" sldId="330"/>
            <ac:spMk id="65" creationId="{2F8E4830-D704-A347-AAC3-E0FA393B6A5B}"/>
          </ac:spMkLst>
        </pc:spChg>
        <pc:spChg chg="add mod">
          <ac:chgData name="Yann HALLOUARD" userId="984563d2-d638-4a78-a253-b89c0ce09a89" providerId="ADAL" clId="{CAC6DDEF-2570-9A46-8D7C-45F1B8702F08}" dt="2020-11-23T15:25:45.554" v="4062" actId="1036"/>
          <ac:spMkLst>
            <pc:docMk/>
            <pc:sldMk cId="2390977021" sldId="330"/>
            <ac:spMk id="66" creationId="{31681E06-8C5D-3446-B64D-253ABB59145A}"/>
          </ac:spMkLst>
        </pc:spChg>
        <pc:spChg chg="add del mod">
          <ac:chgData name="Yann HALLOUARD" userId="984563d2-d638-4a78-a253-b89c0ce09a89" providerId="ADAL" clId="{CAC6DDEF-2570-9A46-8D7C-45F1B8702F08}" dt="2020-11-23T15:21:56.271" v="3930" actId="21"/>
          <ac:spMkLst>
            <pc:docMk/>
            <pc:sldMk cId="2390977021" sldId="330"/>
            <ac:spMk id="67" creationId="{ACBD3D31-900C-C74D-8209-D3076E0CA723}"/>
          </ac:spMkLst>
        </pc:spChg>
        <pc:spChg chg="add del mod">
          <ac:chgData name="Yann HALLOUARD" userId="984563d2-d638-4a78-a253-b89c0ce09a89" providerId="ADAL" clId="{CAC6DDEF-2570-9A46-8D7C-45F1B8702F08}" dt="2020-11-23T15:22:02.204" v="3933" actId="21"/>
          <ac:spMkLst>
            <pc:docMk/>
            <pc:sldMk cId="2390977021" sldId="330"/>
            <ac:spMk id="68" creationId="{0227FE4E-A785-3144-AEED-DEFCFCCAC209}"/>
          </ac:spMkLst>
        </pc:spChg>
        <pc:spChg chg="add del mod">
          <ac:chgData name="Yann HALLOUARD" userId="984563d2-d638-4a78-a253-b89c0ce09a89" providerId="ADAL" clId="{CAC6DDEF-2570-9A46-8D7C-45F1B8702F08}" dt="2020-11-23T15:22:10.100" v="3936" actId="21"/>
          <ac:spMkLst>
            <pc:docMk/>
            <pc:sldMk cId="2390977021" sldId="330"/>
            <ac:spMk id="69" creationId="{ED5ED625-AE9D-E447-AE88-A2A05A1AD23C}"/>
          </ac:spMkLst>
        </pc:spChg>
        <pc:spChg chg="add del mod">
          <ac:chgData name="Yann HALLOUARD" userId="984563d2-d638-4a78-a253-b89c0ce09a89" providerId="ADAL" clId="{CAC6DDEF-2570-9A46-8D7C-45F1B8702F08}" dt="2020-11-23T15:22:23.307" v="3940" actId="21"/>
          <ac:spMkLst>
            <pc:docMk/>
            <pc:sldMk cId="2390977021" sldId="330"/>
            <ac:spMk id="70" creationId="{B87951BE-369C-9348-9FE9-D05FE47FC53C}"/>
          </ac:spMkLst>
        </pc:spChg>
        <pc:spChg chg="add del mod">
          <ac:chgData name="Yann HALLOUARD" userId="984563d2-d638-4a78-a253-b89c0ce09a89" providerId="ADAL" clId="{CAC6DDEF-2570-9A46-8D7C-45F1B8702F08}" dt="2020-11-23T15:22:28.364" v="3943" actId="21"/>
          <ac:spMkLst>
            <pc:docMk/>
            <pc:sldMk cId="2390977021" sldId="330"/>
            <ac:spMk id="71" creationId="{1B3D2F3B-B333-5A4B-BF4E-C03BD4640A96}"/>
          </ac:spMkLst>
        </pc:spChg>
        <pc:spChg chg="add del mod">
          <ac:chgData name="Yann HALLOUARD" userId="984563d2-d638-4a78-a253-b89c0ce09a89" providerId="ADAL" clId="{CAC6DDEF-2570-9A46-8D7C-45F1B8702F08}" dt="2020-11-23T15:22:32.893" v="3946" actId="21"/>
          <ac:spMkLst>
            <pc:docMk/>
            <pc:sldMk cId="2390977021" sldId="330"/>
            <ac:spMk id="72" creationId="{9A9733D8-21E3-404D-8D91-8730EC0964E8}"/>
          </ac:spMkLst>
        </pc:spChg>
        <pc:spChg chg="add del mod">
          <ac:chgData name="Yann HALLOUARD" userId="984563d2-d638-4a78-a253-b89c0ce09a89" providerId="ADAL" clId="{CAC6DDEF-2570-9A46-8D7C-45F1B8702F08}" dt="2020-11-23T15:22:37.305" v="3953" actId="21"/>
          <ac:spMkLst>
            <pc:docMk/>
            <pc:sldMk cId="2390977021" sldId="330"/>
            <ac:spMk id="73" creationId="{0E1EEE4B-E7CD-6440-BD2B-1011442CC017}"/>
          </ac:spMkLst>
        </pc:spChg>
        <pc:spChg chg="add del mod">
          <ac:chgData name="Yann HALLOUARD" userId="984563d2-d638-4a78-a253-b89c0ce09a89" providerId="ADAL" clId="{CAC6DDEF-2570-9A46-8D7C-45F1B8702F08}" dt="2020-11-23T15:22:42.632" v="3959" actId="21"/>
          <ac:spMkLst>
            <pc:docMk/>
            <pc:sldMk cId="2390977021" sldId="330"/>
            <ac:spMk id="74" creationId="{2F4892E2-CF13-4D49-8871-8530F4954506}"/>
          </ac:spMkLst>
        </pc:spChg>
        <pc:spChg chg="add del mod">
          <ac:chgData name="Yann HALLOUARD" userId="984563d2-d638-4a78-a253-b89c0ce09a89" providerId="ADAL" clId="{CAC6DDEF-2570-9A46-8D7C-45F1B8702F08}" dt="2020-11-23T15:22:47.653" v="3962" actId="21"/>
          <ac:spMkLst>
            <pc:docMk/>
            <pc:sldMk cId="2390977021" sldId="330"/>
            <ac:spMk id="75" creationId="{1F737434-04FF-DA4D-B5EA-28EF4E5F93F5}"/>
          </ac:spMkLst>
        </pc:spChg>
        <pc:spChg chg="add del mod">
          <ac:chgData name="Yann HALLOUARD" userId="984563d2-d638-4a78-a253-b89c0ce09a89" providerId="ADAL" clId="{CAC6DDEF-2570-9A46-8D7C-45F1B8702F08}" dt="2020-11-23T15:22:51.370" v="3965" actId="21"/>
          <ac:spMkLst>
            <pc:docMk/>
            <pc:sldMk cId="2390977021" sldId="330"/>
            <ac:spMk id="76" creationId="{9148BD4E-5922-A640-9544-D6AF11E1CC47}"/>
          </ac:spMkLst>
        </pc:spChg>
        <pc:spChg chg="add del mod">
          <ac:chgData name="Yann HALLOUARD" userId="984563d2-d638-4a78-a253-b89c0ce09a89" providerId="ADAL" clId="{CAC6DDEF-2570-9A46-8D7C-45F1B8702F08}" dt="2020-11-23T15:22:55.017" v="3972" actId="21"/>
          <ac:spMkLst>
            <pc:docMk/>
            <pc:sldMk cId="2390977021" sldId="330"/>
            <ac:spMk id="77" creationId="{2D3714FE-1571-944F-83AB-F481291C0E5A}"/>
          </ac:spMkLst>
        </pc:spChg>
        <pc:spChg chg="add del mod">
          <ac:chgData name="Yann HALLOUARD" userId="984563d2-d638-4a78-a253-b89c0ce09a89" providerId="ADAL" clId="{CAC6DDEF-2570-9A46-8D7C-45F1B8702F08}" dt="2020-11-23T15:25:38.426" v="4036" actId="21"/>
          <ac:spMkLst>
            <pc:docMk/>
            <pc:sldMk cId="2390977021" sldId="330"/>
            <ac:spMk id="78" creationId="{081E9913-4921-BC42-B2F9-0760DD9BF0B5}"/>
          </ac:spMkLst>
        </pc:spChg>
        <pc:spChg chg="add mod">
          <ac:chgData name="Yann HALLOUARD" userId="984563d2-d638-4a78-a253-b89c0ce09a89" providerId="ADAL" clId="{CAC6DDEF-2570-9A46-8D7C-45F1B8702F08}" dt="2020-11-23T15:25:13.901" v="4030" actId="1035"/>
          <ac:spMkLst>
            <pc:docMk/>
            <pc:sldMk cId="2390977021" sldId="330"/>
            <ac:spMk id="79" creationId="{CBD91D2D-B7E6-B442-9B6A-4484A0A16C9A}"/>
          </ac:spMkLst>
        </pc:spChg>
        <pc:spChg chg="add del mod">
          <ac:chgData name="Yann HALLOUARD" userId="984563d2-d638-4a78-a253-b89c0ce09a89" providerId="ADAL" clId="{CAC6DDEF-2570-9A46-8D7C-45F1B8702F08}" dt="2020-11-23T15:24:49.301" v="4012" actId="21"/>
          <ac:spMkLst>
            <pc:docMk/>
            <pc:sldMk cId="2390977021" sldId="330"/>
            <ac:spMk id="80" creationId="{C35A15C3-DAD9-9240-A990-99604811AC70}"/>
          </ac:spMkLst>
        </pc:spChg>
        <pc:spChg chg="add del mod">
          <ac:chgData name="Yann HALLOUARD" userId="984563d2-d638-4a78-a253-b89c0ce09a89" providerId="ADAL" clId="{CAC6DDEF-2570-9A46-8D7C-45F1B8702F08}" dt="2020-11-23T15:24:57.796" v="4015" actId="21"/>
          <ac:spMkLst>
            <pc:docMk/>
            <pc:sldMk cId="2390977021" sldId="330"/>
            <ac:spMk id="81" creationId="{C9C61237-4C04-B940-A6E6-E9EBC03C1CF4}"/>
          </ac:spMkLst>
        </pc:spChg>
        <pc:spChg chg="add del mod">
          <ac:chgData name="Yann HALLOUARD" userId="984563d2-d638-4a78-a253-b89c0ce09a89" providerId="ADAL" clId="{CAC6DDEF-2570-9A46-8D7C-45F1B8702F08}" dt="2020-11-23T15:25:02.907" v="4017" actId="21"/>
          <ac:spMkLst>
            <pc:docMk/>
            <pc:sldMk cId="2390977021" sldId="330"/>
            <ac:spMk id="82" creationId="{AF8B21F2-272A-7342-93AA-ADDD7606A2E1}"/>
          </ac:spMkLst>
        </pc:spChg>
        <pc:spChg chg="add del mod">
          <ac:chgData name="Yann HALLOUARD" userId="984563d2-d638-4a78-a253-b89c0ce09a89" providerId="ADAL" clId="{CAC6DDEF-2570-9A46-8D7C-45F1B8702F08}" dt="2020-11-23T15:25:07.191" v="4022" actId="21"/>
          <ac:spMkLst>
            <pc:docMk/>
            <pc:sldMk cId="2390977021" sldId="330"/>
            <ac:spMk id="83" creationId="{7FF9F31F-9B3D-2544-8BEA-0CCFE65A6B3B}"/>
          </ac:spMkLst>
        </pc:spChg>
        <pc:spChg chg="add del mod">
          <ac:chgData name="Yann HALLOUARD" userId="984563d2-d638-4a78-a253-b89c0ce09a89" providerId="ADAL" clId="{CAC6DDEF-2570-9A46-8D7C-45F1B8702F08}" dt="2020-11-23T15:25:12.019" v="4028" actId="21"/>
          <ac:spMkLst>
            <pc:docMk/>
            <pc:sldMk cId="2390977021" sldId="330"/>
            <ac:spMk id="84" creationId="{FC5D108D-78CF-D842-9DB3-E1927274182B}"/>
          </ac:spMkLst>
        </pc:spChg>
        <pc:spChg chg="add del mod">
          <ac:chgData name="Yann HALLOUARD" userId="984563d2-d638-4a78-a253-b89c0ce09a89" providerId="ADAL" clId="{CAC6DDEF-2570-9A46-8D7C-45F1B8702F08}" dt="2020-11-23T15:56:42.400" v="4320" actId="21"/>
          <ac:spMkLst>
            <pc:docMk/>
            <pc:sldMk cId="2390977021" sldId="330"/>
            <ac:spMk id="85" creationId="{E2094756-3E5C-8241-8442-A7AC3E80BA19}"/>
          </ac:spMkLst>
        </pc:spChg>
        <pc:spChg chg="add del mod">
          <ac:chgData name="Yann HALLOUARD" userId="984563d2-d638-4a78-a253-b89c0ce09a89" providerId="ADAL" clId="{CAC6DDEF-2570-9A46-8D7C-45F1B8702F08}" dt="2020-11-23T15:25:43.074" v="4051" actId="21"/>
          <ac:spMkLst>
            <pc:docMk/>
            <pc:sldMk cId="2390977021" sldId="330"/>
            <ac:spMk id="86" creationId="{F82484DD-5CFB-B041-8395-4B239EDEBD6C}"/>
          </ac:spMkLst>
        </pc:spChg>
        <pc:spChg chg="add del mod">
          <ac:chgData name="Yann HALLOUARD" userId="984563d2-d638-4a78-a253-b89c0ce09a89" providerId="ADAL" clId="{CAC6DDEF-2570-9A46-8D7C-45F1B8702F08}" dt="2020-11-23T15:25:51.494" v="4064" actId="21"/>
          <ac:spMkLst>
            <pc:docMk/>
            <pc:sldMk cId="2390977021" sldId="330"/>
            <ac:spMk id="87" creationId="{E2F339F0-5F1C-0D49-A52B-2D71166C9846}"/>
          </ac:spMkLst>
        </pc:spChg>
        <pc:spChg chg="add del mod">
          <ac:chgData name="Yann HALLOUARD" userId="984563d2-d638-4a78-a253-b89c0ce09a89" providerId="ADAL" clId="{CAC6DDEF-2570-9A46-8D7C-45F1B8702F08}" dt="2020-11-23T15:25:55.721" v="4069" actId="21"/>
          <ac:spMkLst>
            <pc:docMk/>
            <pc:sldMk cId="2390977021" sldId="330"/>
            <ac:spMk id="88" creationId="{7BE5F07B-CEDC-494C-8E45-7AD14A6B23E3}"/>
          </ac:spMkLst>
        </pc:spChg>
        <pc:spChg chg="add del mod">
          <ac:chgData name="Yann HALLOUARD" userId="984563d2-d638-4a78-a253-b89c0ce09a89" providerId="ADAL" clId="{CAC6DDEF-2570-9A46-8D7C-45F1B8702F08}" dt="2020-11-23T15:26:03.013" v="4074" actId="21"/>
          <ac:spMkLst>
            <pc:docMk/>
            <pc:sldMk cId="2390977021" sldId="330"/>
            <ac:spMk id="89" creationId="{DB16E5D9-B328-5243-8B8F-23E7C0DA0EA0}"/>
          </ac:spMkLst>
        </pc:spChg>
        <pc:spChg chg="add mod">
          <ac:chgData name="Yann HALLOUARD" userId="984563d2-d638-4a78-a253-b89c0ce09a89" providerId="ADAL" clId="{CAC6DDEF-2570-9A46-8D7C-45F1B8702F08}" dt="2020-11-23T15:26:05.570" v="4082"/>
          <ac:spMkLst>
            <pc:docMk/>
            <pc:sldMk cId="2390977021" sldId="330"/>
            <ac:spMk id="90" creationId="{C94942A7-2B44-5441-AC88-786009B2112C}"/>
          </ac:spMkLst>
        </pc:spChg>
        <pc:spChg chg="add mod">
          <ac:chgData name="Yann HALLOUARD" userId="984563d2-d638-4a78-a253-b89c0ce09a89" providerId="ADAL" clId="{CAC6DDEF-2570-9A46-8D7C-45F1B8702F08}" dt="2020-11-23T15:56:45.902" v="4322"/>
          <ac:spMkLst>
            <pc:docMk/>
            <pc:sldMk cId="2390977021" sldId="330"/>
            <ac:spMk id="91" creationId="{5204EB26-DBB0-D44B-B581-972AA712B8D3}"/>
          </ac:spMkLst>
        </pc:spChg>
        <pc:picChg chg="mod">
          <ac:chgData name="Yann HALLOUARD" userId="984563d2-d638-4a78-a253-b89c0ce09a89" providerId="ADAL" clId="{CAC6DDEF-2570-9A46-8D7C-45F1B8702F08}" dt="2020-11-23T15:18:21.411" v="3883" actId="1076"/>
          <ac:picMkLst>
            <pc:docMk/>
            <pc:sldMk cId="2390977021" sldId="330"/>
            <ac:picMk id="51" creationId="{6B9187AF-7EA6-B749-B3FD-FA34B462B61B}"/>
          </ac:picMkLst>
        </pc:picChg>
      </pc:sldChg>
      <pc:sldChg chg="modSp mod">
        <pc:chgData name="Yann HALLOUARD" userId="984563d2-d638-4a78-a253-b89c0ce09a89" providerId="ADAL" clId="{CAC6DDEF-2570-9A46-8D7C-45F1B8702F08}" dt="2020-11-23T15:28:25.422" v="4091" actId="15"/>
        <pc:sldMkLst>
          <pc:docMk/>
          <pc:sldMk cId="3012725369" sldId="338"/>
        </pc:sldMkLst>
        <pc:spChg chg="mod">
          <ac:chgData name="Yann HALLOUARD" userId="984563d2-d638-4a78-a253-b89c0ce09a89" providerId="ADAL" clId="{CAC6DDEF-2570-9A46-8D7C-45F1B8702F08}" dt="2020-11-23T15:28:25.422" v="4091" actId="15"/>
          <ac:spMkLst>
            <pc:docMk/>
            <pc:sldMk cId="3012725369" sldId="338"/>
            <ac:spMk id="16" creationId="{FA3FE4EC-501F-2F49-9131-DEE9F348C9E4}"/>
          </ac:spMkLst>
        </pc:spChg>
      </pc:sldChg>
      <pc:sldChg chg="addSp delSp modSp add mod">
        <pc:chgData name="Yann HALLOUARD" userId="984563d2-d638-4a78-a253-b89c0ce09a89" providerId="ADAL" clId="{CAC6DDEF-2570-9A46-8D7C-45F1B8702F08}" dt="2020-11-26T13:43:53.682" v="4676" actId="14100"/>
        <pc:sldMkLst>
          <pc:docMk/>
          <pc:sldMk cId="2459004621" sldId="339"/>
        </pc:sldMkLst>
        <pc:spChg chg="del">
          <ac:chgData name="Yann HALLOUARD" userId="984563d2-d638-4a78-a253-b89c0ce09a89" providerId="ADAL" clId="{CAC6DDEF-2570-9A46-8D7C-45F1B8702F08}" dt="2020-11-26T13:39:13.832" v="4328" actId="478"/>
          <ac:spMkLst>
            <pc:docMk/>
            <pc:sldMk cId="2459004621" sldId="339"/>
            <ac:spMk id="19" creationId="{1D1295CF-403E-764D-AA92-C637EA9F2B02}"/>
          </ac:spMkLst>
        </pc:spChg>
        <pc:spChg chg="del">
          <ac:chgData name="Yann HALLOUARD" userId="984563d2-d638-4a78-a253-b89c0ce09a89" providerId="ADAL" clId="{CAC6DDEF-2570-9A46-8D7C-45F1B8702F08}" dt="2020-11-26T13:39:13.832" v="4328" actId="478"/>
          <ac:spMkLst>
            <pc:docMk/>
            <pc:sldMk cId="2459004621" sldId="339"/>
            <ac:spMk id="20" creationId="{BA9266C8-9914-9943-A6D7-C61FD7EB6409}"/>
          </ac:spMkLst>
        </pc:spChg>
        <pc:spChg chg="del">
          <ac:chgData name="Yann HALLOUARD" userId="984563d2-d638-4a78-a253-b89c0ce09a89" providerId="ADAL" clId="{CAC6DDEF-2570-9A46-8D7C-45F1B8702F08}" dt="2020-11-26T13:39:13.832" v="4328" actId="478"/>
          <ac:spMkLst>
            <pc:docMk/>
            <pc:sldMk cId="2459004621" sldId="339"/>
            <ac:spMk id="21" creationId="{9B213B0E-5F8C-2F4F-9308-73D2026240E9}"/>
          </ac:spMkLst>
        </pc:spChg>
        <pc:spChg chg="del">
          <ac:chgData name="Yann HALLOUARD" userId="984563d2-d638-4a78-a253-b89c0ce09a89" providerId="ADAL" clId="{CAC6DDEF-2570-9A46-8D7C-45F1B8702F08}" dt="2020-11-26T13:39:13.832" v="4328" actId="478"/>
          <ac:spMkLst>
            <pc:docMk/>
            <pc:sldMk cId="2459004621" sldId="339"/>
            <ac:spMk id="23" creationId="{2DE56E8B-DD7D-904D-B266-66FADCC13DC9}"/>
          </ac:spMkLst>
        </pc:spChg>
        <pc:spChg chg="del">
          <ac:chgData name="Yann HALLOUARD" userId="984563d2-d638-4a78-a253-b89c0ce09a89" providerId="ADAL" clId="{CAC6DDEF-2570-9A46-8D7C-45F1B8702F08}" dt="2020-11-26T13:39:13.832" v="4328" actId="478"/>
          <ac:spMkLst>
            <pc:docMk/>
            <pc:sldMk cId="2459004621" sldId="339"/>
            <ac:spMk id="24" creationId="{22115C64-161E-F540-8E83-6CB4ED49929B}"/>
          </ac:spMkLst>
        </pc:spChg>
        <pc:spChg chg="del">
          <ac:chgData name="Yann HALLOUARD" userId="984563d2-d638-4a78-a253-b89c0ce09a89" providerId="ADAL" clId="{CAC6DDEF-2570-9A46-8D7C-45F1B8702F08}" dt="2020-11-26T13:39:13.832" v="4328" actId="478"/>
          <ac:spMkLst>
            <pc:docMk/>
            <pc:sldMk cId="2459004621" sldId="339"/>
            <ac:spMk id="26" creationId="{D4FF3548-0BA9-3749-AC74-69FD3FDE961A}"/>
          </ac:spMkLst>
        </pc:spChg>
        <pc:spChg chg="del">
          <ac:chgData name="Yann HALLOUARD" userId="984563d2-d638-4a78-a253-b89c0ce09a89" providerId="ADAL" clId="{CAC6DDEF-2570-9A46-8D7C-45F1B8702F08}" dt="2020-11-26T13:39:13.832" v="4328" actId="478"/>
          <ac:spMkLst>
            <pc:docMk/>
            <pc:sldMk cId="2459004621" sldId="339"/>
            <ac:spMk id="27" creationId="{7CC10671-7111-A94E-B74C-8FFD338AC518}"/>
          </ac:spMkLst>
        </pc:spChg>
        <pc:spChg chg="del">
          <ac:chgData name="Yann HALLOUARD" userId="984563d2-d638-4a78-a253-b89c0ce09a89" providerId="ADAL" clId="{CAC6DDEF-2570-9A46-8D7C-45F1B8702F08}" dt="2020-11-26T13:39:13.832" v="4328" actId="478"/>
          <ac:spMkLst>
            <pc:docMk/>
            <pc:sldMk cId="2459004621" sldId="339"/>
            <ac:spMk id="28" creationId="{82682E36-312D-A643-9715-8B52984612B5}"/>
          </ac:spMkLst>
        </pc:spChg>
        <pc:spChg chg="del">
          <ac:chgData name="Yann HALLOUARD" userId="984563d2-d638-4a78-a253-b89c0ce09a89" providerId="ADAL" clId="{CAC6DDEF-2570-9A46-8D7C-45F1B8702F08}" dt="2020-11-26T13:39:13.832" v="4328" actId="478"/>
          <ac:spMkLst>
            <pc:docMk/>
            <pc:sldMk cId="2459004621" sldId="339"/>
            <ac:spMk id="29" creationId="{C1D75F32-EB60-0C4C-9E66-A40FFD54751C}"/>
          </ac:spMkLst>
        </pc:spChg>
        <pc:spChg chg="mod">
          <ac:chgData name="Yann HALLOUARD" userId="984563d2-d638-4a78-a253-b89c0ce09a89" providerId="ADAL" clId="{CAC6DDEF-2570-9A46-8D7C-45F1B8702F08}" dt="2020-11-26T13:43:05.664" v="4665" actId="1076"/>
          <ac:spMkLst>
            <pc:docMk/>
            <pc:sldMk cId="2459004621" sldId="339"/>
            <ac:spMk id="41" creationId="{DD5A08C3-A60D-0C4E-8163-3F404DD5EB2E}"/>
          </ac:spMkLst>
        </pc:spChg>
        <pc:spChg chg="mod">
          <ac:chgData name="Yann HALLOUARD" userId="984563d2-d638-4a78-a253-b89c0ce09a89" providerId="ADAL" clId="{CAC6DDEF-2570-9A46-8D7C-45F1B8702F08}" dt="2020-11-26T13:43:05.664" v="4665" actId="1076"/>
          <ac:spMkLst>
            <pc:docMk/>
            <pc:sldMk cId="2459004621" sldId="339"/>
            <ac:spMk id="42" creationId="{6DDB284B-573F-9343-8A40-93FFA39F0C38}"/>
          </ac:spMkLst>
        </pc:spChg>
        <pc:spChg chg="mod">
          <ac:chgData name="Yann HALLOUARD" userId="984563d2-d638-4a78-a253-b89c0ce09a89" providerId="ADAL" clId="{CAC6DDEF-2570-9A46-8D7C-45F1B8702F08}" dt="2020-11-26T13:43:05.664" v="4665" actId="1076"/>
          <ac:spMkLst>
            <pc:docMk/>
            <pc:sldMk cId="2459004621" sldId="339"/>
            <ac:spMk id="44" creationId="{1F74726F-A3DB-BF4B-80C2-F067A783D488}"/>
          </ac:spMkLst>
        </pc:spChg>
        <pc:picChg chg="del">
          <ac:chgData name="Yann HALLOUARD" userId="984563d2-d638-4a78-a253-b89c0ce09a89" providerId="ADAL" clId="{CAC6DDEF-2570-9A46-8D7C-45F1B8702F08}" dt="2020-11-26T13:39:13.832" v="4328" actId="478"/>
          <ac:picMkLst>
            <pc:docMk/>
            <pc:sldMk cId="2459004621" sldId="339"/>
            <ac:picMk id="22" creationId="{C7985D02-9668-A34B-AF6E-D0130552F65C}"/>
          </ac:picMkLst>
        </pc:picChg>
        <pc:picChg chg="mod">
          <ac:chgData name="Yann HALLOUARD" userId="984563d2-d638-4a78-a253-b89c0ce09a89" providerId="ADAL" clId="{CAC6DDEF-2570-9A46-8D7C-45F1B8702F08}" dt="2020-11-26T13:43:05.664" v="4665" actId="1076"/>
          <ac:picMkLst>
            <pc:docMk/>
            <pc:sldMk cId="2459004621" sldId="339"/>
            <ac:picMk id="45" creationId="{706F3BB5-8655-2943-B4E8-DF129A63429B}"/>
          </ac:picMkLst>
        </pc:picChg>
        <pc:picChg chg="del">
          <ac:chgData name="Yann HALLOUARD" userId="984563d2-d638-4a78-a253-b89c0ce09a89" providerId="ADAL" clId="{CAC6DDEF-2570-9A46-8D7C-45F1B8702F08}" dt="2020-11-26T13:39:13.832" v="4328" actId="478"/>
          <ac:picMkLst>
            <pc:docMk/>
            <pc:sldMk cId="2459004621" sldId="339"/>
            <ac:picMk id="47" creationId="{2C619331-CDA6-6E4D-93CA-46DC64A142F9}"/>
          </ac:picMkLst>
        </pc:picChg>
        <pc:picChg chg="del">
          <ac:chgData name="Yann HALLOUARD" userId="984563d2-d638-4a78-a253-b89c0ce09a89" providerId="ADAL" clId="{CAC6DDEF-2570-9A46-8D7C-45F1B8702F08}" dt="2020-11-26T13:39:13.832" v="4328" actId="478"/>
          <ac:picMkLst>
            <pc:docMk/>
            <pc:sldMk cId="2459004621" sldId="339"/>
            <ac:picMk id="48" creationId="{4A3D9268-75D2-E542-A3B0-7BBD4F67ECDD}"/>
          </ac:picMkLst>
        </pc:picChg>
        <pc:cxnChg chg="add mod">
          <ac:chgData name="Yann HALLOUARD" userId="984563d2-d638-4a78-a253-b89c0ce09a89" providerId="ADAL" clId="{CAC6DDEF-2570-9A46-8D7C-45F1B8702F08}" dt="2020-11-26T13:43:53.682" v="4676" actId="14100"/>
          <ac:cxnSpMkLst>
            <pc:docMk/>
            <pc:sldMk cId="2459004621" sldId="339"/>
            <ac:cxnSpMk id="3" creationId="{343C0951-5328-8647-88B6-A42B812634C7}"/>
          </ac:cxnSpMkLst>
        </pc:cxnChg>
      </pc:sldChg>
      <pc:sldChg chg="modSp add del mod">
        <pc:chgData name="Yann HALLOUARD" userId="984563d2-d638-4a78-a253-b89c0ce09a89" providerId="ADAL" clId="{CAC6DDEF-2570-9A46-8D7C-45F1B8702F08}" dt="2020-11-23T15:41:39.929" v="4306" actId="2696"/>
        <pc:sldMkLst>
          <pc:docMk/>
          <pc:sldMk cId="3514677261" sldId="340"/>
        </pc:sldMkLst>
        <pc:spChg chg="mod">
          <ac:chgData name="Yann HALLOUARD" userId="984563d2-d638-4a78-a253-b89c0ce09a89" providerId="ADAL" clId="{CAC6DDEF-2570-9A46-8D7C-45F1B8702F08}" dt="2020-11-23T15:29:01.025" v="4094" actId="21"/>
          <ac:spMkLst>
            <pc:docMk/>
            <pc:sldMk cId="3514677261" sldId="340"/>
            <ac:spMk id="5" creationId="{A0E773DE-4F79-E643-B155-1E3CC31C6C7D}"/>
          </ac:spMkLst>
        </pc:spChg>
      </pc:sldChg>
    </pc:docChg>
  </pc:docChgLst>
  <pc:docChgLst>
    <pc:chgData name="Yann HALLOUARD" userId="S::yann.hallouard@total.com::984563d2-d638-4a78-a253-b89c0ce09a89" providerId="AD" clId="Web-{71558F08-867B-497A-AB31-4BE49D2062CC}"/>
    <pc:docChg chg="modSld">
      <pc:chgData name="Yann HALLOUARD" userId="S::yann.hallouard@total.com::984563d2-d638-4a78-a253-b89c0ce09a89" providerId="AD" clId="Web-{71558F08-867B-497A-AB31-4BE49D2062CC}" dt="2020-12-02T15:26:50.648" v="7" actId="20577"/>
      <pc:docMkLst>
        <pc:docMk/>
      </pc:docMkLst>
      <pc:sldChg chg="modSp">
        <pc:chgData name="Yann HALLOUARD" userId="S::yann.hallouard@total.com::984563d2-d638-4a78-a253-b89c0ce09a89" providerId="AD" clId="Web-{71558F08-867B-497A-AB31-4BE49D2062CC}" dt="2020-12-02T15:26:50.305" v="6" actId="20577"/>
        <pc:sldMkLst>
          <pc:docMk/>
          <pc:sldMk cId="333394328" sldId="342"/>
        </pc:sldMkLst>
        <pc:spChg chg="mod">
          <ac:chgData name="Yann HALLOUARD" userId="S::yann.hallouard@total.com::984563d2-d638-4a78-a253-b89c0ce09a89" providerId="AD" clId="Web-{71558F08-867B-497A-AB31-4BE49D2062CC}" dt="2020-12-02T15:26:50.305" v="6" actId="20577"/>
          <ac:spMkLst>
            <pc:docMk/>
            <pc:sldMk cId="333394328" sldId="342"/>
            <ac:spMk id="17" creationId="{0C16F805-D6F4-F948-8474-662CE0F186A7}"/>
          </ac:spMkLst>
        </pc:spChg>
        <pc:spChg chg="mod">
          <ac:chgData name="Yann HALLOUARD" userId="S::yann.hallouard@total.com::984563d2-d638-4a78-a253-b89c0ce09a89" providerId="AD" clId="Web-{71558F08-867B-497A-AB31-4BE49D2062CC}" dt="2020-12-02T15:25:26.380" v="0" actId="20577"/>
          <ac:spMkLst>
            <pc:docMk/>
            <pc:sldMk cId="333394328" sldId="342"/>
            <ac:spMk id="74" creationId="{1C515D40-B329-3A41-A009-252802569274}"/>
          </ac:spMkLst>
        </pc:spChg>
      </pc:sldChg>
    </pc:docChg>
  </pc:docChgLst>
  <pc:docChgLst>
    <pc:chgData name="Benjamin GOEHRY" userId="S::benjamin.goehry@total.com::5d0091de-d726-4809-90af-55f41a765549" providerId="AD" clId="Web-{507A8885-E7B0-46FB-8BB3-2E7D66EA95CE}"/>
    <pc:docChg chg="modSld">
      <pc:chgData name="Benjamin GOEHRY" userId="S::benjamin.goehry@total.com::5d0091de-d726-4809-90af-55f41a765549" providerId="AD" clId="Web-{507A8885-E7B0-46FB-8BB3-2E7D66EA95CE}" dt="2020-11-12T14:43:23.889" v="106" actId="1076"/>
      <pc:docMkLst>
        <pc:docMk/>
      </pc:docMkLst>
      <pc:sldChg chg="addSp modSp">
        <pc:chgData name="Benjamin GOEHRY" userId="S::benjamin.goehry@total.com::5d0091de-d726-4809-90af-55f41a765549" providerId="AD" clId="Web-{507A8885-E7B0-46FB-8BB3-2E7D66EA95CE}" dt="2020-11-12T14:43:23.889" v="106" actId="1076"/>
        <pc:sldMkLst>
          <pc:docMk/>
          <pc:sldMk cId="1053121366" sldId="294"/>
        </pc:sldMkLst>
        <pc:spChg chg="mod">
          <ac:chgData name="Benjamin GOEHRY" userId="S::benjamin.goehry@total.com::5d0091de-d726-4809-90af-55f41a765549" providerId="AD" clId="Web-{507A8885-E7B0-46FB-8BB3-2E7D66EA95CE}" dt="2020-11-12T14:34:39.485" v="19" actId="20577"/>
          <ac:spMkLst>
            <pc:docMk/>
            <pc:sldMk cId="1053121366" sldId="294"/>
            <ac:spMk id="5" creationId="{3127C6D4-949D-B647-BADF-DC9FFEA3EF45}"/>
          </ac:spMkLst>
        </pc:spChg>
        <pc:spChg chg="add mod">
          <ac:chgData name="Benjamin GOEHRY" userId="S::benjamin.goehry@total.com::5d0091de-d726-4809-90af-55f41a765549" providerId="AD" clId="Web-{507A8885-E7B0-46FB-8BB3-2E7D66EA95CE}" dt="2020-11-12T14:42:37.841" v="102" actId="1076"/>
          <ac:spMkLst>
            <pc:docMk/>
            <pc:sldMk cId="1053121366" sldId="294"/>
            <ac:spMk id="7" creationId="{1ACDD146-A90F-4EEF-AE93-BB66F0BDFCD5}"/>
          </ac:spMkLst>
        </pc:spChg>
        <pc:spChg chg="add mod">
          <ac:chgData name="Benjamin GOEHRY" userId="S::benjamin.goehry@total.com::5d0091de-d726-4809-90af-55f41a765549" providerId="AD" clId="Web-{507A8885-E7B0-46FB-8BB3-2E7D66EA95CE}" dt="2020-11-12T14:43:23.889" v="106" actId="1076"/>
          <ac:spMkLst>
            <pc:docMk/>
            <pc:sldMk cId="1053121366" sldId="294"/>
            <ac:spMk id="8" creationId="{84719411-2F2C-471C-9333-6C4A6A7864F3}"/>
          </ac:spMkLst>
        </pc:spChg>
        <pc:picChg chg="mod">
          <ac:chgData name="Benjamin GOEHRY" userId="S::benjamin.goehry@total.com::5d0091de-d726-4809-90af-55f41a765549" providerId="AD" clId="Web-{507A8885-E7B0-46FB-8BB3-2E7D66EA95CE}" dt="2020-11-12T14:37:45.443" v="78" actId="1076"/>
          <ac:picMkLst>
            <pc:docMk/>
            <pc:sldMk cId="1053121366" sldId="294"/>
            <ac:picMk id="6" creationId="{A29F23A3-E61C-4DE6-BC8A-5B0DBA4FAE81}"/>
          </ac:picMkLst>
        </pc:picChg>
      </pc:sldChg>
    </pc:docChg>
  </pc:docChgLst>
  <pc:docChgLst>
    <pc:chgData name="Benjamin GOEHRY" userId="S::benjamin.goehry@total.com::5d0091de-d726-4809-90af-55f41a765549" providerId="AD" clId="Web-{D7276990-B998-480E-859D-8B195CE04138}"/>
    <pc:docChg chg="modSld">
      <pc:chgData name="Benjamin GOEHRY" userId="S::benjamin.goehry@total.com::5d0091de-d726-4809-90af-55f41a765549" providerId="AD" clId="Web-{D7276990-B998-480E-859D-8B195CE04138}" dt="2020-11-12T14:27:19.940" v="3" actId="1076"/>
      <pc:docMkLst>
        <pc:docMk/>
      </pc:docMkLst>
      <pc:sldChg chg="addSp modSp">
        <pc:chgData name="Benjamin GOEHRY" userId="S::benjamin.goehry@total.com::5d0091de-d726-4809-90af-55f41a765549" providerId="AD" clId="Web-{D7276990-B998-480E-859D-8B195CE04138}" dt="2020-11-12T14:27:19.940" v="3" actId="1076"/>
        <pc:sldMkLst>
          <pc:docMk/>
          <pc:sldMk cId="1053121366" sldId="294"/>
        </pc:sldMkLst>
        <pc:picChg chg="add mod">
          <ac:chgData name="Benjamin GOEHRY" userId="S::benjamin.goehry@total.com::5d0091de-d726-4809-90af-55f41a765549" providerId="AD" clId="Web-{D7276990-B998-480E-859D-8B195CE04138}" dt="2020-11-12T14:27:19.940" v="3" actId="1076"/>
          <ac:picMkLst>
            <pc:docMk/>
            <pc:sldMk cId="1053121366" sldId="294"/>
            <ac:picMk id="6" creationId="{A29F23A3-E61C-4DE6-BC8A-5B0DBA4FAE81}"/>
          </ac:picMkLst>
        </pc:picChg>
      </pc:sldChg>
    </pc:docChg>
  </pc:docChgLst>
  <pc:docChgLst>
    <pc:chgData name="Benjamin GOEHRY" userId="S::benjamin.goehry@total.com::5d0091de-d726-4809-90af-55f41a765549" providerId="AD" clId="Web-{CF748958-7366-4830-A760-679DA6EA99EE}"/>
    <pc:docChg chg="addSld delSld modSld">
      <pc:chgData name="Benjamin GOEHRY" userId="S::benjamin.goehry@total.com::5d0091de-d726-4809-90af-55f41a765549" providerId="AD" clId="Web-{CF748958-7366-4830-A760-679DA6EA99EE}" dt="2020-11-20T17:03:21.814" v="487" actId="20577"/>
      <pc:docMkLst>
        <pc:docMk/>
      </pc:docMkLst>
      <pc:sldChg chg="mod modShow">
        <pc:chgData name="Benjamin GOEHRY" userId="S::benjamin.goehry@total.com::5d0091de-d726-4809-90af-55f41a765549" providerId="AD" clId="Web-{CF748958-7366-4830-A760-679DA6EA99EE}" dt="2020-11-20T16:59:31.580" v="367"/>
        <pc:sldMkLst>
          <pc:docMk/>
          <pc:sldMk cId="1434553943" sldId="292"/>
        </pc:sldMkLst>
      </pc:sldChg>
      <pc:sldChg chg="modSp">
        <pc:chgData name="Benjamin GOEHRY" userId="S::benjamin.goehry@total.com::5d0091de-d726-4809-90af-55f41a765549" providerId="AD" clId="Web-{CF748958-7366-4830-A760-679DA6EA99EE}" dt="2020-11-20T17:03:15.454" v="485" actId="20577"/>
        <pc:sldMkLst>
          <pc:docMk/>
          <pc:sldMk cId="3247492142" sldId="316"/>
        </pc:sldMkLst>
        <pc:spChg chg="mod">
          <ac:chgData name="Benjamin GOEHRY" userId="S::benjamin.goehry@total.com::5d0091de-d726-4809-90af-55f41a765549" providerId="AD" clId="Web-{CF748958-7366-4830-A760-679DA6EA99EE}" dt="2020-11-20T17:02:38.186" v="471" actId="20577"/>
          <ac:spMkLst>
            <pc:docMk/>
            <pc:sldMk cId="3247492142" sldId="316"/>
            <ac:spMk id="2" creationId="{1C63E9A5-5349-8E49-852D-BF61C9E61306}"/>
          </ac:spMkLst>
        </pc:spChg>
        <pc:spChg chg="mod">
          <ac:chgData name="Benjamin GOEHRY" userId="S::benjamin.goehry@total.com::5d0091de-d726-4809-90af-55f41a765549" providerId="AD" clId="Web-{CF748958-7366-4830-A760-679DA6EA99EE}" dt="2020-11-20T17:03:15.454" v="485" actId="20577"/>
          <ac:spMkLst>
            <pc:docMk/>
            <pc:sldMk cId="3247492142" sldId="316"/>
            <ac:spMk id="5" creationId="{3127C6D4-949D-B647-BADF-DC9FFEA3EF45}"/>
          </ac:spMkLst>
        </pc:spChg>
      </pc:sldChg>
      <pc:sldChg chg="addSp modSp del">
        <pc:chgData name="Benjamin GOEHRY" userId="S::benjamin.goehry@total.com::5d0091de-d726-4809-90af-55f41a765549" providerId="AD" clId="Web-{CF748958-7366-4830-A760-679DA6EA99EE}" dt="2020-11-20T16:57:39.198" v="351"/>
        <pc:sldMkLst>
          <pc:docMk/>
          <pc:sldMk cId="1116816601" sldId="332"/>
        </pc:sldMkLst>
        <pc:spChg chg="mod">
          <ac:chgData name="Benjamin GOEHRY" userId="S::benjamin.goehry@total.com::5d0091de-d726-4809-90af-55f41a765549" providerId="AD" clId="Web-{CF748958-7366-4830-A760-679DA6EA99EE}" dt="2020-11-20T16:54:10.793" v="315" actId="1076"/>
          <ac:spMkLst>
            <pc:docMk/>
            <pc:sldMk cId="1116816601" sldId="332"/>
            <ac:spMk id="3" creationId="{3B75C0E0-36E6-426C-8A6C-45371ABBC9A9}"/>
          </ac:spMkLst>
        </pc:spChg>
        <pc:spChg chg="add mod">
          <ac:chgData name="Benjamin GOEHRY" userId="S::benjamin.goehry@total.com::5d0091de-d726-4809-90af-55f41a765549" providerId="AD" clId="Web-{CF748958-7366-4830-A760-679DA6EA99EE}" dt="2020-11-20T16:54:35.201" v="320" actId="1076"/>
          <ac:spMkLst>
            <pc:docMk/>
            <pc:sldMk cId="1116816601" sldId="332"/>
            <ac:spMk id="5" creationId="{E9A98864-8D2F-4D2F-8178-D7F8A34A42B2}"/>
          </ac:spMkLst>
        </pc:spChg>
        <pc:spChg chg="mod">
          <ac:chgData name="Benjamin GOEHRY" userId="S::benjamin.goehry@total.com::5d0091de-d726-4809-90af-55f41a765549" providerId="AD" clId="Web-{CF748958-7366-4830-A760-679DA6EA99EE}" dt="2020-11-20T16:53:46.338" v="308" actId="20577"/>
          <ac:spMkLst>
            <pc:docMk/>
            <pc:sldMk cId="1116816601" sldId="332"/>
            <ac:spMk id="7" creationId="{E503018A-2D27-CE42-BE76-1DF4E75218B2}"/>
          </ac:spMkLst>
        </pc:spChg>
        <pc:spChg chg="add mod ord">
          <ac:chgData name="Benjamin GOEHRY" userId="S::benjamin.goehry@total.com::5d0091de-d726-4809-90af-55f41a765549" providerId="AD" clId="Web-{CF748958-7366-4830-A760-679DA6EA99EE}" dt="2020-11-20T16:55:07.594" v="327" actId="14100"/>
          <ac:spMkLst>
            <pc:docMk/>
            <pc:sldMk cId="1116816601" sldId="332"/>
            <ac:spMk id="37" creationId="{592ECC09-913A-4BDB-B358-CD54182AC44A}"/>
          </ac:spMkLst>
        </pc:spChg>
        <pc:spChg chg="mod">
          <ac:chgData name="Benjamin GOEHRY" userId="S::benjamin.goehry@total.com::5d0091de-d726-4809-90af-55f41a765549" providerId="AD" clId="Web-{CF748958-7366-4830-A760-679DA6EA99EE}" dt="2020-11-20T16:54:14.215" v="316" actId="1076"/>
          <ac:spMkLst>
            <pc:docMk/>
            <pc:sldMk cId="1116816601" sldId="332"/>
            <ac:spMk id="50" creationId="{6E49B033-10DA-604E-A6F8-43641366326D}"/>
          </ac:spMkLst>
        </pc:spChg>
        <pc:spChg chg="mod">
          <ac:chgData name="Benjamin GOEHRY" userId="S::benjamin.goehry@total.com::5d0091de-d726-4809-90af-55f41a765549" providerId="AD" clId="Web-{CF748958-7366-4830-A760-679DA6EA99EE}" dt="2020-11-20T16:54:50.765" v="323" actId="14100"/>
          <ac:spMkLst>
            <pc:docMk/>
            <pc:sldMk cId="1116816601" sldId="332"/>
            <ac:spMk id="51" creationId="{0CA8645F-410D-2742-9F88-EF23027794D2}"/>
          </ac:spMkLst>
        </pc:spChg>
      </pc:sldChg>
      <pc:sldChg chg="addSp delSp modSp">
        <pc:chgData name="Benjamin GOEHRY" userId="S::benjamin.goehry@total.com::5d0091de-d726-4809-90af-55f41a765549" providerId="AD" clId="Web-{CF748958-7366-4830-A760-679DA6EA99EE}" dt="2020-11-20T16:59:24.408" v="366"/>
        <pc:sldMkLst>
          <pc:docMk/>
          <pc:sldMk cId="313367069" sldId="333"/>
        </pc:sldMkLst>
        <pc:spChg chg="add mod">
          <ac:chgData name="Benjamin GOEHRY" userId="S::benjamin.goehry@total.com::5d0091de-d726-4809-90af-55f41a765549" providerId="AD" clId="Web-{CF748958-7366-4830-A760-679DA6EA99EE}" dt="2020-11-20T16:56:10.504" v="334" actId="1076"/>
          <ac:spMkLst>
            <pc:docMk/>
            <pc:sldMk cId="313367069" sldId="333"/>
            <ac:spMk id="3" creationId="{04BB4F8E-C7B1-4945-BC58-CCA76512EDB4}"/>
          </ac:spMkLst>
        </pc:spChg>
        <pc:spChg chg="mod">
          <ac:chgData name="Benjamin GOEHRY" userId="S::benjamin.goehry@total.com::5d0091de-d726-4809-90af-55f41a765549" providerId="AD" clId="Web-{CF748958-7366-4830-A760-679DA6EA99EE}" dt="2020-11-20T16:53:38.479" v="283" actId="20577"/>
          <ac:spMkLst>
            <pc:docMk/>
            <pc:sldMk cId="313367069" sldId="333"/>
            <ac:spMk id="7" creationId="{E503018A-2D27-CE42-BE76-1DF4E75218B2}"/>
          </ac:spMkLst>
        </pc:spChg>
        <pc:spChg chg="add del mod">
          <ac:chgData name="Benjamin GOEHRY" userId="S::benjamin.goehry@total.com::5d0091de-d726-4809-90af-55f41a765549" providerId="AD" clId="Web-{CF748958-7366-4830-A760-679DA6EA99EE}" dt="2020-11-20T16:59:24.408" v="366"/>
          <ac:spMkLst>
            <pc:docMk/>
            <pc:sldMk cId="313367069" sldId="333"/>
            <ac:spMk id="37" creationId="{21C219F5-EEE7-4285-94F0-CB47CFC6617E}"/>
          </ac:spMkLst>
        </pc:spChg>
        <pc:spChg chg="add mod ord">
          <ac:chgData name="Benjamin GOEHRY" userId="S::benjamin.goehry@total.com::5d0091de-d726-4809-90af-55f41a765549" providerId="AD" clId="Web-{CF748958-7366-4830-A760-679DA6EA99EE}" dt="2020-11-20T16:55:56.988" v="333" actId="1076"/>
          <ac:spMkLst>
            <pc:docMk/>
            <pc:sldMk cId="313367069" sldId="333"/>
            <ac:spMk id="39" creationId="{2BDF05FC-C9EC-412F-BB5F-7701F3E42F40}"/>
          </ac:spMkLst>
        </pc:spChg>
        <pc:spChg chg="mod">
          <ac:chgData name="Benjamin GOEHRY" userId="S::benjamin.goehry@total.com::5d0091de-d726-4809-90af-55f41a765549" providerId="AD" clId="Web-{CF748958-7366-4830-A760-679DA6EA99EE}" dt="2020-11-20T16:55:33.986" v="330" actId="1076"/>
          <ac:spMkLst>
            <pc:docMk/>
            <pc:sldMk cId="313367069" sldId="333"/>
            <ac:spMk id="50" creationId="{6E49B033-10DA-604E-A6F8-43641366326D}"/>
          </ac:spMkLst>
        </pc:spChg>
        <pc:spChg chg="del mod">
          <ac:chgData name="Benjamin GOEHRY" userId="S::benjamin.goehry@total.com::5d0091de-d726-4809-90af-55f41a765549" providerId="AD" clId="Web-{CF748958-7366-4830-A760-679DA6EA99EE}" dt="2020-11-20T16:59:18.454" v="364"/>
          <ac:spMkLst>
            <pc:docMk/>
            <pc:sldMk cId="313367069" sldId="333"/>
            <ac:spMk id="51" creationId="{0CA8645F-410D-2742-9F88-EF23027794D2}"/>
          </ac:spMkLst>
        </pc:spChg>
        <pc:spChg chg="mod">
          <ac:chgData name="Benjamin GOEHRY" userId="S::benjamin.goehry@total.com::5d0091de-d726-4809-90af-55f41a765549" providerId="AD" clId="Web-{CF748958-7366-4830-A760-679DA6EA99EE}" dt="2020-11-20T16:46:42.529" v="34" actId="20577"/>
          <ac:spMkLst>
            <pc:docMk/>
            <pc:sldMk cId="313367069" sldId="333"/>
            <ac:spMk id="57" creationId="{C499685F-0825-AC40-ACF2-0306ED4270B4}"/>
          </ac:spMkLst>
        </pc:spChg>
        <pc:spChg chg="del mod">
          <ac:chgData name="Benjamin GOEHRY" userId="S::benjamin.goehry@total.com::5d0091de-d726-4809-90af-55f41a765549" providerId="AD" clId="Web-{CF748958-7366-4830-A760-679DA6EA99EE}" dt="2020-11-20T16:59:14.735" v="363"/>
          <ac:spMkLst>
            <pc:docMk/>
            <pc:sldMk cId="313367069" sldId="333"/>
            <ac:spMk id="58" creationId="{0C5F16A3-2289-A24A-8B24-47986E62A9F1}"/>
          </ac:spMkLst>
        </pc:spChg>
        <pc:spChg chg="del mod">
          <ac:chgData name="Benjamin GOEHRY" userId="S::benjamin.goehry@total.com::5d0091de-d726-4809-90af-55f41a765549" providerId="AD" clId="Web-{CF748958-7366-4830-A760-679DA6EA99EE}" dt="2020-11-20T16:59:12.157" v="362"/>
          <ac:spMkLst>
            <pc:docMk/>
            <pc:sldMk cId="313367069" sldId="333"/>
            <ac:spMk id="59" creationId="{E7103B3B-B11E-EC49-AB5F-82C2B1BDEAE2}"/>
          </ac:spMkLst>
        </pc:spChg>
        <pc:spChg chg="mod">
          <ac:chgData name="Benjamin GOEHRY" userId="S::benjamin.goehry@total.com::5d0091de-d726-4809-90af-55f41a765549" providerId="AD" clId="Web-{CF748958-7366-4830-A760-679DA6EA99EE}" dt="2020-11-20T16:52:55.023" v="265" actId="1076"/>
          <ac:spMkLst>
            <pc:docMk/>
            <pc:sldMk cId="313367069" sldId="333"/>
            <ac:spMk id="60" creationId="{D2CDC415-0C82-6940-A5C2-CD0AAD56251A}"/>
          </ac:spMkLst>
        </pc:spChg>
        <pc:spChg chg="mod">
          <ac:chgData name="Benjamin GOEHRY" userId="S::benjamin.goehry@total.com::5d0091de-d726-4809-90af-55f41a765549" providerId="AD" clId="Web-{CF748958-7366-4830-A760-679DA6EA99EE}" dt="2020-11-20T16:52:58.023" v="266" actId="1076"/>
          <ac:spMkLst>
            <pc:docMk/>
            <pc:sldMk cId="313367069" sldId="333"/>
            <ac:spMk id="61" creationId="{E7F392FE-5ADE-A745-93B3-D45C9651F421}"/>
          </ac:spMkLst>
        </pc:spChg>
        <pc:spChg chg="mod">
          <ac:chgData name="Benjamin GOEHRY" userId="S::benjamin.goehry@total.com::5d0091de-d726-4809-90af-55f41a765549" providerId="AD" clId="Web-{CF748958-7366-4830-A760-679DA6EA99EE}" dt="2020-11-20T16:53:06.867" v="267" actId="1076"/>
          <ac:spMkLst>
            <pc:docMk/>
            <pc:sldMk cId="313367069" sldId="333"/>
            <ac:spMk id="62" creationId="{7C59433F-D31A-3A4F-87AD-ABF31345580E}"/>
          </ac:spMkLst>
        </pc:spChg>
      </pc:sldChg>
      <pc:sldChg chg="delSp modSp add replId">
        <pc:chgData name="Benjamin GOEHRY" userId="S::benjamin.goehry@total.com::5d0091de-d726-4809-90af-55f41a765549" providerId="AD" clId="Web-{CF748958-7366-4830-A760-679DA6EA99EE}" dt="2020-11-20T16:59:52.753" v="368" actId="1076"/>
        <pc:sldMkLst>
          <pc:docMk/>
          <pc:sldMk cId="3351854977" sldId="334"/>
        </pc:sldMkLst>
        <pc:spChg chg="mod">
          <ac:chgData name="Benjamin GOEHRY" userId="S::benjamin.goehry@total.com::5d0091de-d726-4809-90af-55f41a765549" providerId="AD" clId="Web-{CF748958-7366-4830-A760-679DA6EA99EE}" dt="2020-11-20T16:57:33.541" v="348" actId="20577"/>
          <ac:spMkLst>
            <pc:docMk/>
            <pc:sldMk cId="3351854977" sldId="334"/>
            <ac:spMk id="7" creationId="{E503018A-2D27-CE42-BE76-1DF4E75218B2}"/>
          </ac:spMkLst>
        </pc:spChg>
        <pc:spChg chg="del mod">
          <ac:chgData name="Benjamin GOEHRY" userId="S::benjamin.goehry@total.com::5d0091de-d726-4809-90af-55f41a765549" providerId="AD" clId="Web-{CF748958-7366-4830-A760-679DA6EA99EE}" dt="2020-11-20T16:58:41.077" v="353"/>
          <ac:spMkLst>
            <pc:docMk/>
            <pc:sldMk cId="3351854977" sldId="334"/>
            <ac:spMk id="37" creationId="{21C219F5-EEE7-4285-94F0-CB47CFC6617E}"/>
          </ac:spMkLst>
        </pc:spChg>
        <pc:spChg chg="del mod">
          <ac:chgData name="Benjamin GOEHRY" userId="S::benjamin.goehry@total.com::5d0091de-d726-4809-90af-55f41a765549" providerId="AD" clId="Web-{CF748958-7366-4830-A760-679DA6EA99EE}" dt="2020-11-20T16:58:50.062" v="355"/>
          <ac:spMkLst>
            <pc:docMk/>
            <pc:sldMk cId="3351854977" sldId="334"/>
            <ac:spMk id="51" creationId="{0CA8645F-410D-2742-9F88-EF23027794D2}"/>
          </ac:spMkLst>
        </pc:spChg>
        <pc:spChg chg="del mod">
          <ac:chgData name="Benjamin GOEHRY" userId="S::benjamin.goehry@total.com::5d0091de-d726-4809-90af-55f41a765549" providerId="AD" clId="Web-{CF748958-7366-4830-A760-679DA6EA99EE}" dt="2020-11-20T16:58:59.515" v="359"/>
          <ac:spMkLst>
            <pc:docMk/>
            <pc:sldMk cId="3351854977" sldId="334"/>
            <ac:spMk id="58" creationId="{0C5F16A3-2289-A24A-8B24-47986E62A9F1}"/>
          </ac:spMkLst>
        </pc:spChg>
        <pc:spChg chg="del mod">
          <ac:chgData name="Benjamin GOEHRY" userId="S::benjamin.goehry@total.com::5d0091de-d726-4809-90af-55f41a765549" providerId="AD" clId="Web-{CF748958-7366-4830-A760-679DA6EA99EE}" dt="2020-11-20T16:58:55.499" v="357"/>
          <ac:spMkLst>
            <pc:docMk/>
            <pc:sldMk cId="3351854977" sldId="334"/>
            <ac:spMk id="59" creationId="{E7103B3B-B11E-EC49-AB5F-82C2B1BDEAE2}"/>
          </ac:spMkLst>
        </pc:spChg>
        <pc:spChg chg="del mod">
          <ac:chgData name="Benjamin GOEHRY" userId="S::benjamin.goehry@total.com::5d0091de-d726-4809-90af-55f41a765549" providerId="AD" clId="Web-{CF748958-7366-4830-A760-679DA6EA99EE}" dt="2020-11-20T16:59:03" v="360"/>
          <ac:spMkLst>
            <pc:docMk/>
            <pc:sldMk cId="3351854977" sldId="334"/>
            <ac:spMk id="60" creationId="{D2CDC415-0C82-6940-A5C2-CD0AAD56251A}"/>
          </ac:spMkLst>
        </pc:spChg>
        <pc:spChg chg="del mod">
          <ac:chgData name="Benjamin GOEHRY" userId="S::benjamin.goehry@total.com::5d0091de-d726-4809-90af-55f41a765549" providerId="AD" clId="Web-{CF748958-7366-4830-A760-679DA6EA99EE}" dt="2020-11-20T16:59:06.125" v="361"/>
          <ac:spMkLst>
            <pc:docMk/>
            <pc:sldMk cId="3351854977" sldId="334"/>
            <ac:spMk id="61" creationId="{E7F392FE-5ADE-A745-93B3-D45C9651F421}"/>
          </ac:spMkLst>
        </pc:spChg>
        <pc:spChg chg="mod">
          <ac:chgData name="Benjamin GOEHRY" userId="S::benjamin.goehry@total.com::5d0091de-d726-4809-90af-55f41a765549" providerId="AD" clId="Web-{CF748958-7366-4830-A760-679DA6EA99EE}" dt="2020-11-20T16:59:52.753" v="368" actId="1076"/>
          <ac:spMkLst>
            <pc:docMk/>
            <pc:sldMk cId="3351854977" sldId="334"/>
            <ac:spMk id="62" creationId="{7C59433F-D31A-3A4F-87AD-ABF31345580E}"/>
          </ac:spMkLst>
        </pc:spChg>
      </pc:sldChg>
      <pc:sldChg chg="add mod replId modShow">
        <pc:chgData name="Benjamin GOEHRY" userId="S::benjamin.goehry@total.com::5d0091de-d726-4809-90af-55f41a765549" providerId="AD" clId="Web-{CF748958-7366-4830-A760-679DA6EA99EE}" dt="2020-11-20T17:00:57.711" v="378"/>
        <pc:sldMkLst>
          <pc:docMk/>
          <pc:sldMk cId="2745554859" sldId="335"/>
        </pc:sldMkLst>
      </pc:sldChg>
    </pc:docChg>
  </pc:docChgLst>
  <pc:docChgLst>
    <pc:chgData name="Benjamin GOEHRY" userId="S::benjamin.goehry@total.com::5d0091de-d726-4809-90af-55f41a765549" providerId="AD" clId="Web-{815F8E8C-6D07-4C3E-97F8-22C720252CF0}"/>
    <pc:docChg chg="modSld">
      <pc:chgData name="Benjamin GOEHRY" userId="S::benjamin.goehry@total.com::5d0091de-d726-4809-90af-55f41a765549" providerId="AD" clId="Web-{815F8E8C-6D07-4C3E-97F8-22C720252CF0}" dt="2020-11-23T11:36:09.113" v="1"/>
      <pc:docMkLst>
        <pc:docMk/>
      </pc:docMkLst>
      <pc:sldChg chg="mod modShow">
        <pc:chgData name="Benjamin GOEHRY" userId="S::benjamin.goehry@total.com::5d0091de-d726-4809-90af-55f41a765549" providerId="AD" clId="Web-{815F8E8C-6D07-4C3E-97F8-22C720252CF0}" dt="2020-11-23T11:36:09.113" v="1"/>
        <pc:sldMkLst>
          <pc:docMk/>
          <pc:sldMk cId="1434553943" sldId="292"/>
        </pc:sldMkLst>
      </pc:sldChg>
    </pc:docChg>
  </pc:docChgLst>
  <pc:docChgLst>
    <pc:chgData name="Benjamin GOEHRY" userId="S::benjamin.goehry@total.com::5d0091de-d726-4809-90af-55f41a765549" providerId="AD" clId="Web-{E30C85E8-973A-4925-89D8-17103D62B7F6}"/>
    <pc:docChg chg="modSld">
      <pc:chgData name="Benjamin GOEHRY" userId="S::benjamin.goehry@total.com::5d0091de-d726-4809-90af-55f41a765549" providerId="AD" clId="Web-{E30C85E8-973A-4925-89D8-17103D62B7F6}" dt="2020-11-16T12:30:38.205" v="11" actId="20577"/>
      <pc:docMkLst>
        <pc:docMk/>
      </pc:docMkLst>
      <pc:sldChg chg="modSp">
        <pc:chgData name="Benjamin GOEHRY" userId="S::benjamin.goehry@total.com::5d0091de-d726-4809-90af-55f41a765549" providerId="AD" clId="Web-{E30C85E8-973A-4925-89D8-17103D62B7F6}" dt="2020-11-16T12:30:38.205" v="10" actId="20577"/>
        <pc:sldMkLst>
          <pc:docMk/>
          <pc:sldMk cId="1434553943" sldId="292"/>
        </pc:sldMkLst>
        <pc:spChg chg="mod">
          <ac:chgData name="Benjamin GOEHRY" userId="S::benjamin.goehry@total.com::5d0091de-d726-4809-90af-55f41a765549" providerId="AD" clId="Web-{E30C85E8-973A-4925-89D8-17103D62B7F6}" dt="2020-11-16T12:30:38.205" v="10" actId="20577"/>
          <ac:spMkLst>
            <pc:docMk/>
            <pc:sldMk cId="1434553943" sldId="292"/>
            <ac:spMk id="5" creationId="{3127C6D4-949D-B647-BADF-DC9FFEA3EF45}"/>
          </ac:spMkLst>
        </pc:spChg>
      </pc:sldChg>
    </pc:docChg>
  </pc:docChgLst>
  <pc:docChgLst>
    <pc:chgData name="Benjamin GOEHRY" userId="S::benjamin.goehry@total.com::5d0091de-d726-4809-90af-55f41a765549" providerId="AD" clId="Web-{46286972-23ED-479C-BB00-D6B543472F3B}"/>
    <pc:docChg chg="modSld">
      <pc:chgData name="Benjamin GOEHRY" userId="S::benjamin.goehry@total.com::5d0091de-d726-4809-90af-55f41a765549" providerId="AD" clId="Web-{46286972-23ED-479C-BB00-D6B543472F3B}" dt="2020-11-09T09:31:11.368" v="194" actId="20577"/>
      <pc:docMkLst>
        <pc:docMk/>
      </pc:docMkLst>
      <pc:sldChg chg="modSp">
        <pc:chgData name="Benjamin GOEHRY" userId="S::benjamin.goehry@total.com::5d0091de-d726-4809-90af-55f41a765549" providerId="AD" clId="Web-{46286972-23ED-479C-BB00-D6B543472F3B}" dt="2020-11-09T09:31:11.368" v="193" actId="20577"/>
        <pc:sldMkLst>
          <pc:docMk/>
          <pc:sldMk cId="1053121366" sldId="294"/>
        </pc:sldMkLst>
        <pc:spChg chg="mod">
          <ac:chgData name="Benjamin GOEHRY" userId="S::benjamin.goehry@total.com::5d0091de-d726-4809-90af-55f41a765549" providerId="AD" clId="Web-{46286972-23ED-479C-BB00-D6B543472F3B}" dt="2020-11-09T09:31:11.368" v="193" actId="20577"/>
          <ac:spMkLst>
            <pc:docMk/>
            <pc:sldMk cId="1053121366" sldId="294"/>
            <ac:spMk id="5" creationId="{3127C6D4-949D-B647-BADF-DC9FFEA3EF45}"/>
          </ac:spMkLst>
        </pc:spChg>
      </pc:sldChg>
    </pc:docChg>
  </pc:docChgLst>
  <pc:docChgLst>
    <pc:chgData name="Alaa BAKHTI" userId="S::alaa.bakhti@external.total.com::9f507306-cdd4-4f37-8b0f-66e20fc08c50" providerId="AD" clId="Web-{DDB50705-6BB5-9B2F-2F04-7C8D581D3547}"/>
    <pc:docChg chg="modSld">
      <pc:chgData name="Alaa BAKHTI" userId="S::alaa.bakhti@external.total.com::9f507306-cdd4-4f37-8b0f-66e20fc08c50" providerId="AD" clId="Web-{DDB50705-6BB5-9B2F-2F04-7C8D581D3547}" dt="2020-11-29T19:53:30.821" v="2"/>
      <pc:docMkLst>
        <pc:docMk/>
      </pc:docMkLst>
      <pc:sldChg chg="modNotes">
        <pc:chgData name="Alaa BAKHTI" userId="S::alaa.bakhti@external.total.com::9f507306-cdd4-4f37-8b0f-66e20fc08c50" providerId="AD" clId="Web-{DDB50705-6BB5-9B2F-2F04-7C8D581D3547}" dt="2020-11-29T19:53:23.805" v="1"/>
        <pc:sldMkLst>
          <pc:docMk/>
          <pc:sldMk cId="1289253816" sldId="298"/>
        </pc:sldMkLst>
      </pc:sldChg>
      <pc:sldChg chg="modNotes">
        <pc:chgData name="Alaa BAKHTI" userId="S::alaa.bakhti@external.total.com::9f507306-cdd4-4f37-8b0f-66e20fc08c50" providerId="AD" clId="Web-{DDB50705-6BB5-9B2F-2F04-7C8D581D3547}" dt="2020-11-29T19:53:30.821" v="2"/>
        <pc:sldMkLst>
          <pc:docMk/>
          <pc:sldMk cId="1951944846" sldId="323"/>
        </pc:sldMkLst>
      </pc:sldChg>
      <pc:sldChg chg="modNotes">
        <pc:chgData name="Alaa BAKHTI" userId="S::alaa.bakhti@external.total.com::9f507306-cdd4-4f37-8b0f-66e20fc08c50" providerId="AD" clId="Web-{DDB50705-6BB5-9B2F-2F04-7C8D581D3547}" dt="2020-11-29T19:53:16.899" v="0"/>
        <pc:sldMkLst>
          <pc:docMk/>
          <pc:sldMk cId="3012725369" sldId="338"/>
        </pc:sldMkLst>
      </pc:sldChg>
    </pc:docChg>
  </pc:docChgLst>
  <pc:docChgLst>
    <pc:chgData name="Benjamin GOEHRY" userId="S::benjamin.goehry@total.com::5d0091de-d726-4809-90af-55f41a765549" providerId="AD" clId="Web-{64303859-2E89-44CE-B34A-80B79F81F8DE}"/>
    <pc:docChg chg="modSld">
      <pc:chgData name="Benjamin GOEHRY" userId="S::benjamin.goehry@total.com::5d0091de-d726-4809-90af-55f41a765549" providerId="AD" clId="Web-{64303859-2E89-44CE-B34A-80B79F81F8DE}" dt="2020-11-09T16:30:20.178" v="510" actId="20577"/>
      <pc:docMkLst>
        <pc:docMk/>
      </pc:docMkLst>
      <pc:sldChg chg="modSp">
        <pc:chgData name="Benjamin GOEHRY" userId="S::benjamin.goehry@total.com::5d0091de-d726-4809-90af-55f41a765549" providerId="AD" clId="Web-{64303859-2E89-44CE-B34A-80B79F81F8DE}" dt="2020-11-09T16:30:20.162" v="509" actId="20577"/>
        <pc:sldMkLst>
          <pc:docMk/>
          <pc:sldMk cId="1434553943" sldId="292"/>
        </pc:sldMkLst>
        <pc:spChg chg="mod">
          <ac:chgData name="Benjamin GOEHRY" userId="S::benjamin.goehry@total.com::5d0091de-d726-4809-90af-55f41a765549" providerId="AD" clId="Web-{64303859-2E89-44CE-B34A-80B79F81F8DE}" dt="2020-11-09T16:30:20.162" v="509" actId="20577"/>
          <ac:spMkLst>
            <pc:docMk/>
            <pc:sldMk cId="1434553943" sldId="292"/>
            <ac:spMk id="5" creationId="{3127C6D4-949D-B647-BADF-DC9FFEA3EF45}"/>
          </ac:spMkLst>
        </pc:spChg>
      </pc:sldChg>
    </pc:docChg>
  </pc:docChgLst>
  <pc:docChgLst>
    <pc:chgData name="Alaa BAKHTI" userId="S::alaa.bakhti@external.total.com::9f507306-cdd4-4f37-8b0f-66e20fc08c50" providerId="AD" clId="Web-{A91E458B-CB02-EDCD-0C2F-82DD9A44FB19}"/>
    <pc:docChg chg="modSld">
      <pc:chgData name="Alaa BAKHTI" userId="S::alaa.bakhti@external.total.com::9f507306-cdd4-4f37-8b0f-66e20fc08c50" providerId="AD" clId="Web-{A91E458B-CB02-EDCD-0C2F-82DD9A44FB19}" dt="2020-11-19T09:32:19.197" v="1" actId="1076"/>
      <pc:docMkLst>
        <pc:docMk/>
      </pc:docMkLst>
      <pc:sldChg chg="modSp">
        <pc:chgData name="Alaa BAKHTI" userId="S::alaa.bakhti@external.total.com::9f507306-cdd4-4f37-8b0f-66e20fc08c50" providerId="AD" clId="Web-{A91E458B-CB02-EDCD-0C2F-82DD9A44FB19}" dt="2020-11-19T09:32:19.197" v="1" actId="1076"/>
        <pc:sldMkLst>
          <pc:docMk/>
          <pc:sldMk cId="3068659275" sldId="326"/>
        </pc:sldMkLst>
        <pc:spChg chg="mod">
          <ac:chgData name="Alaa BAKHTI" userId="S::alaa.bakhti@external.total.com::9f507306-cdd4-4f37-8b0f-66e20fc08c50" providerId="AD" clId="Web-{A91E458B-CB02-EDCD-0C2F-82DD9A44FB19}" dt="2020-11-19T09:32:19.197" v="1" actId="1076"/>
          <ac:spMkLst>
            <pc:docMk/>
            <pc:sldMk cId="3068659275" sldId="326"/>
            <ac:spMk id="49" creationId="{15725154-A9D1-BF47-8F88-216C4B224DFF}"/>
          </ac:spMkLst>
        </pc:spChg>
      </pc:sldChg>
    </pc:docChg>
  </pc:docChgLst>
  <pc:docChgLst>
    <pc:chgData name="Benjamin GOEHRY" userId="S::benjamin.goehry@total.com::5d0091de-d726-4809-90af-55f41a765549" providerId="AD" clId="Web-{43401071-6B38-46C4-BCE0-700FE12C11A9}"/>
    <pc:docChg chg="modSld">
      <pc:chgData name="Benjamin GOEHRY" userId="S::benjamin.goehry@total.com::5d0091de-d726-4809-90af-55f41a765549" providerId="AD" clId="Web-{43401071-6B38-46C4-BCE0-700FE12C11A9}" dt="2020-11-26T13:19:45.330" v="3" actId="20577"/>
      <pc:docMkLst>
        <pc:docMk/>
      </pc:docMkLst>
      <pc:sldChg chg="modSp">
        <pc:chgData name="Benjamin GOEHRY" userId="S::benjamin.goehry@total.com::5d0091de-d726-4809-90af-55f41a765549" providerId="AD" clId="Web-{43401071-6B38-46C4-BCE0-700FE12C11A9}" dt="2020-11-26T13:19:45.315" v="2" actId="20577"/>
        <pc:sldMkLst>
          <pc:docMk/>
          <pc:sldMk cId="1053121366" sldId="294"/>
        </pc:sldMkLst>
        <pc:spChg chg="mod">
          <ac:chgData name="Benjamin GOEHRY" userId="S::benjamin.goehry@total.com::5d0091de-d726-4809-90af-55f41a765549" providerId="AD" clId="Web-{43401071-6B38-46C4-BCE0-700FE12C11A9}" dt="2020-11-26T13:19:45.315" v="2" actId="20577"/>
          <ac:spMkLst>
            <pc:docMk/>
            <pc:sldMk cId="1053121366" sldId="294"/>
            <ac:spMk id="8" creationId="{84719411-2F2C-471C-9333-6C4A6A7864F3}"/>
          </ac:spMkLst>
        </pc:spChg>
      </pc:sldChg>
    </pc:docChg>
  </pc:docChgLst>
  <pc:docChgLst>
    <pc:chgData name="Benjamin GOEHRY" userId="S::benjamin.goehry@total.com::5d0091de-d726-4809-90af-55f41a765549" providerId="AD" clId="Web-{552448F5-46EA-44AE-BC64-62551AFC0C7F}"/>
    <pc:docChg chg="modSld">
      <pc:chgData name="Benjamin GOEHRY" userId="S::benjamin.goehry@total.com::5d0091de-d726-4809-90af-55f41a765549" providerId="AD" clId="Web-{552448F5-46EA-44AE-BC64-62551AFC0C7F}" dt="2020-11-19T12:24:56.203" v="47" actId="20577"/>
      <pc:docMkLst>
        <pc:docMk/>
      </pc:docMkLst>
      <pc:sldChg chg="modSp">
        <pc:chgData name="Benjamin GOEHRY" userId="S::benjamin.goehry@total.com::5d0091de-d726-4809-90af-55f41a765549" providerId="AD" clId="Web-{552448F5-46EA-44AE-BC64-62551AFC0C7F}" dt="2020-11-19T12:24:19.484" v="44" actId="20577"/>
        <pc:sldMkLst>
          <pc:docMk/>
          <pc:sldMk cId="1434553943" sldId="292"/>
        </pc:sldMkLst>
        <pc:spChg chg="mod">
          <ac:chgData name="Benjamin GOEHRY" userId="S::benjamin.goehry@total.com::5d0091de-d726-4809-90af-55f41a765549" providerId="AD" clId="Web-{552448F5-46EA-44AE-BC64-62551AFC0C7F}" dt="2020-11-19T12:24:19.484" v="44" actId="20577"/>
          <ac:spMkLst>
            <pc:docMk/>
            <pc:sldMk cId="1434553943" sldId="292"/>
            <ac:spMk id="5" creationId="{3127C6D4-949D-B647-BADF-DC9FFEA3EF45}"/>
          </ac:spMkLst>
        </pc:spChg>
      </pc:sldChg>
      <pc:sldChg chg="modSp">
        <pc:chgData name="Benjamin GOEHRY" userId="S::benjamin.goehry@total.com::5d0091de-d726-4809-90af-55f41a765549" providerId="AD" clId="Web-{552448F5-46EA-44AE-BC64-62551AFC0C7F}" dt="2020-11-19T12:24:56.203" v="46" actId="20577"/>
        <pc:sldMkLst>
          <pc:docMk/>
          <pc:sldMk cId="2232523352" sldId="329"/>
        </pc:sldMkLst>
        <pc:spChg chg="mod">
          <ac:chgData name="Benjamin GOEHRY" userId="S::benjamin.goehry@total.com::5d0091de-d726-4809-90af-55f41a765549" providerId="AD" clId="Web-{552448F5-46EA-44AE-BC64-62551AFC0C7F}" dt="2020-11-19T12:24:56.203" v="46" actId="20577"/>
          <ac:spMkLst>
            <pc:docMk/>
            <pc:sldMk cId="2232523352" sldId="329"/>
            <ac:spMk id="80" creationId="{390DA6D3-B09D-A046-821E-D8247EBAEE1F}"/>
          </ac:spMkLst>
        </pc:spChg>
      </pc:sldChg>
    </pc:docChg>
  </pc:docChgLst>
  <pc:docChgLst>
    <pc:chgData name="Benjamin GOEHRY" userId="S::benjamin.goehry@total.com::5d0091de-d726-4809-90af-55f41a765549" providerId="AD" clId="Web-{463BE551-B5DA-4513-A657-F4A433281829}"/>
    <pc:docChg chg="addSld delSld modSld">
      <pc:chgData name="Benjamin GOEHRY" userId="S::benjamin.goehry@total.com::5d0091de-d726-4809-90af-55f41a765549" providerId="AD" clId="Web-{463BE551-B5DA-4513-A657-F4A433281829}" dt="2020-12-02T15:59:32.222" v="1730"/>
      <pc:docMkLst>
        <pc:docMk/>
      </pc:docMkLst>
      <pc:sldChg chg="delSp modSp">
        <pc:chgData name="Benjamin GOEHRY" userId="S::benjamin.goehry@total.com::5d0091de-d726-4809-90af-55f41a765549" providerId="AD" clId="Web-{463BE551-B5DA-4513-A657-F4A433281829}" dt="2020-12-02T15:07:30.840" v="55" actId="20577"/>
        <pc:sldMkLst>
          <pc:docMk/>
          <pc:sldMk cId="4100629646" sldId="288"/>
        </pc:sldMkLst>
        <pc:spChg chg="mod">
          <ac:chgData name="Benjamin GOEHRY" userId="S::benjamin.goehry@total.com::5d0091de-d726-4809-90af-55f41a765549" providerId="AD" clId="Web-{463BE551-B5DA-4513-A657-F4A433281829}" dt="2020-12-02T15:07:30.840" v="55" actId="20577"/>
          <ac:spMkLst>
            <pc:docMk/>
            <pc:sldMk cId="4100629646" sldId="288"/>
            <ac:spMk id="2" creationId="{C003A24D-E6B9-2A42-A728-B571F87B3896}"/>
          </ac:spMkLst>
        </pc:spChg>
        <pc:spChg chg="del mod">
          <ac:chgData name="Benjamin GOEHRY" userId="S::benjamin.goehry@total.com::5d0091de-d726-4809-90af-55f41a765549" providerId="AD" clId="Web-{463BE551-B5DA-4513-A657-F4A433281829}" dt="2020-12-02T15:05:17.854" v="6"/>
          <ac:spMkLst>
            <pc:docMk/>
            <pc:sldMk cId="4100629646" sldId="288"/>
            <ac:spMk id="3" creationId="{A8BBD42A-5865-F64C-9AF4-9FFD4D036ECF}"/>
          </ac:spMkLst>
        </pc:spChg>
      </pc:sldChg>
      <pc:sldChg chg="del">
        <pc:chgData name="Benjamin GOEHRY" userId="S::benjamin.goehry@total.com::5d0091de-d726-4809-90af-55f41a765549" providerId="AD" clId="Web-{463BE551-B5DA-4513-A657-F4A433281829}" dt="2020-12-02T15:51:16.730" v="1673"/>
        <pc:sldMkLst>
          <pc:docMk/>
          <pc:sldMk cId="3302728710" sldId="297"/>
        </pc:sldMkLst>
      </pc:sldChg>
      <pc:sldChg chg="addSp delSp modSp">
        <pc:chgData name="Benjamin GOEHRY" userId="S::benjamin.goehry@total.com::5d0091de-d726-4809-90af-55f41a765549" providerId="AD" clId="Web-{463BE551-B5DA-4513-A657-F4A433281829}" dt="2020-12-02T15:53:16.653" v="1674" actId="1076"/>
        <pc:sldMkLst>
          <pc:docMk/>
          <pc:sldMk cId="912440537" sldId="318"/>
        </pc:sldMkLst>
        <pc:spChg chg="mod">
          <ac:chgData name="Benjamin GOEHRY" userId="S::benjamin.goehry@total.com::5d0091de-d726-4809-90af-55f41a765549" providerId="AD" clId="Web-{463BE551-B5DA-4513-A657-F4A433281829}" dt="2020-12-02T15:50:58.011" v="1670" actId="20577"/>
          <ac:spMkLst>
            <pc:docMk/>
            <pc:sldMk cId="912440537" sldId="318"/>
            <ac:spMk id="21" creationId="{9B213B0E-5F8C-2F4F-9308-73D2026240E9}"/>
          </ac:spMkLst>
        </pc:spChg>
        <pc:spChg chg="mod ord">
          <ac:chgData name="Benjamin GOEHRY" userId="S::benjamin.goehry@total.com::5d0091de-d726-4809-90af-55f41a765549" providerId="AD" clId="Web-{463BE551-B5DA-4513-A657-F4A433281829}" dt="2020-12-02T15:48:21.102" v="1554" actId="1076"/>
          <ac:spMkLst>
            <pc:docMk/>
            <pc:sldMk cId="912440537" sldId="318"/>
            <ac:spMk id="26" creationId="{D4FF3548-0BA9-3749-AC74-69FD3FDE961A}"/>
          </ac:spMkLst>
        </pc:spChg>
        <pc:spChg chg="del mod">
          <ac:chgData name="Benjamin GOEHRY" userId="S::benjamin.goehry@total.com::5d0091de-d726-4809-90af-55f41a765549" providerId="AD" clId="Web-{463BE551-B5DA-4513-A657-F4A433281829}" dt="2020-12-02T15:47:56.273" v="1533"/>
          <ac:spMkLst>
            <pc:docMk/>
            <pc:sldMk cId="912440537" sldId="318"/>
            <ac:spMk id="29" creationId="{C1D75F32-EB60-0C4C-9E66-A40FFD54751C}"/>
          </ac:spMkLst>
        </pc:spChg>
        <pc:spChg chg="add mod">
          <ac:chgData name="Benjamin GOEHRY" userId="S::benjamin.goehry@total.com::5d0091de-d726-4809-90af-55f41a765549" providerId="AD" clId="Web-{463BE551-B5DA-4513-A657-F4A433281829}" dt="2020-12-02T15:48:59.024" v="1560" actId="1076"/>
          <ac:spMkLst>
            <pc:docMk/>
            <pc:sldMk cId="912440537" sldId="318"/>
            <ac:spMk id="30" creationId="{FE6312B0-81C0-4FA9-BC16-DE12E2920405}"/>
          </ac:spMkLst>
        </pc:spChg>
        <pc:spChg chg="mod">
          <ac:chgData name="Benjamin GOEHRY" userId="S::benjamin.goehry@total.com::5d0091de-d726-4809-90af-55f41a765549" providerId="AD" clId="Web-{463BE551-B5DA-4513-A657-F4A433281829}" dt="2020-12-02T15:53:16.653" v="1674" actId="1076"/>
          <ac:spMkLst>
            <pc:docMk/>
            <pc:sldMk cId="912440537" sldId="318"/>
            <ac:spMk id="44" creationId="{1F74726F-A3DB-BF4B-80C2-F067A783D488}"/>
          </ac:spMkLst>
        </pc:spChg>
      </pc:sldChg>
      <pc:sldChg chg="del">
        <pc:chgData name="Benjamin GOEHRY" userId="S::benjamin.goehry@total.com::5d0091de-d726-4809-90af-55f41a765549" providerId="AD" clId="Web-{463BE551-B5DA-4513-A657-F4A433281829}" dt="2020-12-02T15:09:51.235" v="68"/>
        <pc:sldMkLst>
          <pc:docMk/>
          <pc:sldMk cId="1951944846" sldId="323"/>
        </pc:sldMkLst>
      </pc:sldChg>
      <pc:sldChg chg="modSp del">
        <pc:chgData name="Benjamin GOEHRY" userId="S::benjamin.goehry@total.com::5d0091de-d726-4809-90af-55f41a765549" providerId="AD" clId="Web-{463BE551-B5DA-4513-A657-F4A433281829}" dt="2020-12-02T15:16:06.959" v="215"/>
        <pc:sldMkLst>
          <pc:docMk/>
          <pc:sldMk cId="3068659275" sldId="326"/>
        </pc:sldMkLst>
        <pc:spChg chg="mod">
          <ac:chgData name="Benjamin GOEHRY" userId="S::benjamin.goehry@total.com::5d0091de-d726-4809-90af-55f41a765549" providerId="AD" clId="Web-{463BE551-B5DA-4513-A657-F4A433281829}" dt="2020-12-02T15:16:03.741" v="214" actId="1076"/>
          <ac:spMkLst>
            <pc:docMk/>
            <pc:sldMk cId="3068659275" sldId="326"/>
            <ac:spMk id="57" creationId="{C499685F-0825-AC40-ACF2-0306ED4270B4}"/>
          </ac:spMkLst>
        </pc:spChg>
      </pc:sldChg>
      <pc:sldChg chg="addSp delSp modSp">
        <pc:chgData name="Benjamin GOEHRY" userId="S::benjamin.goehry@total.com::5d0091de-d726-4809-90af-55f41a765549" providerId="AD" clId="Web-{463BE551-B5DA-4513-A657-F4A433281829}" dt="2020-12-02T15:13:57.238" v="211" actId="20577"/>
        <pc:sldMkLst>
          <pc:docMk/>
          <pc:sldMk cId="2390977021" sldId="330"/>
        </pc:sldMkLst>
        <pc:spChg chg="add">
          <ac:chgData name="Benjamin GOEHRY" userId="S::benjamin.goehry@total.com::5d0091de-d726-4809-90af-55f41a765549" providerId="AD" clId="Web-{463BE551-B5DA-4513-A657-F4A433281829}" dt="2020-12-02T15:13:37.769" v="210"/>
          <ac:spMkLst>
            <pc:docMk/>
            <pc:sldMk cId="2390977021" sldId="330"/>
            <ac:spMk id="24" creationId="{47E78F35-57B9-4E17-B6A2-66081240DDF6}"/>
          </ac:spMkLst>
        </pc:spChg>
        <pc:spChg chg="mod">
          <ac:chgData name="Benjamin GOEHRY" userId="S::benjamin.goehry@total.com::5d0091de-d726-4809-90af-55f41a765549" providerId="AD" clId="Web-{463BE551-B5DA-4513-A657-F4A433281829}" dt="2020-12-02T15:13:57.238" v="211" actId="20577"/>
          <ac:spMkLst>
            <pc:docMk/>
            <pc:sldMk cId="2390977021" sldId="330"/>
            <ac:spMk id="58" creationId="{9B70E0A9-C30D-004A-AE58-E0DBD4AF1ED4}"/>
          </ac:spMkLst>
        </pc:spChg>
        <pc:spChg chg="del">
          <ac:chgData name="Benjamin GOEHRY" userId="S::benjamin.goehry@total.com::5d0091de-d726-4809-90af-55f41a765549" providerId="AD" clId="Web-{463BE551-B5DA-4513-A657-F4A433281829}" dt="2020-12-02T15:12:56.222" v="207"/>
          <ac:spMkLst>
            <pc:docMk/>
            <pc:sldMk cId="2390977021" sldId="330"/>
            <ac:spMk id="65" creationId="{2F8E4830-D704-A347-AAC3-E0FA393B6A5B}"/>
          </ac:spMkLst>
        </pc:spChg>
        <pc:spChg chg="del mod ord">
          <ac:chgData name="Benjamin GOEHRY" userId="S::benjamin.goehry@total.com::5d0091de-d726-4809-90af-55f41a765549" providerId="AD" clId="Web-{463BE551-B5DA-4513-A657-F4A433281829}" dt="2020-12-02T15:13:34.160" v="209"/>
          <ac:spMkLst>
            <pc:docMk/>
            <pc:sldMk cId="2390977021" sldId="330"/>
            <ac:spMk id="90" creationId="{C94942A7-2B44-5441-AC88-786009B2112C}"/>
          </ac:spMkLst>
        </pc:spChg>
        <pc:spChg chg="mod">
          <ac:chgData name="Benjamin GOEHRY" userId="S::benjamin.goehry@total.com::5d0091de-d726-4809-90af-55f41a765549" providerId="AD" clId="Web-{463BE551-B5DA-4513-A657-F4A433281829}" dt="2020-12-02T15:03:44.665" v="3" actId="14100"/>
          <ac:spMkLst>
            <pc:docMk/>
            <pc:sldMk cId="2390977021" sldId="330"/>
            <ac:spMk id="91" creationId="{5204EB26-DBB0-D44B-B581-972AA712B8D3}"/>
          </ac:spMkLst>
        </pc:spChg>
      </pc:sldChg>
      <pc:sldChg chg="modSp del">
        <pc:chgData name="Benjamin GOEHRY" userId="S::benjamin.goehry@total.com::5d0091de-d726-4809-90af-55f41a765549" providerId="AD" clId="Web-{463BE551-B5DA-4513-A657-F4A433281829}" dt="2020-12-02T15:57:10.579" v="1729"/>
        <pc:sldMkLst>
          <pc:docMk/>
          <pc:sldMk cId="313367069" sldId="333"/>
        </pc:sldMkLst>
        <pc:spChg chg="mod ord">
          <ac:chgData name="Benjamin GOEHRY" userId="S::benjamin.goehry@total.com::5d0091de-d726-4809-90af-55f41a765549" providerId="AD" clId="Web-{463BE551-B5DA-4513-A657-F4A433281829}" dt="2020-12-02T15:21:18.761" v="303"/>
          <ac:spMkLst>
            <pc:docMk/>
            <pc:sldMk cId="313367069" sldId="333"/>
            <ac:spMk id="5" creationId="{FE3A9E2A-03F6-458B-8854-36C294F31457}"/>
          </ac:spMkLst>
        </pc:spChg>
        <pc:spChg chg="mod">
          <ac:chgData name="Benjamin GOEHRY" userId="S::benjamin.goehry@total.com::5d0091de-d726-4809-90af-55f41a765549" providerId="AD" clId="Web-{463BE551-B5DA-4513-A657-F4A433281829}" dt="2020-12-02T15:21:08.699" v="302" actId="1076"/>
          <ac:spMkLst>
            <pc:docMk/>
            <pc:sldMk cId="313367069" sldId="333"/>
            <ac:spMk id="6" creationId="{CC82F2AE-0699-4608-AE80-B2F274A8E9C3}"/>
          </ac:spMkLst>
        </pc:spChg>
        <pc:spChg chg="mod">
          <ac:chgData name="Benjamin GOEHRY" userId="S::benjamin.goehry@total.com::5d0091de-d726-4809-90af-55f41a765549" providerId="AD" clId="Web-{463BE551-B5DA-4513-A657-F4A433281829}" dt="2020-12-02T15:24:30.327" v="308" actId="20577"/>
          <ac:spMkLst>
            <pc:docMk/>
            <pc:sldMk cId="313367069" sldId="333"/>
            <ac:spMk id="7" creationId="{E503018A-2D27-CE42-BE76-1DF4E75218B2}"/>
          </ac:spMkLst>
        </pc:spChg>
      </pc:sldChg>
      <pc:sldChg chg="del">
        <pc:chgData name="Benjamin GOEHRY" userId="S::benjamin.goehry@total.com::5d0091de-d726-4809-90af-55f41a765549" providerId="AD" clId="Web-{463BE551-B5DA-4513-A657-F4A433281829}" dt="2020-12-02T15:59:32.222" v="1730"/>
        <pc:sldMkLst>
          <pc:docMk/>
          <pc:sldMk cId="3012725369" sldId="338"/>
        </pc:sldMkLst>
      </pc:sldChg>
      <pc:sldChg chg="modSp">
        <pc:chgData name="Benjamin GOEHRY" userId="S::benjamin.goehry@total.com::5d0091de-d726-4809-90af-55f41a765549" providerId="AD" clId="Web-{463BE551-B5DA-4513-A657-F4A433281829}" dt="2020-12-02T15:55:35.734" v="1700" actId="1076"/>
        <pc:sldMkLst>
          <pc:docMk/>
          <pc:sldMk cId="2459004621" sldId="339"/>
        </pc:sldMkLst>
        <pc:spChg chg="mod">
          <ac:chgData name="Benjamin GOEHRY" userId="S::benjamin.goehry@total.com::5d0091de-d726-4809-90af-55f41a765549" providerId="AD" clId="Web-{463BE551-B5DA-4513-A657-F4A433281829}" dt="2020-12-02T15:55:28.749" v="1699" actId="14100"/>
          <ac:spMkLst>
            <pc:docMk/>
            <pc:sldMk cId="2459004621" sldId="339"/>
            <ac:spMk id="41" creationId="{DD5A08C3-A60D-0C4E-8163-3F404DD5EB2E}"/>
          </ac:spMkLst>
        </pc:spChg>
        <pc:spChg chg="mod">
          <ac:chgData name="Benjamin GOEHRY" userId="S::benjamin.goehry@total.com::5d0091de-d726-4809-90af-55f41a765549" providerId="AD" clId="Web-{463BE551-B5DA-4513-A657-F4A433281829}" dt="2020-12-02T15:55:22.921" v="1697" actId="14100"/>
          <ac:spMkLst>
            <pc:docMk/>
            <pc:sldMk cId="2459004621" sldId="339"/>
            <ac:spMk id="42" creationId="{6DDB284B-573F-9343-8A40-93FFA39F0C38}"/>
          </ac:spMkLst>
        </pc:spChg>
        <pc:spChg chg="mod">
          <ac:chgData name="Benjamin GOEHRY" userId="S::benjamin.goehry@total.com::5d0091de-d726-4809-90af-55f41a765549" providerId="AD" clId="Web-{463BE551-B5DA-4513-A657-F4A433281829}" dt="2020-12-02T15:50:39.495" v="1667" actId="20577"/>
          <ac:spMkLst>
            <pc:docMk/>
            <pc:sldMk cId="2459004621" sldId="339"/>
            <ac:spMk id="44" creationId="{1F74726F-A3DB-BF4B-80C2-F067A783D488}"/>
          </ac:spMkLst>
        </pc:spChg>
        <pc:picChg chg="mod">
          <ac:chgData name="Benjamin GOEHRY" userId="S::benjamin.goehry@total.com::5d0091de-d726-4809-90af-55f41a765549" providerId="AD" clId="Web-{463BE551-B5DA-4513-A657-F4A433281829}" dt="2020-12-02T15:55:35.734" v="1700" actId="1076"/>
          <ac:picMkLst>
            <pc:docMk/>
            <pc:sldMk cId="2459004621" sldId="339"/>
            <ac:picMk id="45" creationId="{706F3BB5-8655-2943-B4E8-DF129A63429B}"/>
          </ac:picMkLst>
        </pc:picChg>
        <pc:cxnChg chg="mod">
          <ac:chgData name="Benjamin GOEHRY" userId="S::benjamin.goehry@total.com::5d0091de-d726-4809-90af-55f41a765549" providerId="AD" clId="Web-{463BE551-B5DA-4513-A657-F4A433281829}" dt="2020-12-02T15:50:43.964" v="1669" actId="1076"/>
          <ac:cxnSpMkLst>
            <pc:docMk/>
            <pc:sldMk cId="2459004621" sldId="339"/>
            <ac:cxnSpMk id="3" creationId="{343C0951-5328-8647-88B6-A42B812634C7}"/>
          </ac:cxnSpMkLst>
        </pc:cxnChg>
      </pc:sldChg>
      <pc:sldChg chg="modSp">
        <pc:chgData name="Benjamin GOEHRY" userId="S::benjamin.goehry@total.com::5d0091de-d726-4809-90af-55f41a765549" providerId="AD" clId="Web-{463BE551-B5DA-4513-A657-F4A433281829}" dt="2020-12-02T15:09:18.920" v="66" actId="20577"/>
        <pc:sldMkLst>
          <pc:docMk/>
          <pc:sldMk cId="3579610552" sldId="340"/>
        </pc:sldMkLst>
        <pc:spChg chg="mod">
          <ac:chgData name="Benjamin GOEHRY" userId="S::benjamin.goehry@total.com::5d0091de-d726-4809-90af-55f41a765549" providerId="AD" clId="Web-{463BE551-B5DA-4513-A657-F4A433281829}" dt="2020-12-02T15:09:18.920" v="66" actId="20577"/>
          <ac:spMkLst>
            <pc:docMk/>
            <pc:sldMk cId="3579610552" sldId="340"/>
            <ac:spMk id="8" creationId="{D64146D2-BC7A-3849-9221-1DF0B827687D}"/>
          </ac:spMkLst>
        </pc:spChg>
      </pc:sldChg>
      <pc:sldChg chg="modSp">
        <pc:chgData name="Benjamin GOEHRY" userId="S::benjamin.goehry@total.com::5d0091de-d726-4809-90af-55f41a765549" providerId="AD" clId="Web-{463BE551-B5DA-4513-A657-F4A433281829}" dt="2020-12-02T15:23:22.169" v="304" actId="20577"/>
        <pc:sldMkLst>
          <pc:docMk/>
          <pc:sldMk cId="333394328" sldId="342"/>
        </pc:sldMkLst>
        <pc:spChg chg="mod">
          <ac:chgData name="Benjamin GOEHRY" userId="S::benjamin.goehry@total.com::5d0091de-d726-4809-90af-55f41a765549" providerId="AD" clId="Web-{463BE551-B5DA-4513-A657-F4A433281829}" dt="2020-12-02T15:18:37.368" v="230" actId="20577"/>
          <ac:spMkLst>
            <pc:docMk/>
            <pc:sldMk cId="333394328" sldId="342"/>
            <ac:spMk id="14" creationId="{CD9651CA-7DB6-D145-A0C5-2DCACD7C6E88}"/>
          </ac:spMkLst>
        </pc:spChg>
        <pc:spChg chg="mod">
          <ac:chgData name="Benjamin GOEHRY" userId="S::benjamin.goehry@total.com::5d0091de-d726-4809-90af-55f41a765549" providerId="AD" clId="Web-{463BE551-B5DA-4513-A657-F4A433281829}" dt="2020-12-02T15:23:22.169" v="304" actId="20577"/>
          <ac:spMkLst>
            <pc:docMk/>
            <pc:sldMk cId="333394328" sldId="342"/>
            <ac:spMk id="46" creationId="{CFA67799-3199-384E-ABA3-EA70A7A1274E}"/>
          </ac:spMkLst>
        </pc:spChg>
      </pc:sldChg>
      <pc:sldChg chg="addSp delSp modSp add replId">
        <pc:chgData name="Benjamin GOEHRY" userId="S::benjamin.goehry@total.com::5d0091de-d726-4809-90af-55f41a765549" providerId="AD" clId="Web-{463BE551-B5DA-4513-A657-F4A433281829}" dt="2020-12-02T15:57:00.876" v="1726" actId="20577"/>
        <pc:sldMkLst>
          <pc:docMk/>
          <pc:sldMk cId="4202741429" sldId="343"/>
        </pc:sldMkLst>
        <pc:spChg chg="mod">
          <ac:chgData name="Benjamin GOEHRY" userId="S::benjamin.goehry@total.com::5d0091de-d726-4809-90af-55f41a765549" providerId="AD" clId="Web-{463BE551-B5DA-4513-A657-F4A433281829}" dt="2020-12-02T15:28:04.893" v="311" actId="20577"/>
          <ac:spMkLst>
            <pc:docMk/>
            <pc:sldMk cId="4202741429" sldId="343"/>
            <ac:spMk id="2" creationId="{1C63E9A5-5349-8E49-852D-BF61C9E61306}"/>
          </ac:spMkLst>
        </pc:spChg>
        <pc:spChg chg="add del mod">
          <ac:chgData name="Benjamin GOEHRY" userId="S::benjamin.goehry@total.com::5d0091de-d726-4809-90af-55f41a765549" providerId="AD" clId="Web-{463BE551-B5DA-4513-A657-F4A433281829}" dt="2020-12-02T15:39:48.185" v="1193"/>
          <ac:spMkLst>
            <pc:docMk/>
            <pc:sldMk cId="4202741429" sldId="343"/>
            <ac:spMk id="3" creationId="{A1D95D0C-40DA-4440-AF35-A94A6B927607}"/>
          </ac:spMkLst>
        </pc:spChg>
        <pc:spChg chg="add mod">
          <ac:chgData name="Benjamin GOEHRY" userId="S::benjamin.goehry@total.com::5d0091de-d726-4809-90af-55f41a765549" providerId="AD" clId="Web-{463BE551-B5DA-4513-A657-F4A433281829}" dt="2020-12-02T15:54:02.029" v="1676" actId="20577"/>
          <ac:spMkLst>
            <pc:docMk/>
            <pc:sldMk cId="4202741429" sldId="343"/>
            <ac:spMk id="6" creationId="{B7246094-68D1-4A26-8897-1F9F63CE5EC5}"/>
          </ac:spMkLst>
        </pc:spChg>
        <pc:spChg chg="mod">
          <ac:chgData name="Benjamin GOEHRY" userId="S::benjamin.goehry@total.com::5d0091de-d726-4809-90af-55f41a765549" providerId="AD" clId="Web-{463BE551-B5DA-4513-A657-F4A433281829}" dt="2020-12-02T15:28:09.768" v="315" actId="20577"/>
          <ac:spMkLst>
            <pc:docMk/>
            <pc:sldMk cId="4202741429" sldId="343"/>
            <ac:spMk id="7" creationId="{E503018A-2D27-CE42-BE76-1DF4E75218B2}"/>
          </ac:spMkLst>
        </pc:spChg>
        <pc:spChg chg="mod">
          <ac:chgData name="Benjamin GOEHRY" userId="S::benjamin.goehry@total.com::5d0091de-d726-4809-90af-55f41a765549" providerId="AD" clId="Web-{463BE551-B5DA-4513-A657-F4A433281829}" dt="2020-12-02T15:31:02.583" v="580" actId="20577"/>
          <ac:spMkLst>
            <pc:docMk/>
            <pc:sldMk cId="4202741429" sldId="343"/>
            <ac:spMk id="13" creationId="{E60D27AB-DD58-B544-8D2E-ED709B2718ED}"/>
          </ac:spMkLst>
        </pc:spChg>
        <pc:spChg chg="mod">
          <ac:chgData name="Benjamin GOEHRY" userId="S::benjamin.goehry@total.com::5d0091de-d726-4809-90af-55f41a765549" providerId="AD" clId="Web-{463BE551-B5DA-4513-A657-F4A433281829}" dt="2020-12-02T15:56:53.095" v="1717" actId="20577"/>
          <ac:spMkLst>
            <pc:docMk/>
            <pc:sldMk cId="4202741429" sldId="343"/>
            <ac:spMk id="14" creationId="{CD9651CA-7DB6-D145-A0C5-2DCACD7C6E88}"/>
          </ac:spMkLst>
        </pc:spChg>
        <pc:spChg chg="mod">
          <ac:chgData name="Benjamin GOEHRY" userId="S::benjamin.goehry@total.com::5d0091de-d726-4809-90af-55f41a765549" providerId="AD" clId="Web-{463BE551-B5DA-4513-A657-F4A433281829}" dt="2020-12-02T15:39:30.716" v="1188" actId="1076"/>
          <ac:spMkLst>
            <pc:docMk/>
            <pc:sldMk cId="4202741429" sldId="343"/>
            <ac:spMk id="15" creationId="{342DB4C8-B0D8-944D-A12B-2BA184E21BDB}"/>
          </ac:spMkLst>
        </pc:spChg>
        <pc:spChg chg="mod">
          <ac:chgData name="Benjamin GOEHRY" userId="S::benjamin.goehry@total.com::5d0091de-d726-4809-90af-55f41a765549" providerId="AD" clId="Web-{463BE551-B5DA-4513-A657-F4A433281829}" dt="2020-12-02T15:28:20.112" v="332" actId="20577"/>
          <ac:spMkLst>
            <pc:docMk/>
            <pc:sldMk cId="4202741429" sldId="343"/>
            <ac:spMk id="17" creationId="{0C16F805-D6F4-F948-8474-662CE0F186A7}"/>
          </ac:spMkLst>
        </pc:spChg>
        <pc:spChg chg="mod">
          <ac:chgData name="Benjamin GOEHRY" userId="S::benjamin.goehry@total.com::5d0091de-d726-4809-90af-55f41a765549" providerId="AD" clId="Web-{463BE551-B5DA-4513-A657-F4A433281829}" dt="2020-12-02T15:29:24.691" v="370" actId="20577"/>
          <ac:spMkLst>
            <pc:docMk/>
            <pc:sldMk cId="4202741429" sldId="343"/>
            <ac:spMk id="18" creationId="{D6564D7F-88E9-294E-9989-C86BDE878AFE}"/>
          </ac:spMkLst>
        </pc:spChg>
        <pc:spChg chg="mod">
          <ac:chgData name="Benjamin GOEHRY" userId="S::benjamin.goehry@total.com::5d0091de-d726-4809-90af-55f41a765549" providerId="AD" clId="Web-{463BE551-B5DA-4513-A657-F4A433281829}" dt="2020-12-02T15:36:46.573" v="1163" actId="20577"/>
          <ac:spMkLst>
            <pc:docMk/>
            <pc:sldMk cId="4202741429" sldId="343"/>
            <ac:spMk id="22" creationId="{C15E097F-CC2B-854A-8672-BED780A1188B}"/>
          </ac:spMkLst>
        </pc:spChg>
        <pc:spChg chg="del mod">
          <ac:chgData name="Benjamin GOEHRY" userId="S::benjamin.goehry@total.com::5d0091de-d726-4809-90af-55f41a765549" providerId="AD" clId="Web-{463BE551-B5DA-4513-A657-F4A433281829}" dt="2020-12-02T15:41:03.640" v="1267"/>
          <ac:spMkLst>
            <pc:docMk/>
            <pc:sldMk cId="4202741429" sldId="343"/>
            <ac:spMk id="23" creationId="{42F8EC18-52BA-7E49-9FFD-68BA7B104D88}"/>
          </ac:spMkLst>
        </pc:spChg>
        <pc:spChg chg="add mod">
          <ac:chgData name="Benjamin GOEHRY" userId="S::benjamin.goehry@total.com::5d0091de-d726-4809-90af-55f41a765549" providerId="AD" clId="Web-{463BE551-B5DA-4513-A657-F4A433281829}" dt="2020-12-02T15:56:55.876" v="1723" actId="20577"/>
          <ac:spMkLst>
            <pc:docMk/>
            <pc:sldMk cId="4202741429" sldId="343"/>
            <ac:spMk id="35" creationId="{2FCA0FC3-10CA-4AC5-8382-C7133CD6E06D}"/>
          </ac:spMkLst>
        </pc:spChg>
        <pc:spChg chg="add mod">
          <ac:chgData name="Benjamin GOEHRY" userId="S::benjamin.goehry@total.com::5d0091de-d726-4809-90af-55f41a765549" providerId="AD" clId="Web-{463BE551-B5DA-4513-A657-F4A433281829}" dt="2020-12-02T15:57:00.876" v="1726" actId="20577"/>
          <ac:spMkLst>
            <pc:docMk/>
            <pc:sldMk cId="4202741429" sldId="343"/>
            <ac:spMk id="36" creationId="{A6DE371A-9904-4DE2-B9BF-12F0BB174FB8}"/>
          </ac:spMkLst>
        </pc:spChg>
        <pc:spChg chg="mod">
          <ac:chgData name="Benjamin GOEHRY" userId="S::benjamin.goehry@total.com::5d0091de-d726-4809-90af-55f41a765549" providerId="AD" clId="Web-{463BE551-B5DA-4513-A657-F4A433281829}" dt="2020-12-02T15:56:54.313" v="1720" actId="20577"/>
          <ac:spMkLst>
            <pc:docMk/>
            <pc:sldMk cId="4202741429" sldId="343"/>
            <ac:spMk id="46" creationId="{CFA67799-3199-384E-ABA3-EA70A7A1274E}"/>
          </ac:spMkLst>
        </pc:spChg>
        <pc:spChg chg="mod">
          <ac:chgData name="Benjamin GOEHRY" userId="S::benjamin.goehry@total.com::5d0091de-d726-4809-90af-55f41a765549" providerId="AD" clId="Web-{463BE551-B5DA-4513-A657-F4A433281829}" dt="2020-12-02T15:54:30.092" v="1686" actId="20577"/>
          <ac:spMkLst>
            <pc:docMk/>
            <pc:sldMk cId="4202741429" sldId="343"/>
            <ac:spMk id="48" creationId="{55367B25-2AF7-814B-A822-62331B6F3727}"/>
          </ac:spMkLst>
        </pc:spChg>
        <pc:spChg chg="ord">
          <ac:chgData name="Benjamin GOEHRY" userId="S::benjamin.goehry@total.com::5d0091de-d726-4809-90af-55f41a765549" providerId="AD" clId="Web-{463BE551-B5DA-4513-A657-F4A433281829}" dt="2020-12-02T15:39:32.076" v="1189"/>
          <ac:spMkLst>
            <pc:docMk/>
            <pc:sldMk cId="4202741429" sldId="343"/>
            <ac:spMk id="55" creationId="{780FEDA0-67E2-4349-88B1-0C96CFFDC2EB}"/>
          </ac:spMkLst>
        </pc:spChg>
        <pc:spChg chg="mod">
          <ac:chgData name="Benjamin GOEHRY" userId="S::benjamin.goehry@total.com::5d0091de-d726-4809-90af-55f41a765549" providerId="AD" clId="Web-{463BE551-B5DA-4513-A657-F4A433281829}" dt="2020-12-02T15:29:12.878" v="362" actId="20577"/>
          <ac:spMkLst>
            <pc:docMk/>
            <pc:sldMk cId="4202741429" sldId="343"/>
            <ac:spMk id="67" creationId="{419061B6-109D-4948-962B-7A6FCCEBA5ED}"/>
          </ac:spMkLst>
        </pc:spChg>
        <pc:spChg chg="mod">
          <ac:chgData name="Benjamin GOEHRY" userId="S::benjamin.goehry@total.com::5d0091de-d726-4809-90af-55f41a765549" providerId="AD" clId="Web-{463BE551-B5DA-4513-A657-F4A433281829}" dt="2020-12-02T15:30:20.504" v="553" actId="20577"/>
          <ac:spMkLst>
            <pc:docMk/>
            <pc:sldMk cId="4202741429" sldId="343"/>
            <ac:spMk id="74" creationId="{1C515D40-B329-3A41-A009-252802569274}"/>
          </ac:spMkLst>
        </pc:spChg>
        <pc:spChg chg="add del mod">
          <ac:chgData name="Benjamin GOEHRY" userId="S::benjamin.goehry@total.com::5d0091de-d726-4809-90af-55f41a765549" providerId="AD" clId="Web-{463BE551-B5DA-4513-A657-F4A433281829}" dt="2020-12-02T15:54:37.374" v="1689" actId="20577"/>
          <ac:spMkLst>
            <pc:docMk/>
            <pc:sldMk cId="4202741429" sldId="343"/>
            <ac:spMk id="75" creationId="{286AF35B-81D8-254D-A7E6-FFEF331CB999}"/>
          </ac:spMkLst>
        </pc:spChg>
        <pc:spChg chg="mod">
          <ac:chgData name="Benjamin GOEHRY" userId="S::benjamin.goehry@total.com::5d0091de-d726-4809-90af-55f41a765549" providerId="AD" clId="Web-{463BE551-B5DA-4513-A657-F4A433281829}" dt="2020-12-02T15:36:43.917" v="1161" actId="20577"/>
          <ac:spMkLst>
            <pc:docMk/>
            <pc:sldMk cId="4202741429" sldId="343"/>
            <ac:spMk id="79" creationId="{D8413C0D-3277-B743-AF72-7C91444F45BB}"/>
          </ac:spMkLst>
        </pc:spChg>
        <pc:spChg chg="mod">
          <ac:chgData name="Benjamin GOEHRY" userId="S::benjamin.goehry@total.com::5d0091de-d726-4809-90af-55f41a765549" providerId="AD" clId="Web-{463BE551-B5DA-4513-A657-F4A433281829}" dt="2020-12-02T15:36:57.448" v="1165" actId="1076"/>
          <ac:spMkLst>
            <pc:docMk/>
            <pc:sldMk cId="4202741429" sldId="343"/>
            <ac:spMk id="80" creationId="{14D6553F-1D1C-684E-B1DE-0072E0766D18}"/>
          </ac:spMkLst>
        </pc:spChg>
      </pc:sldChg>
    </pc:docChg>
  </pc:docChgLst>
  <pc:docChgLst>
    <pc:chgData name="Benjamin GOEHRY" userId="S::benjamin.goehry@total.com::5d0091de-d726-4809-90af-55f41a765549" providerId="AD" clId="Web-{77342366-FF2B-47FE-B19A-6046A0BE52C6}"/>
    <pc:docChg chg="delSld modSld">
      <pc:chgData name="Benjamin GOEHRY" userId="S::benjamin.goehry@total.com::5d0091de-d726-4809-90af-55f41a765549" providerId="AD" clId="Web-{77342366-FF2B-47FE-B19A-6046A0BE52C6}" dt="2020-12-02T10:54:37.189" v="43" actId="1076"/>
      <pc:docMkLst>
        <pc:docMk/>
      </pc:docMkLst>
      <pc:sldChg chg="modSp">
        <pc:chgData name="Benjamin GOEHRY" userId="S::benjamin.goehry@total.com::5d0091de-d726-4809-90af-55f41a765549" providerId="AD" clId="Web-{77342366-FF2B-47FE-B19A-6046A0BE52C6}" dt="2020-12-02T10:54:37.189" v="43" actId="1076"/>
        <pc:sldMkLst>
          <pc:docMk/>
          <pc:sldMk cId="3068659275" sldId="326"/>
        </pc:sldMkLst>
        <pc:spChg chg="mod">
          <ac:chgData name="Benjamin GOEHRY" userId="S::benjamin.goehry@total.com::5d0091de-d726-4809-90af-55f41a765549" providerId="AD" clId="Web-{77342366-FF2B-47FE-B19A-6046A0BE52C6}" dt="2020-12-02T10:54:37.189" v="43" actId="1076"/>
          <ac:spMkLst>
            <pc:docMk/>
            <pc:sldMk cId="3068659275" sldId="326"/>
            <ac:spMk id="62" creationId="{7C59433F-D31A-3A4F-87AD-ABF31345580E}"/>
          </ac:spMkLst>
        </pc:spChg>
      </pc:sldChg>
      <pc:sldChg chg="addSp delSp modSp">
        <pc:chgData name="Benjamin GOEHRY" userId="S::benjamin.goehry@total.com::5d0091de-d726-4809-90af-55f41a765549" providerId="AD" clId="Web-{77342366-FF2B-47FE-B19A-6046A0BE52C6}" dt="2020-12-02T10:54:07.345" v="42" actId="1076"/>
        <pc:sldMkLst>
          <pc:docMk/>
          <pc:sldMk cId="313367069" sldId="333"/>
        </pc:sldMkLst>
        <pc:spChg chg="add mod">
          <ac:chgData name="Benjamin GOEHRY" userId="S::benjamin.goehry@total.com::5d0091de-d726-4809-90af-55f41a765549" providerId="AD" clId="Web-{77342366-FF2B-47FE-B19A-6046A0BE52C6}" dt="2020-12-02T10:52:50.437" v="36" actId="1076"/>
          <ac:spMkLst>
            <pc:docMk/>
            <pc:sldMk cId="313367069" sldId="333"/>
            <ac:spMk id="5" creationId="{FE3A9E2A-03F6-458B-8854-36C294F31457}"/>
          </ac:spMkLst>
        </pc:spChg>
        <pc:spChg chg="add mod">
          <ac:chgData name="Benjamin GOEHRY" userId="S::benjamin.goehry@total.com::5d0091de-d726-4809-90af-55f41a765549" providerId="AD" clId="Web-{77342366-FF2B-47FE-B19A-6046A0BE52C6}" dt="2020-12-02T10:54:07.345" v="42" actId="1076"/>
          <ac:spMkLst>
            <pc:docMk/>
            <pc:sldMk cId="313367069" sldId="333"/>
            <ac:spMk id="6" creationId="{CC82F2AE-0699-4608-AE80-B2F274A8E9C3}"/>
          </ac:spMkLst>
        </pc:spChg>
        <pc:spChg chg="mod">
          <ac:chgData name="Benjamin GOEHRY" userId="S::benjamin.goehry@total.com::5d0091de-d726-4809-90af-55f41a765549" providerId="AD" clId="Web-{77342366-FF2B-47FE-B19A-6046A0BE52C6}" dt="2020-12-02T10:52:18.795" v="27" actId="20577"/>
          <ac:spMkLst>
            <pc:docMk/>
            <pc:sldMk cId="313367069" sldId="333"/>
            <ac:spMk id="7" creationId="{E503018A-2D27-CE42-BE76-1DF4E75218B2}"/>
          </ac:spMkLst>
        </pc:spChg>
        <pc:spChg chg="del">
          <ac:chgData name="Benjamin GOEHRY" userId="S::benjamin.goehry@total.com::5d0091de-d726-4809-90af-55f41a765549" providerId="AD" clId="Web-{77342366-FF2B-47FE-B19A-6046A0BE52C6}" dt="2020-12-02T10:52:03.920" v="4"/>
          <ac:spMkLst>
            <pc:docMk/>
            <pc:sldMk cId="313367069" sldId="333"/>
            <ac:spMk id="60" creationId="{D2CDC415-0C82-6940-A5C2-CD0AAD56251A}"/>
          </ac:spMkLst>
        </pc:spChg>
        <pc:spChg chg="del">
          <ac:chgData name="Benjamin GOEHRY" userId="S::benjamin.goehry@total.com::5d0091de-d726-4809-90af-55f41a765549" providerId="AD" clId="Web-{77342366-FF2B-47FE-B19A-6046A0BE52C6}" dt="2020-12-02T10:51:59.670" v="3"/>
          <ac:spMkLst>
            <pc:docMk/>
            <pc:sldMk cId="313367069" sldId="333"/>
            <ac:spMk id="61" creationId="{E7F392FE-5ADE-A745-93B3-D45C9651F421}"/>
          </ac:spMkLst>
        </pc:spChg>
        <pc:spChg chg="mod">
          <ac:chgData name="Benjamin GOEHRY" userId="S::benjamin.goehry@total.com::5d0091de-d726-4809-90af-55f41a765549" providerId="AD" clId="Web-{77342366-FF2B-47FE-B19A-6046A0BE52C6}" dt="2020-12-02T10:51:57.545" v="1" actId="20577"/>
          <ac:spMkLst>
            <pc:docMk/>
            <pc:sldMk cId="313367069" sldId="333"/>
            <ac:spMk id="62" creationId="{7C59433F-D31A-3A4F-87AD-ABF31345580E}"/>
          </ac:spMkLst>
        </pc:spChg>
      </pc:sldChg>
      <pc:sldChg chg="modSp del">
        <pc:chgData name="Benjamin GOEHRY" userId="S::benjamin.goehry@total.com::5d0091de-d726-4809-90af-55f41a765549" providerId="AD" clId="Web-{77342366-FF2B-47FE-B19A-6046A0BE52C6}" dt="2020-12-02T10:52:29.077" v="29"/>
        <pc:sldMkLst>
          <pc:docMk/>
          <pc:sldMk cId="3351854977" sldId="334"/>
        </pc:sldMkLst>
        <pc:spChg chg="mod">
          <ac:chgData name="Benjamin GOEHRY" userId="S::benjamin.goehry@total.com::5d0091de-d726-4809-90af-55f41a765549" providerId="AD" clId="Web-{77342366-FF2B-47FE-B19A-6046A0BE52C6}" dt="2020-12-02T10:52:10.233" v="6" actId="20577"/>
          <ac:spMkLst>
            <pc:docMk/>
            <pc:sldMk cId="3351854977" sldId="334"/>
            <ac:spMk id="62" creationId="{7C59433F-D31A-3A4F-87AD-ABF31345580E}"/>
          </ac:spMkLst>
        </pc:spChg>
      </pc:sldChg>
    </pc:docChg>
  </pc:docChgLst>
  <pc:docChgLst>
    <pc:chgData name="Benjamin GOEHRY" userId="S::benjamin.goehry@total.com::5d0091de-d726-4809-90af-55f41a765549" providerId="AD" clId="Web-{9A035F41-FD99-4D59-9CBB-38D0AC2CB195}"/>
    <pc:docChg chg="modSld">
      <pc:chgData name="Benjamin GOEHRY" userId="S::benjamin.goehry@total.com::5d0091de-d726-4809-90af-55f41a765549" providerId="AD" clId="Web-{9A035F41-FD99-4D59-9CBB-38D0AC2CB195}" dt="2020-11-16T13:06:28.079" v="104" actId="20577"/>
      <pc:docMkLst>
        <pc:docMk/>
      </pc:docMkLst>
      <pc:sldChg chg="modSp">
        <pc:chgData name="Benjamin GOEHRY" userId="S::benjamin.goehry@total.com::5d0091de-d726-4809-90af-55f41a765549" providerId="AD" clId="Web-{9A035F41-FD99-4D59-9CBB-38D0AC2CB195}" dt="2020-11-16T13:03:12.543" v="73" actId="20577"/>
        <pc:sldMkLst>
          <pc:docMk/>
          <pc:sldMk cId="1434553943" sldId="292"/>
        </pc:sldMkLst>
        <pc:spChg chg="mod">
          <ac:chgData name="Benjamin GOEHRY" userId="S::benjamin.goehry@total.com::5d0091de-d726-4809-90af-55f41a765549" providerId="AD" clId="Web-{9A035F41-FD99-4D59-9CBB-38D0AC2CB195}" dt="2020-11-16T13:03:12.543" v="73" actId="20577"/>
          <ac:spMkLst>
            <pc:docMk/>
            <pc:sldMk cId="1434553943" sldId="292"/>
            <ac:spMk id="5" creationId="{3127C6D4-949D-B647-BADF-DC9FFEA3EF45}"/>
          </ac:spMkLst>
        </pc:spChg>
        <pc:spChg chg="mod">
          <ac:chgData name="Benjamin GOEHRY" userId="S::benjamin.goehry@total.com::5d0091de-d726-4809-90af-55f41a765549" providerId="AD" clId="Web-{9A035F41-FD99-4D59-9CBB-38D0AC2CB195}" dt="2020-11-16T13:02:04.025" v="61" actId="1076"/>
          <ac:spMkLst>
            <pc:docMk/>
            <pc:sldMk cId="1434553943" sldId="292"/>
            <ac:spMk id="9" creationId="{BD48D13F-2C4E-E143-9C8C-193C5465C98B}"/>
          </ac:spMkLst>
        </pc:spChg>
      </pc:sldChg>
      <pc:sldChg chg="modSp">
        <pc:chgData name="Benjamin GOEHRY" userId="S::benjamin.goehry@total.com::5d0091de-d726-4809-90af-55f41a765549" providerId="AD" clId="Web-{9A035F41-FD99-4D59-9CBB-38D0AC2CB195}" dt="2020-11-16T13:04:48.764" v="85" actId="14100"/>
        <pc:sldMkLst>
          <pc:docMk/>
          <pc:sldMk cId="1053121366" sldId="294"/>
        </pc:sldMkLst>
        <pc:spChg chg="mod">
          <ac:chgData name="Benjamin GOEHRY" userId="S::benjamin.goehry@total.com::5d0091de-d726-4809-90af-55f41a765549" providerId="AD" clId="Web-{9A035F41-FD99-4D59-9CBB-38D0AC2CB195}" dt="2020-11-16T13:04:04.294" v="82" actId="20577"/>
          <ac:spMkLst>
            <pc:docMk/>
            <pc:sldMk cId="1053121366" sldId="294"/>
            <ac:spMk id="5" creationId="{3127C6D4-949D-B647-BADF-DC9FFEA3EF45}"/>
          </ac:spMkLst>
        </pc:spChg>
        <pc:spChg chg="mod">
          <ac:chgData name="Benjamin GOEHRY" userId="S::benjamin.goehry@total.com::5d0091de-d726-4809-90af-55f41a765549" providerId="AD" clId="Web-{9A035F41-FD99-4D59-9CBB-38D0AC2CB195}" dt="2020-11-16T13:03:54.762" v="80" actId="20577"/>
          <ac:spMkLst>
            <pc:docMk/>
            <pc:sldMk cId="1053121366" sldId="294"/>
            <ac:spMk id="7" creationId="{1ACDD146-A90F-4EEF-AE93-BB66F0BDFCD5}"/>
          </ac:spMkLst>
        </pc:spChg>
        <pc:spChg chg="mod">
          <ac:chgData name="Benjamin GOEHRY" userId="S::benjamin.goehry@total.com::5d0091de-d726-4809-90af-55f41a765549" providerId="AD" clId="Web-{9A035F41-FD99-4D59-9CBB-38D0AC2CB195}" dt="2020-11-16T13:04:48.764" v="85" actId="14100"/>
          <ac:spMkLst>
            <pc:docMk/>
            <pc:sldMk cId="1053121366" sldId="294"/>
            <ac:spMk id="8" creationId="{84719411-2F2C-471C-9333-6C4A6A7864F3}"/>
          </ac:spMkLst>
        </pc:spChg>
      </pc:sldChg>
      <pc:sldChg chg="modSp">
        <pc:chgData name="Benjamin GOEHRY" userId="S::benjamin.goehry@total.com::5d0091de-d726-4809-90af-55f41a765549" providerId="AD" clId="Web-{9A035F41-FD99-4D59-9CBB-38D0AC2CB195}" dt="2020-11-16T13:05:34.452" v="91" actId="20577"/>
        <pc:sldMkLst>
          <pc:docMk/>
          <pc:sldMk cId="3052452102" sldId="307"/>
        </pc:sldMkLst>
        <pc:spChg chg="mod">
          <ac:chgData name="Benjamin GOEHRY" userId="S::benjamin.goehry@total.com::5d0091de-d726-4809-90af-55f41a765549" providerId="AD" clId="Web-{9A035F41-FD99-4D59-9CBB-38D0AC2CB195}" dt="2020-11-16T13:05:34.452" v="91" actId="20577"/>
          <ac:spMkLst>
            <pc:docMk/>
            <pc:sldMk cId="3052452102" sldId="307"/>
            <ac:spMk id="5" creationId="{3127C6D4-949D-B647-BADF-DC9FFEA3EF45}"/>
          </ac:spMkLst>
        </pc:spChg>
      </pc:sldChg>
      <pc:sldChg chg="modSp">
        <pc:chgData name="Benjamin GOEHRY" userId="S::benjamin.goehry@total.com::5d0091de-d726-4809-90af-55f41a765549" providerId="AD" clId="Web-{9A035F41-FD99-4D59-9CBB-38D0AC2CB195}" dt="2020-11-16T13:06:28.063" v="103" actId="20577"/>
        <pc:sldMkLst>
          <pc:docMk/>
          <pc:sldMk cId="383840814" sldId="313"/>
        </pc:sldMkLst>
        <pc:spChg chg="mod">
          <ac:chgData name="Benjamin GOEHRY" userId="S::benjamin.goehry@total.com::5d0091de-d726-4809-90af-55f41a765549" providerId="AD" clId="Web-{9A035F41-FD99-4D59-9CBB-38D0AC2CB195}" dt="2020-11-16T13:06:28.063" v="103" actId="20577"/>
          <ac:spMkLst>
            <pc:docMk/>
            <pc:sldMk cId="383840814" sldId="313"/>
            <ac:spMk id="5" creationId="{3127C6D4-949D-B647-BADF-DC9FFEA3EF45}"/>
          </ac:spMkLst>
        </pc:spChg>
      </pc:sldChg>
      <pc:sldChg chg="modSp">
        <pc:chgData name="Benjamin GOEHRY" userId="S::benjamin.goehry@total.com::5d0091de-d726-4809-90af-55f41a765549" providerId="AD" clId="Web-{9A035F41-FD99-4D59-9CBB-38D0AC2CB195}" dt="2020-11-16T13:02:35.901" v="64" actId="20577"/>
        <pc:sldMkLst>
          <pc:docMk/>
          <pc:sldMk cId="3247492142" sldId="316"/>
        </pc:sldMkLst>
        <pc:spChg chg="mod">
          <ac:chgData name="Benjamin GOEHRY" userId="S::benjamin.goehry@total.com::5d0091de-d726-4809-90af-55f41a765549" providerId="AD" clId="Web-{9A035F41-FD99-4D59-9CBB-38D0AC2CB195}" dt="2020-11-16T13:02:35.901" v="64" actId="20577"/>
          <ac:spMkLst>
            <pc:docMk/>
            <pc:sldMk cId="3247492142" sldId="316"/>
            <ac:spMk id="5" creationId="{3127C6D4-949D-B647-BADF-DC9FFEA3EF45}"/>
          </ac:spMkLst>
        </pc:spChg>
      </pc:sldChg>
      <pc:sldChg chg="modSp">
        <pc:chgData name="Benjamin GOEHRY" userId="S::benjamin.goehry@total.com::5d0091de-d726-4809-90af-55f41a765549" providerId="AD" clId="Web-{9A035F41-FD99-4D59-9CBB-38D0AC2CB195}" dt="2020-11-16T13:05:00.655" v="86" actId="20577"/>
        <pc:sldMkLst>
          <pc:docMk/>
          <pc:sldMk cId="1951944846" sldId="323"/>
        </pc:sldMkLst>
        <pc:spChg chg="mod">
          <ac:chgData name="Benjamin GOEHRY" userId="S::benjamin.goehry@total.com::5d0091de-d726-4809-90af-55f41a765549" providerId="AD" clId="Web-{9A035F41-FD99-4D59-9CBB-38D0AC2CB195}" dt="2020-11-16T13:05:00.655" v="86" actId="20577"/>
          <ac:spMkLst>
            <pc:docMk/>
            <pc:sldMk cId="1951944846" sldId="323"/>
            <ac:spMk id="226" creationId="{65263242-BC4E-9A44-A8CC-C420D336D6A7}"/>
          </ac:spMkLst>
        </pc:spChg>
      </pc:sldChg>
    </pc:docChg>
  </pc:docChgLst>
  <pc:docChgLst>
    <pc:chgData name="Benjamin GOEHRY" userId="S::benjamin.goehry@total.com::5d0091de-d726-4809-90af-55f41a765549" providerId="AD" clId="Web-{4B19D15D-D94E-4AF6-9E9B-D8710E75FB70}"/>
    <pc:docChg chg="modSld">
      <pc:chgData name="Benjamin GOEHRY" userId="S::benjamin.goehry@total.com::5d0091de-d726-4809-90af-55f41a765549" providerId="AD" clId="Web-{4B19D15D-D94E-4AF6-9E9B-D8710E75FB70}" dt="2020-12-02T13:11:58.138" v="40" actId="20577"/>
      <pc:docMkLst>
        <pc:docMk/>
      </pc:docMkLst>
      <pc:sldChg chg="modSp">
        <pc:chgData name="Benjamin GOEHRY" userId="S::benjamin.goehry@total.com::5d0091de-d726-4809-90af-55f41a765549" providerId="AD" clId="Web-{4B19D15D-D94E-4AF6-9E9B-D8710E75FB70}" dt="2020-12-02T13:11:55.591" v="39" actId="20577"/>
        <pc:sldMkLst>
          <pc:docMk/>
          <pc:sldMk cId="2390977021" sldId="330"/>
        </pc:sldMkLst>
        <pc:spChg chg="mod">
          <ac:chgData name="Benjamin GOEHRY" userId="S::benjamin.goehry@total.com::5d0091de-d726-4809-90af-55f41a765549" providerId="AD" clId="Web-{4B19D15D-D94E-4AF6-9E9B-D8710E75FB70}" dt="2020-12-02T13:11:55.591" v="39" actId="20577"/>
          <ac:spMkLst>
            <pc:docMk/>
            <pc:sldMk cId="2390977021" sldId="330"/>
            <ac:spMk id="45" creationId="{067B24EF-45EF-D644-94F8-07CDC62DB48F}"/>
          </ac:spMkLst>
        </pc:spChg>
      </pc:sldChg>
      <pc:sldChg chg="modSp">
        <pc:chgData name="Benjamin GOEHRY" userId="S::benjamin.goehry@total.com::5d0091de-d726-4809-90af-55f41a765549" providerId="AD" clId="Web-{4B19D15D-D94E-4AF6-9E9B-D8710E75FB70}" dt="2020-12-02T13:11:27.512" v="35" actId="20577"/>
        <pc:sldMkLst>
          <pc:docMk/>
          <pc:sldMk cId="313367069" sldId="333"/>
        </pc:sldMkLst>
        <pc:spChg chg="mod">
          <ac:chgData name="Benjamin GOEHRY" userId="S::benjamin.goehry@total.com::5d0091de-d726-4809-90af-55f41a765549" providerId="AD" clId="Web-{4B19D15D-D94E-4AF6-9E9B-D8710E75FB70}" dt="2020-12-02T13:11:27.512" v="35" actId="20577"/>
          <ac:spMkLst>
            <pc:docMk/>
            <pc:sldMk cId="313367069" sldId="333"/>
            <ac:spMk id="45" creationId="{49E098CE-9C17-ED46-9BB3-D2B9EF5C48CB}"/>
          </ac:spMkLst>
        </pc:spChg>
      </pc:sldChg>
    </pc:docChg>
  </pc:docChgLst>
  <pc:docChgLst>
    <pc:chgData name="Yann HALLOUARD" userId="S::yann.hallouard@total.com::984563d2-d638-4a78-a253-b89c0ce09a89" providerId="AD" clId="Web-{9782CEA7-FFA0-4ED6-9B1E-4C55EE03D835}"/>
    <pc:docChg chg="modSld">
      <pc:chgData name="Yann HALLOUARD" userId="S::yann.hallouard@total.com::984563d2-d638-4a78-a253-b89c0ce09a89" providerId="AD" clId="Web-{9782CEA7-FFA0-4ED6-9B1E-4C55EE03D835}" dt="2020-11-13T13:17:05.979" v="7" actId="20577"/>
      <pc:docMkLst>
        <pc:docMk/>
      </pc:docMkLst>
      <pc:sldChg chg="modSp">
        <pc:chgData name="Yann HALLOUARD" userId="S::yann.hallouard@total.com::984563d2-d638-4a78-a253-b89c0ce09a89" providerId="AD" clId="Web-{9782CEA7-FFA0-4ED6-9B1E-4C55EE03D835}" dt="2020-11-13T13:17:05.979" v="6" actId="20577"/>
        <pc:sldMkLst>
          <pc:docMk/>
          <pc:sldMk cId="2673287765" sldId="287"/>
        </pc:sldMkLst>
        <pc:spChg chg="mod">
          <ac:chgData name="Yann HALLOUARD" userId="S::yann.hallouard@total.com::984563d2-d638-4a78-a253-b89c0ce09a89" providerId="AD" clId="Web-{9782CEA7-FFA0-4ED6-9B1E-4C55EE03D835}" dt="2020-11-13T13:17:05.979" v="6" actId="20577"/>
          <ac:spMkLst>
            <pc:docMk/>
            <pc:sldMk cId="2673287765" sldId="287"/>
            <ac:spMk id="5" creationId="{3127C6D4-949D-B647-BADF-DC9FFEA3EF45}"/>
          </ac:spMkLst>
        </pc:spChg>
      </pc:sldChg>
    </pc:docChg>
  </pc:docChgLst>
  <pc:docChgLst>
    <pc:chgData name="Benjamin GOEHRY" userId="S::benjamin.goehry@total.com::5d0091de-d726-4809-90af-55f41a765549" providerId="AD" clId="Web-{0F4D19AA-75CB-44A3-AD0B-33E72B9AF8D9}"/>
    <pc:docChg chg="modSld">
      <pc:chgData name="Benjamin GOEHRY" userId="S::benjamin.goehry@total.com::5d0091de-d726-4809-90af-55f41a765549" providerId="AD" clId="Web-{0F4D19AA-75CB-44A3-AD0B-33E72B9AF8D9}" dt="2020-11-23T15:20:31.494" v="66" actId="20577"/>
      <pc:docMkLst>
        <pc:docMk/>
      </pc:docMkLst>
      <pc:sldChg chg="modSp">
        <pc:chgData name="Benjamin GOEHRY" userId="S::benjamin.goehry@total.com::5d0091de-d726-4809-90af-55f41a765549" providerId="AD" clId="Web-{0F4D19AA-75CB-44A3-AD0B-33E72B9AF8D9}" dt="2020-11-23T15:15:53.553" v="42" actId="14100"/>
        <pc:sldMkLst>
          <pc:docMk/>
          <pc:sldMk cId="1053121366" sldId="294"/>
        </pc:sldMkLst>
        <pc:spChg chg="mod">
          <ac:chgData name="Benjamin GOEHRY" userId="S::benjamin.goehry@total.com::5d0091de-d726-4809-90af-55f41a765549" providerId="AD" clId="Web-{0F4D19AA-75CB-44A3-AD0B-33E72B9AF8D9}" dt="2020-11-23T15:15:20.334" v="33" actId="20577"/>
          <ac:spMkLst>
            <pc:docMk/>
            <pc:sldMk cId="1053121366" sldId="294"/>
            <ac:spMk id="5" creationId="{3127C6D4-949D-B647-BADF-DC9FFEA3EF45}"/>
          </ac:spMkLst>
        </pc:spChg>
        <pc:spChg chg="mod">
          <ac:chgData name="Benjamin GOEHRY" userId="S::benjamin.goehry@total.com::5d0091de-d726-4809-90af-55f41a765549" providerId="AD" clId="Web-{0F4D19AA-75CB-44A3-AD0B-33E72B9AF8D9}" dt="2020-11-23T15:15:37.318" v="39" actId="20577"/>
          <ac:spMkLst>
            <pc:docMk/>
            <pc:sldMk cId="1053121366" sldId="294"/>
            <ac:spMk id="7" creationId="{1ACDD146-A90F-4EEF-AE93-BB66F0BDFCD5}"/>
          </ac:spMkLst>
        </pc:spChg>
        <pc:spChg chg="mod">
          <ac:chgData name="Benjamin GOEHRY" userId="S::benjamin.goehry@total.com::5d0091de-d726-4809-90af-55f41a765549" providerId="AD" clId="Web-{0F4D19AA-75CB-44A3-AD0B-33E72B9AF8D9}" dt="2020-11-23T15:15:53.553" v="42" actId="14100"/>
          <ac:spMkLst>
            <pc:docMk/>
            <pc:sldMk cId="1053121366" sldId="294"/>
            <ac:spMk id="8" creationId="{84719411-2F2C-471C-9333-6C4A6A7864F3}"/>
          </ac:spMkLst>
        </pc:spChg>
      </pc:sldChg>
      <pc:sldChg chg="modSp">
        <pc:chgData name="Benjamin GOEHRY" userId="S::benjamin.goehry@total.com::5d0091de-d726-4809-90af-55f41a765549" providerId="AD" clId="Web-{0F4D19AA-75CB-44A3-AD0B-33E72B9AF8D9}" dt="2020-11-23T15:12:56.395" v="10" actId="20577"/>
        <pc:sldMkLst>
          <pc:docMk/>
          <pc:sldMk cId="1629478694" sldId="305"/>
        </pc:sldMkLst>
        <pc:spChg chg="mod">
          <ac:chgData name="Benjamin GOEHRY" userId="S::benjamin.goehry@total.com::5d0091de-d726-4809-90af-55f41a765549" providerId="AD" clId="Web-{0F4D19AA-75CB-44A3-AD0B-33E72B9AF8D9}" dt="2020-11-23T15:12:52.551" v="4" actId="20577"/>
          <ac:spMkLst>
            <pc:docMk/>
            <pc:sldMk cId="1629478694" sldId="305"/>
            <ac:spMk id="5" creationId="{AD608FD7-13A5-3548-9702-7AF7091670FE}"/>
          </ac:spMkLst>
        </pc:spChg>
        <pc:spChg chg="mod">
          <ac:chgData name="Benjamin GOEHRY" userId="S::benjamin.goehry@total.com::5d0091de-d726-4809-90af-55f41a765549" providerId="AD" clId="Web-{0F4D19AA-75CB-44A3-AD0B-33E72B9AF8D9}" dt="2020-11-23T15:12:56.395" v="10" actId="20577"/>
          <ac:spMkLst>
            <pc:docMk/>
            <pc:sldMk cId="1629478694" sldId="305"/>
            <ac:spMk id="8" creationId="{4E2FADD9-099B-0D48-93BB-6F55533A08B0}"/>
          </ac:spMkLst>
        </pc:spChg>
      </pc:sldChg>
      <pc:sldChg chg="modSp">
        <pc:chgData name="Benjamin GOEHRY" userId="S::benjamin.goehry@total.com::5d0091de-d726-4809-90af-55f41a765549" providerId="AD" clId="Web-{0F4D19AA-75CB-44A3-AD0B-33E72B9AF8D9}" dt="2020-11-23T15:13:36.833" v="18" actId="20577"/>
        <pc:sldMkLst>
          <pc:docMk/>
          <pc:sldMk cId="1201664821" sldId="310"/>
        </pc:sldMkLst>
        <pc:spChg chg="mod">
          <ac:chgData name="Benjamin GOEHRY" userId="S::benjamin.goehry@total.com::5d0091de-d726-4809-90af-55f41a765549" providerId="AD" clId="Web-{0F4D19AA-75CB-44A3-AD0B-33E72B9AF8D9}" dt="2020-11-23T15:13:36.833" v="18" actId="20577"/>
          <ac:spMkLst>
            <pc:docMk/>
            <pc:sldMk cId="1201664821" sldId="310"/>
            <ac:spMk id="33" creationId="{4795B0DE-5DF7-714B-BDB3-F4FFC812372F}"/>
          </ac:spMkLst>
        </pc:spChg>
      </pc:sldChg>
      <pc:sldChg chg="addSp modSp">
        <pc:chgData name="Benjamin GOEHRY" userId="S::benjamin.goehry@total.com::5d0091de-d726-4809-90af-55f41a765549" providerId="AD" clId="Web-{0F4D19AA-75CB-44A3-AD0B-33E72B9AF8D9}" dt="2020-11-23T15:20:31.494" v="65" actId="20577"/>
        <pc:sldMkLst>
          <pc:docMk/>
          <pc:sldMk cId="3247492142" sldId="316"/>
        </pc:sldMkLst>
        <pc:spChg chg="mod">
          <ac:chgData name="Benjamin GOEHRY" userId="S::benjamin.goehry@total.com::5d0091de-d726-4809-90af-55f41a765549" providerId="AD" clId="Web-{0F4D19AA-75CB-44A3-AD0B-33E72B9AF8D9}" dt="2020-11-23T15:20:31.494" v="65" actId="20577"/>
          <ac:spMkLst>
            <pc:docMk/>
            <pc:sldMk cId="3247492142" sldId="316"/>
            <ac:spMk id="5" creationId="{3127C6D4-949D-B647-BADF-DC9FFEA3EF45}"/>
          </ac:spMkLst>
        </pc:spChg>
        <pc:picChg chg="add mod">
          <ac:chgData name="Benjamin GOEHRY" userId="S::benjamin.goehry@total.com::5d0091de-d726-4809-90af-55f41a765549" providerId="AD" clId="Web-{0F4D19AA-75CB-44A3-AD0B-33E72B9AF8D9}" dt="2020-11-23T15:20:22.415" v="58" actId="1076"/>
          <ac:picMkLst>
            <pc:docMk/>
            <pc:sldMk cId="3247492142" sldId="316"/>
            <ac:picMk id="3" creationId="{BE63F24B-1ACB-41BC-AA4F-2A6216F043BB}"/>
          </ac:picMkLst>
        </pc:picChg>
      </pc:sldChg>
      <pc:sldChg chg="modSp">
        <pc:chgData name="Benjamin GOEHRY" userId="S::benjamin.goehry@total.com::5d0091de-d726-4809-90af-55f41a765549" providerId="AD" clId="Web-{0F4D19AA-75CB-44A3-AD0B-33E72B9AF8D9}" dt="2020-11-23T15:16:53.069" v="53" actId="20577"/>
        <pc:sldMkLst>
          <pc:docMk/>
          <pc:sldMk cId="912440537" sldId="318"/>
        </pc:sldMkLst>
        <pc:spChg chg="mod">
          <ac:chgData name="Benjamin GOEHRY" userId="S::benjamin.goehry@total.com::5d0091de-d726-4809-90af-55f41a765549" providerId="AD" clId="Web-{0F4D19AA-75CB-44A3-AD0B-33E72B9AF8D9}" dt="2020-11-23T15:16:53.069" v="53" actId="20577"/>
          <ac:spMkLst>
            <pc:docMk/>
            <pc:sldMk cId="912440537" sldId="318"/>
            <ac:spMk id="5" creationId="{A0E773DE-4F79-E643-B155-1E3CC31C6C7D}"/>
          </ac:spMkLst>
        </pc:spChg>
      </pc:sldChg>
      <pc:sldChg chg="modSp">
        <pc:chgData name="Benjamin GOEHRY" userId="S::benjamin.goehry@total.com::5d0091de-d726-4809-90af-55f41a765549" providerId="AD" clId="Web-{0F4D19AA-75CB-44A3-AD0B-33E72B9AF8D9}" dt="2020-11-23T15:13:46.645" v="25" actId="20577"/>
        <pc:sldMkLst>
          <pc:docMk/>
          <pc:sldMk cId="3068659275" sldId="326"/>
        </pc:sldMkLst>
        <pc:spChg chg="mod">
          <ac:chgData name="Benjamin GOEHRY" userId="S::benjamin.goehry@total.com::5d0091de-d726-4809-90af-55f41a765549" providerId="AD" clId="Web-{0F4D19AA-75CB-44A3-AD0B-33E72B9AF8D9}" dt="2020-11-23T15:13:46.005" v="22" actId="20577"/>
          <ac:spMkLst>
            <pc:docMk/>
            <pc:sldMk cId="3068659275" sldId="326"/>
            <ac:spMk id="43" creationId="{1C47D752-B85E-A048-8416-F009359C6277}"/>
          </ac:spMkLst>
        </pc:spChg>
        <pc:spChg chg="mod">
          <ac:chgData name="Benjamin GOEHRY" userId="S::benjamin.goehry@total.com::5d0091de-d726-4809-90af-55f41a765549" providerId="AD" clId="Web-{0F4D19AA-75CB-44A3-AD0B-33E72B9AF8D9}" dt="2020-11-23T15:13:46.645" v="25" actId="20577"/>
          <ac:spMkLst>
            <pc:docMk/>
            <pc:sldMk cId="3068659275" sldId="326"/>
            <ac:spMk id="44" creationId="{9180F9F8-6178-274A-BBAC-151475C4BC1F}"/>
          </ac:spMkLst>
        </pc:spChg>
      </pc:sldChg>
      <pc:sldChg chg="modSp">
        <pc:chgData name="Benjamin GOEHRY" userId="S::benjamin.goehry@total.com::5d0091de-d726-4809-90af-55f41a765549" providerId="AD" clId="Web-{0F4D19AA-75CB-44A3-AD0B-33E72B9AF8D9}" dt="2020-11-23T15:13:15.036" v="16" actId="20577"/>
        <pc:sldMkLst>
          <pc:docMk/>
          <pc:sldMk cId="980500813" sldId="328"/>
        </pc:sldMkLst>
        <pc:spChg chg="mod">
          <ac:chgData name="Benjamin GOEHRY" userId="S::benjamin.goehry@total.com::5d0091de-d726-4809-90af-55f41a765549" providerId="AD" clId="Web-{0F4D19AA-75CB-44A3-AD0B-33E72B9AF8D9}" dt="2020-11-23T15:13:12.457" v="13" actId="20577"/>
          <ac:spMkLst>
            <pc:docMk/>
            <pc:sldMk cId="980500813" sldId="328"/>
            <ac:spMk id="43" creationId="{1C47D752-B85E-A048-8416-F009359C6277}"/>
          </ac:spMkLst>
        </pc:spChg>
        <pc:spChg chg="mod">
          <ac:chgData name="Benjamin GOEHRY" userId="S::benjamin.goehry@total.com::5d0091de-d726-4809-90af-55f41a765549" providerId="AD" clId="Web-{0F4D19AA-75CB-44A3-AD0B-33E72B9AF8D9}" dt="2020-11-23T15:13:15.036" v="16" actId="20577"/>
          <ac:spMkLst>
            <pc:docMk/>
            <pc:sldMk cId="980500813" sldId="328"/>
            <ac:spMk id="44" creationId="{9180F9F8-6178-274A-BBAC-151475C4BC1F}"/>
          </ac:spMkLst>
        </pc:spChg>
      </pc:sldChg>
      <pc:sldChg chg="modSp">
        <pc:chgData name="Benjamin GOEHRY" userId="S::benjamin.goehry@total.com::5d0091de-d726-4809-90af-55f41a765549" providerId="AD" clId="Web-{0F4D19AA-75CB-44A3-AD0B-33E72B9AF8D9}" dt="2020-11-23T15:13:57.130" v="31" actId="20577"/>
        <pc:sldMkLst>
          <pc:docMk/>
          <pc:sldMk cId="313367069" sldId="333"/>
        </pc:sldMkLst>
        <pc:spChg chg="mod">
          <ac:chgData name="Benjamin GOEHRY" userId="S::benjamin.goehry@total.com::5d0091de-d726-4809-90af-55f41a765549" providerId="AD" clId="Web-{0F4D19AA-75CB-44A3-AD0B-33E72B9AF8D9}" dt="2020-11-23T15:13:55.489" v="28" actId="20577"/>
          <ac:spMkLst>
            <pc:docMk/>
            <pc:sldMk cId="313367069" sldId="333"/>
            <ac:spMk id="43" creationId="{1C47D752-B85E-A048-8416-F009359C6277}"/>
          </ac:spMkLst>
        </pc:spChg>
        <pc:spChg chg="mod">
          <ac:chgData name="Benjamin GOEHRY" userId="S::benjamin.goehry@total.com::5d0091de-d726-4809-90af-55f41a765549" providerId="AD" clId="Web-{0F4D19AA-75CB-44A3-AD0B-33E72B9AF8D9}" dt="2020-11-23T15:13:57.130" v="31" actId="20577"/>
          <ac:spMkLst>
            <pc:docMk/>
            <pc:sldMk cId="313367069" sldId="333"/>
            <ac:spMk id="44" creationId="{9180F9F8-6178-274A-BBAC-151475C4BC1F}"/>
          </ac:spMkLst>
        </pc:spChg>
      </pc:sldChg>
    </pc:docChg>
  </pc:docChgLst>
  <pc:docChgLst>
    <pc:chgData name="Benjamin GOEHRY" userId="S::benjamin.goehry@total.com::5d0091de-d726-4809-90af-55f41a765549" providerId="AD" clId="Web-{9266DB2D-BB0B-49B1-B546-FDFCCC7366E8}"/>
    <pc:docChg chg="modSld">
      <pc:chgData name="Benjamin GOEHRY" userId="S::benjamin.goehry@total.com::5d0091de-d726-4809-90af-55f41a765549" providerId="AD" clId="Web-{9266DB2D-BB0B-49B1-B546-FDFCCC7366E8}" dt="2020-11-13T12:59:02.597" v="114" actId="20577"/>
      <pc:docMkLst>
        <pc:docMk/>
      </pc:docMkLst>
      <pc:sldChg chg="modSp">
        <pc:chgData name="Benjamin GOEHRY" userId="S::benjamin.goehry@total.com::5d0091de-d726-4809-90af-55f41a765549" providerId="AD" clId="Web-{9266DB2D-BB0B-49B1-B546-FDFCCC7366E8}" dt="2020-11-13T12:59:02.581" v="113" actId="20577"/>
        <pc:sldMkLst>
          <pc:docMk/>
          <pc:sldMk cId="1434553943" sldId="292"/>
        </pc:sldMkLst>
        <pc:spChg chg="mod">
          <ac:chgData name="Benjamin GOEHRY" userId="S::benjamin.goehry@total.com::5d0091de-d726-4809-90af-55f41a765549" providerId="AD" clId="Web-{9266DB2D-BB0B-49B1-B546-FDFCCC7366E8}" dt="2020-11-13T12:59:02.581" v="113" actId="20577"/>
          <ac:spMkLst>
            <pc:docMk/>
            <pc:sldMk cId="1434553943" sldId="292"/>
            <ac:spMk id="5" creationId="{3127C6D4-949D-B647-BADF-DC9FFEA3EF45}"/>
          </ac:spMkLst>
        </pc:spChg>
      </pc:sldChg>
      <pc:sldChg chg="modSp">
        <pc:chgData name="Benjamin GOEHRY" userId="S::benjamin.goehry@total.com::5d0091de-d726-4809-90af-55f41a765549" providerId="AD" clId="Web-{9266DB2D-BB0B-49B1-B546-FDFCCC7366E8}" dt="2020-11-13T12:44:25.404" v="25" actId="20577"/>
        <pc:sldMkLst>
          <pc:docMk/>
          <pc:sldMk cId="1053121366" sldId="294"/>
        </pc:sldMkLst>
        <pc:spChg chg="mod">
          <ac:chgData name="Benjamin GOEHRY" userId="S::benjamin.goehry@total.com::5d0091de-d726-4809-90af-55f41a765549" providerId="AD" clId="Web-{9266DB2D-BB0B-49B1-B546-FDFCCC7366E8}" dt="2020-11-13T12:44:25.404" v="25" actId="20577"/>
          <ac:spMkLst>
            <pc:docMk/>
            <pc:sldMk cId="1053121366" sldId="294"/>
            <ac:spMk id="8" creationId="{84719411-2F2C-471C-9333-6C4A6A7864F3}"/>
          </ac:spMkLst>
        </pc:spChg>
      </pc:sldChg>
    </pc:docChg>
  </pc:docChgLst>
  <pc:docChgLst>
    <pc:chgData name="Benjamin GOEHRY" userId="S::benjamin.goehry@total.com::5d0091de-d726-4809-90af-55f41a765549" providerId="AD" clId="Web-{1918F974-03A4-490C-8823-468FE2028F74}"/>
    <pc:docChg chg="modSld">
      <pc:chgData name="Benjamin GOEHRY" userId="S::benjamin.goehry@total.com::5d0091de-d726-4809-90af-55f41a765549" providerId="AD" clId="Web-{1918F974-03A4-490C-8823-468FE2028F74}" dt="2020-11-12T10:44:15.131" v="198" actId="20577"/>
      <pc:docMkLst>
        <pc:docMk/>
      </pc:docMkLst>
      <pc:sldChg chg="modSp">
        <pc:chgData name="Benjamin GOEHRY" userId="S::benjamin.goehry@total.com::5d0091de-d726-4809-90af-55f41a765549" providerId="AD" clId="Web-{1918F974-03A4-490C-8823-468FE2028F74}" dt="2020-11-12T10:44:15.131" v="197" actId="20577"/>
        <pc:sldMkLst>
          <pc:docMk/>
          <pc:sldMk cId="1053121366" sldId="294"/>
        </pc:sldMkLst>
        <pc:spChg chg="mod">
          <ac:chgData name="Benjamin GOEHRY" userId="S::benjamin.goehry@total.com::5d0091de-d726-4809-90af-55f41a765549" providerId="AD" clId="Web-{1918F974-03A4-490C-8823-468FE2028F74}" dt="2020-11-12T10:44:15.131" v="197" actId="20577"/>
          <ac:spMkLst>
            <pc:docMk/>
            <pc:sldMk cId="1053121366" sldId="294"/>
            <ac:spMk id="5" creationId="{3127C6D4-949D-B647-BADF-DC9FFEA3EF45}"/>
          </ac:spMkLst>
        </pc:sp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2-03T16:57:58.999" idx="9">
    <p:pos x="10" y="10"/>
    <p:text>À ajouter : Machine learning model is not to deploy in production
</p:text>
    <p:extLst>
      <p:ext uri="{C676402C-5697-4E1C-873F-D02D1690AC5C}">
        <p15:threadingInfo xmlns:p15="http://schemas.microsoft.com/office/powerpoint/2012/main" timeZoneBias="-6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026C1A-E9C0-3649-8DE0-0F721770D521}" type="datetimeFigureOut">
              <a:rPr lang="fr-FR" smtClean="0"/>
              <a:pPr/>
              <a:t>27/01/2021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6351CB-C7E3-8F4F-AA6E-DB407BF173D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620760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B6820A-C1B1-9944-A68D-DA5B884778EE}" type="datetimeFigureOut">
              <a:rPr lang="fr-FR" smtClean="0"/>
              <a:pPr/>
              <a:t>27/01/2021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EBCA58-F001-2A42-AB6A-B366B18E47A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210863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EBCA58-F001-2A42-AB6A-B366B18E47A3}" type="slidenum">
              <a:rPr lang="fr-FR" smtClean="0"/>
              <a:pPr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83995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FR"/>
              <a:t>Yann - Alaa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EBCA58-F001-2A42-AB6A-B366B18E47A3}" type="slidenum">
              <a:rPr lang="fr-FR" smtClean="0"/>
              <a:pPr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17440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EBCA58-F001-2A42-AB6A-B366B18E47A3}" type="slidenum">
              <a:rPr lang="fr-FR" smtClean="0"/>
              <a:pPr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56635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FR"/>
              <a:t>Yann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EBCA58-F001-2A42-AB6A-B366B18E47A3}" type="slidenum">
              <a:rPr lang="fr-FR" smtClean="0"/>
              <a:pPr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83578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FR"/>
              <a:t>Benjamin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EBCA58-F001-2A42-AB6A-B366B18E47A3}" type="slidenum">
              <a:rPr lang="fr-FR" smtClean="0"/>
              <a:pPr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26827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FR"/>
              <a:t>Benjamin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EBCA58-F001-2A42-AB6A-B366B18E47A3}" type="slidenum">
              <a:rPr lang="fr-FR" smtClean="0"/>
              <a:pPr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43637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FR"/>
              <a:t>YANN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EBCA58-F001-2A42-AB6A-B366B18E47A3}" type="slidenum">
              <a:rPr lang="fr-FR" smtClean="0"/>
              <a:pPr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1082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FR"/>
              <a:t>YANN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EBCA58-F001-2A42-AB6A-B366B18E47A3}" type="slidenum">
              <a:rPr lang="fr-FR" smtClean="0"/>
              <a:pPr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27624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FR"/>
              <a:t>Benjamin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EBCA58-F001-2A42-AB6A-B366B18E47A3}" type="slidenum">
              <a:rPr lang="fr-FR" smtClean="0"/>
              <a:pPr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718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-3243" y="0"/>
            <a:ext cx="12195244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800"/>
          </a:p>
        </p:txBody>
      </p:sp>
      <p:sp>
        <p:nvSpPr>
          <p:cNvPr id="12" name="Titre 4"/>
          <p:cNvSpPr>
            <a:spLocks noGrp="1"/>
          </p:cNvSpPr>
          <p:nvPr>
            <p:ph type="title"/>
          </p:nvPr>
        </p:nvSpPr>
        <p:spPr>
          <a:xfrm>
            <a:off x="1584001" y="2106001"/>
            <a:ext cx="9791700" cy="1487487"/>
          </a:xfrm>
        </p:spPr>
        <p:txBody>
          <a:bodyPr lIns="0" rIns="0" anchor="b">
            <a:no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fr-FR" noProof="0"/>
              <a:t>Modifiez le style du titre</a:t>
            </a:r>
          </a:p>
        </p:txBody>
      </p:sp>
      <p:sp>
        <p:nvSpPr>
          <p:cNvPr id="13" name="Espace réservé du texte 15"/>
          <p:cNvSpPr>
            <a:spLocks noGrp="1"/>
          </p:cNvSpPr>
          <p:nvPr>
            <p:ph type="body" sz="quarter" idx="10" hasCustomPrompt="1"/>
          </p:nvPr>
        </p:nvSpPr>
        <p:spPr>
          <a:xfrm>
            <a:off x="1584001" y="3639600"/>
            <a:ext cx="9791700" cy="1778000"/>
          </a:xfrm>
        </p:spPr>
        <p:txBody>
          <a:bodyPr lIns="0" rIns="0"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/>
              <a:t>Cliquez pour modifier les styles des sous-titres du masque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pic>
        <p:nvPicPr>
          <p:cNvPr id="10" name="Image 9" descr="TOTAL_logo_RVB_fond_transparent_powerpoint.psd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4400"/>
            <a:ext cx="9144000" cy="84734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ns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noProof="0"/>
              <a:t>Titre de la Présentation – Lieu et Pays – Date Jour Mois Année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F90BE8-D879-4F46-ACF9-7BCC67DCFB7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/>
              <a:t>Modifiez le style du titre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/>
              <a:t>Titre de la Présentation – Lieu et Pays – Date Jour Mois Année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F90BE8-D879-4F46-ACF9-7BCC67DCFB75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2"/>
          </p:nvPr>
        </p:nvSpPr>
        <p:spPr>
          <a:xfrm>
            <a:off x="609600" y="1125539"/>
            <a:ext cx="10958400" cy="5040311"/>
          </a:xfrm>
        </p:spPr>
        <p:txBody>
          <a:bodyPr/>
          <a:lstStyle/>
          <a:p>
            <a:pPr lvl="0"/>
            <a:r>
              <a:rPr lang="fr-FR" noProof="0"/>
              <a:t>Modifiez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10056440" y="6411917"/>
            <a:ext cx="1728192" cy="3651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162361" y="6359466"/>
            <a:ext cx="1631048" cy="483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184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63084" y="2493953"/>
            <a:ext cx="10363200" cy="1362075"/>
          </a:xfrm>
        </p:spPr>
        <p:txBody>
          <a:bodyPr anchor="ctr">
            <a:noAutofit/>
          </a:bodyPr>
          <a:lstStyle>
            <a:lvl1pPr algn="l">
              <a:defRPr sz="3200" b="1" cap="all">
                <a:solidFill>
                  <a:schemeClr val="accent4"/>
                </a:solidFill>
              </a:defRPr>
            </a:lvl1pPr>
          </a:lstStyle>
          <a:p>
            <a:r>
              <a:rPr lang="fr-FR" noProof="0"/>
              <a:t>Modifiez le style du titre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Titre de la Présentation – Lieu et Pays – Date Jour Mois Année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90BE8-D879-4F46-ACF9-7BCC67DCFB75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Rectangle 6"/>
          <p:cNvSpPr/>
          <p:nvPr userDrawn="1"/>
        </p:nvSpPr>
        <p:spPr>
          <a:xfrm>
            <a:off x="11904000" y="0"/>
            <a:ext cx="288000" cy="6858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>
              <a:latin typeface="Helvetica"/>
              <a:cs typeface="Helvetica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09600" y="1125538"/>
            <a:ext cx="5384800" cy="500062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  <a:lvl2pPr>
              <a:defRPr sz="1400"/>
            </a:lvl2pPr>
            <a:lvl3pPr marL="806450" marR="0" indent="-180975" algn="l" defTabSz="4572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SzPct val="100000"/>
              <a:buFont typeface="Arial" pitchFamily="34" charset="0"/>
              <a:buChar char="•"/>
              <a:tabLst/>
              <a:defRPr sz="1200"/>
            </a:lvl3pPr>
            <a:lvl4pPr marL="1080000" marR="0" indent="-180000" algn="l" defTabSz="4572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SzPct val="80000"/>
              <a:buFont typeface="Lucida Grande"/>
              <a:buChar char="-"/>
              <a:tabLst/>
              <a:defRPr sz="1200" baseline="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noProof="0"/>
              <a:t>Modifiez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97600" y="1125538"/>
            <a:ext cx="5384800" cy="500062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noProof="0"/>
              <a:t>Modifiez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noProof="0"/>
              <a:t>Titre de la Présentation – Lieu et Pays – Date Jour Mois Année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90BE8-D879-4F46-ACF9-7BCC67DCFB7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que bar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609600" y="1695600"/>
            <a:ext cx="10958400" cy="4284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Graphique barres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Titre de la Présentation – Lieu et Pays – Date Jour Mois Année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90BE8-D879-4F46-ACF9-7BCC67DCFB75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Espace réservé du texte 7"/>
          <p:cNvSpPr>
            <a:spLocks noGrp="1"/>
          </p:cNvSpPr>
          <p:nvPr>
            <p:ph type="body" sz="quarter" idx="13" hasCustomPrompt="1"/>
          </p:nvPr>
        </p:nvSpPr>
        <p:spPr>
          <a:xfrm>
            <a:off x="3023659" y="1418400"/>
            <a:ext cx="6144683" cy="338554"/>
          </a:xfrm>
        </p:spPr>
        <p:txBody>
          <a:bodyPr wrap="square" anchor="t" anchorCtr="1">
            <a:spAutoFit/>
          </a:bodyPr>
          <a:lstStyle>
            <a:lvl1pPr algn="ctr">
              <a:buNone/>
              <a:defRPr sz="1600"/>
            </a:lvl1pPr>
          </a:lstStyle>
          <a:p>
            <a:pPr lvl="0"/>
            <a:r>
              <a:rPr lang="fr-FR"/>
              <a:t>Titre graph type barres</a:t>
            </a:r>
          </a:p>
        </p:txBody>
      </p:sp>
      <p:sp>
        <p:nvSpPr>
          <p:cNvPr id="8" name="Espace réservé du texte 8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1" y="6021388"/>
            <a:ext cx="4237567" cy="215900"/>
          </a:xfrm>
        </p:spPr>
        <p:txBody>
          <a:bodyPr lIns="0">
            <a:noAutofit/>
          </a:bodyPr>
          <a:lstStyle>
            <a:lvl1pPr marL="0" indent="0">
              <a:buFont typeface="Arial" pitchFamily="34" charset="0"/>
              <a:buNone/>
              <a:defRPr sz="900"/>
            </a:lvl1pPr>
            <a:lvl2pPr marL="0" indent="0"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Font typeface="Arial" pitchFamily="34" charset="0"/>
              <a:buNone/>
              <a:defRPr/>
            </a:lvl5pPr>
          </a:lstStyle>
          <a:p>
            <a:pPr lvl="0"/>
            <a:r>
              <a:rPr lang="fr-FR"/>
              <a:t>Source</a:t>
            </a:r>
          </a:p>
        </p:txBody>
      </p:sp>
    </p:spTree>
    <p:extLst>
      <p:ext uri="{BB962C8B-B14F-4D97-AF65-F5344CB8AC3E}">
        <p14:creationId xmlns:p14="http://schemas.microsoft.com/office/powerpoint/2010/main" val="2300454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Graphiques bar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609600" y="972000"/>
            <a:ext cx="10958400" cy="2484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Graphique barres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Titre de la Présentation – Lieu et Pays – Date Jour Mois Année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90BE8-D879-4F46-ACF9-7BCC67DCFB75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Espace réservé du contenu 2"/>
          <p:cNvSpPr>
            <a:spLocks noGrp="1"/>
          </p:cNvSpPr>
          <p:nvPr>
            <p:ph idx="13" hasCustomPrompt="1"/>
          </p:nvPr>
        </p:nvSpPr>
        <p:spPr>
          <a:xfrm>
            <a:off x="609600" y="3510000"/>
            <a:ext cx="10958400" cy="2484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Graphique barres</a:t>
            </a:r>
          </a:p>
        </p:txBody>
      </p:sp>
      <p:sp>
        <p:nvSpPr>
          <p:cNvPr id="7" name="Espace réservé du texte 8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1" y="6021388"/>
            <a:ext cx="4237567" cy="215900"/>
          </a:xfrm>
        </p:spPr>
        <p:txBody>
          <a:bodyPr lIns="0">
            <a:noAutofit/>
          </a:bodyPr>
          <a:lstStyle>
            <a:lvl1pPr marL="0" indent="0">
              <a:buFont typeface="Arial" pitchFamily="34" charset="0"/>
              <a:buNone/>
              <a:defRPr sz="900"/>
            </a:lvl1pPr>
            <a:lvl2pPr marL="0" indent="0"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Font typeface="Arial" pitchFamily="34" charset="0"/>
              <a:buNone/>
              <a:defRPr/>
            </a:lvl5pPr>
          </a:lstStyle>
          <a:p>
            <a:pPr lvl="0"/>
            <a:r>
              <a:rPr lang="fr-FR"/>
              <a:t>Source</a:t>
            </a:r>
          </a:p>
        </p:txBody>
      </p:sp>
    </p:spTree>
    <p:extLst>
      <p:ext uri="{BB962C8B-B14F-4D97-AF65-F5344CB8AC3E}">
        <p14:creationId xmlns:p14="http://schemas.microsoft.com/office/powerpoint/2010/main" val="2300454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que anne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609600" y="1767600"/>
            <a:ext cx="10958400" cy="4248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Graphique anneau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Titre de la Présentation – Lieu et Pays – Date Jour Mois Année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90BE8-D879-4F46-ACF9-7BCC67DCFB75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3" hasCustomPrompt="1"/>
          </p:nvPr>
        </p:nvSpPr>
        <p:spPr>
          <a:xfrm>
            <a:off x="3023659" y="1418400"/>
            <a:ext cx="6144683" cy="338554"/>
          </a:xfrm>
        </p:spPr>
        <p:txBody>
          <a:bodyPr wrap="square" anchor="t" anchorCtr="1">
            <a:spAutoFit/>
          </a:bodyPr>
          <a:lstStyle>
            <a:lvl1pPr algn="ctr">
              <a:buNone/>
              <a:defRPr sz="1600"/>
            </a:lvl1pPr>
          </a:lstStyle>
          <a:p>
            <a:pPr lvl="0"/>
            <a:r>
              <a:rPr lang="fr-FR"/>
              <a:t>Titre graph type anneau</a:t>
            </a:r>
          </a:p>
        </p:txBody>
      </p:sp>
      <p:sp>
        <p:nvSpPr>
          <p:cNvPr id="7" name="Espace réservé du texte 8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1" y="6021388"/>
            <a:ext cx="4237567" cy="215900"/>
          </a:xfrm>
        </p:spPr>
        <p:txBody>
          <a:bodyPr lIns="0">
            <a:noAutofit/>
          </a:bodyPr>
          <a:lstStyle>
            <a:lvl1pPr marL="0" indent="0">
              <a:buFont typeface="Arial" pitchFamily="34" charset="0"/>
              <a:buNone/>
              <a:defRPr sz="900"/>
            </a:lvl1pPr>
            <a:lvl2pPr marL="0" indent="0"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Font typeface="Arial" pitchFamily="34" charset="0"/>
              <a:buNone/>
              <a:defRPr/>
            </a:lvl5pPr>
          </a:lstStyle>
          <a:p>
            <a:pPr lvl="0"/>
            <a:r>
              <a:rPr lang="fr-FR"/>
              <a:t>Source</a:t>
            </a:r>
          </a:p>
        </p:txBody>
      </p:sp>
    </p:spTree>
    <p:extLst>
      <p:ext uri="{BB962C8B-B14F-4D97-AF65-F5344CB8AC3E}">
        <p14:creationId xmlns:p14="http://schemas.microsoft.com/office/powerpoint/2010/main" val="2300454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609600" y="1125538"/>
            <a:ext cx="10957984" cy="4896000"/>
          </a:xfrm>
          <a:prstGeom prst="rect">
            <a:avLst/>
          </a:prstGeom>
        </p:spPr>
        <p:txBody>
          <a:bodyPr anchor="t" anchorCtr="0"/>
          <a:lstStyle>
            <a:lvl1pPr>
              <a:defRPr/>
            </a:lvl1pPr>
          </a:lstStyle>
          <a:p>
            <a:pPr lvl="0"/>
            <a:r>
              <a:rPr lang="fr-FR"/>
              <a:t>Tableau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Titre de la Présentation – Lieu et Pays – Date Jour Mois Année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90BE8-D879-4F46-ACF9-7BCC67DCFB75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Espace réservé du texte 8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1" y="6021388"/>
            <a:ext cx="4237567" cy="215900"/>
          </a:xfrm>
        </p:spPr>
        <p:txBody>
          <a:bodyPr lIns="0">
            <a:noAutofit/>
          </a:bodyPr>
          <a:lstStyle>
            <a:lvl1pPr marL="0" indent="0">
              <a:buFont typeface="Arial" pitchFamily="34" charset="0"/>
              <a:buNone/>
              <a:defRPr sz="900"/>
            </a:lvl1pPr>
            <a:lvl2pPr marL="0" indent="0"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Font typeface="Arial" pitchFamily="34" charset="0"/>
              <a:buNone/>
              <a:defRPr/>
            </a:lvl5pPr>
          </a:lstStyle>
          <a:p>
            <a:pPr lvl="0"/>
            <a:r>
              <a:rPr lang="fr-FR"/>
              <a:t>Source</a:t>
            </a:r>
          </a:p>
        </p:txBody>
      </p:sp>
    </p:spTree>
    <p:extLst>
      <p:ext uri="{BB962C8B-B14F-4D97-AF65-F5344CB8AC3E}">
        <p14:creationId xmlns:p14="http://schemas.microsoft.com/office/powerpoint/2010/main" val="2300454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r>
              <a:rPr lang="fr-FR" noProof="0"/>
              <a:t>Modifiez le style du titre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noProof="0"/>
              <a:t>Titre de la Présentation – Lieu et Pays – Date Jour Mois Année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90BE8-D879-4F46-ACF9-7BCC67DCFB75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7685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58400" cy="635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 noProof="0"/>
              <a:t>Cliquez et modifiez le titre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609600" y="6411917"/>
            <a:ext cx="7416800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">
                <a:solidFill>
                  <a:schemeClr val="tx1"/>
                </a:solidFill>
                <a:latin typeface="+mn-lt"/>
                <a:cs typeface="Helvetica"/>
              </a:defRPr>
            </a:lvl1pPr>
          </a:lstStyle>
          <a:p>
            <a:r>
              <a:rPr lang="fr-FR">
                <a:solidFill>
                  <a:prstClr val="black"/>
                </a:solidFill>
              </a:rPr>
              <a:t>Titre de la Présentation – Lieu et Pays – Date Jour Mois Année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737600" y="6411917"/>
            <a:ext cx="9673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Helvetica"/>
              </a:defRPr>
            </a:lvl1pPr>
          </a:lstStyle>
          <a:p>
            <a:fld id="{21F90BE8-D879-4F46-ACF9-7BCC67DCFB75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12041741" y="0"/>
            <a:ext cx="150260" cy="6858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>
              <a:latin typeface="Helvetica"/>
              <a:cs typeface="Helvetica"/>
            </a:endParaRPr>
          </a:p>
        </p:txBody>
      </p:sp>
      <p:cxnSp>
        <p:nvCxnSpPr>
          <p:cNvPr id="9" name="Connecteur droit 8"/>
          <p:cNvCxnSpPr/>
          <p:nvPr/>
        </p:nvCxnSpPr>
        <p:spPr>
          <a:xfrm>
            <a:off x="609600" y="6311850"/>
            <a:ext cx="11582400" cy="1588"/>
          </a:xfrm>
          <a:prstGeom prst="line">
            <a:avLst/>
          </a:prstGeom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 rot="5400000">
            <a:off x="9839856" y="6594214"/>
            <a:ext cx="365125" cy="2117"/>
          </a:xfrm>
          <a:prstGeom prst="line">
            <a:avLst/>
          </a:prstGeom>
          <a:ln w="6350" cap="flat" cmpd="sng" algn="ctr">
            <a:solidFill>
              <a:schemeClr val="tx1">
                <a:alpha val="7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Espace réservé du texte 3"/>
          <p:cNvSpPr>
            <a:spLocks noGrp="1"/>
          </p:cNvSpPr>
          <p:nvPr>
            <p:ph type="body" idx="1"/>
          </p:nvPr>
        </p:nvSpPr>
        <p:spPr>
          <a:xfrm>
            <a:off x="609600" y="1124744"/>
            <a:ext cx="10958400" cy="50014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noProof="0"/>
              <a:t>Modifiez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</p:txBody>
      </p:sp>
      <p:pic>
        <p:nvPicPr>
          <p:cNvPr id="10" name="Image 9" descr="TOTAL_logo_RVB_powerpoint.psd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5091" y="6368939"/>
            <a:ext cx="1731989" cy="45464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90" r:id="rId2"/>
    <p:sldLayoutId id="2147483658" r:id="rId3"/>
    <p:sldLayoutId id="2147483659" r:id="rId4"/>
    <p:sldLayoutId id="2147483689" r:id="rId5"/>
    <p:sldLayoutId id="2147483694" r:id="rId6"/>
    <p:sldLayoutId id="2147483692" r:id="rId7"/>
    <p:sldLayoutId id="2147483693" r:id="rId8"/>
    <p:sldLayoutId id="2147483691" r:id="rId9"/>
    <p:sldLayoutId id="2147483695" r:id="rId10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200" b="1" i="0" kern="1200" cap="all">
          <a:solidFill>
            <a:schemeClr val="accent4"/>
          </a:solidFill>
          <a:latin typeface="+mj-lt"/>
          <a:ea typeface="+mj-ea"/>
          <a:cs typeface="Arial"/>
        </a:defRPr>
      </a:lvl1pPr>
    </p:titleStyle>
    <p:bodyStyle>
      <a:lvl1pPr marL="285750" indent="-285750" algn="l" defTabSz="457200" rtl="0" eaLnBrk="1" latinLnBrk="0" hangingPunct="1">
        <a:spcBef>
          <a:spcPts val="300"/>
        </a:spcBef>
        <a:spcAft>
          <a:spcPts val="300"/>
        </a:spcAft>
        <a:buClr>
          <a:schemeClr val="accent4"/>
        </a:buClr>
        <a:buSzPct val="120000"/>
        <a:buFont typeface="Lucida Grande"/>
        <a:buChar char="●"/>
        <a:defRPr sz="2000" kern="1200">
          <a:solidFill>
            <a:schemeClr val="tx1"/>
          </a:solidFill>
          <a:latin typeface="+mn-lt"/>
          <a:ea typeface="+mn-ea"/>
          <a:cs typeface="Arial"/>
        </a:defRPr>
      </a:lvl1pPr>
      <a:lvl2pPr marL="447675" indent="-180975" algn="l" defTabSz="533400" rtl="0" eaLnBrk="1" latinLnBrk="0" hangingPunct="1">
        <a:spcBef>
          <a:spcPts val="300"/>
        </a:spcBef>
        <a:spcAft>
          <a:spcPts val="300"/>
        </a:spcAft>
        <a:buClr>
          <a:schemeClr val="accent4"/>
        </a:buClr>
        <a:buFont typeface="Lucida Grande"/>
        <a:buChar char="-"/>
        <a:defRPr sz="1800" kern="1200">
          <a:solidFill>
            <a:schemeClr val="tx1"/>
          </a:solidFill>
          <a:latin typeface="+mn-lt"/>
          <a:ea typeface="+mn-ea"/>
          <a:cs typeface="Arial"/>
        </a:defRPr>
      </a:lvl2pPr>
      <a:lvl3pPr marL="806450" indent="-180975" algn="l" defTabSz="457200" rtl="0" eaLnBrk="1" latinLnBrk="0" hangingPunct="1">
        <a:spcBef>
          <a:spcPts val="300"/>
        </a:spcBef>
        <a:spcAft>
          <a:spcPts val="300"/>
        </a:spcAft>
        <a:buClr>
          <a:schemeClr val="accent4"/>
        </a:buClr>
        <a:buSzPct val="100000"/>
        <a:buFont typeface="Lucida Grande"/>
        <a:buChar char="•"/>
        <a:defRPr sz="1600" kern="1200">
          <a:solidFill>
            <a:schemeClr val="tx1"/>
          </a:solidFill>
          <a:latin typeface="+mn-lt"/>
          <a:ea typeface="+mn-ea"/>
          <a:cs typeface="Arial"/>
        </a:defRPr>
      </a:lvl3pPr>
      <a:lvl4pPr marL="1080000" indent="-180000" algn="l" defTabSz="457200" rtl="0" eaLnBrk="1" latinLnBrk="0" hangingPunct="1">
        <a:spcBef>
          <a:spcPts val="300"/>
        </a:spcBef>
        <a:spcAft>
          <a:spcPts val="300"/>
        </a:spcAft>
        <a:buClr>
          <a:schemeClr val="accent4"/>
        </a:buClr>
        <a:buSzPct val="80000"/>
        <a:buFont typeface="Lucida Grande"/>
        <a:buChar char="-"/>
        <a:tabLst/>
        <a:defRPr sz="1600" kern="1200">
          <a:solidFill>
            <a:schemeClr val="tx1"/>
          </a:solidFill>
          <a:latin typeface="+mn-lt"/>
          <a:ea typeface="+mn-ea"/>
          <a:cs typeface="Helvetica"/>
        </a:defRPr>
      </a:lvl4pPr>
      <a:lvl5pPr marL="1260000" indent="-180975" algn="l" defTabSz="352425" rtl="0" eaLnBrk="1" latinLnBrk="0" hangingPunct="1">
        <a:spcBef>
          <a:spcPts val="300"/>
        </a:spcBef>
        <a:spcAft>
          <a:spcPts val="300"/>
        </a:spcAft>
        <a:buClr>
          <a:srgbClr val="133C75"/>
        </a:buClr>
        <a:buSzPct val="100000"/>
        <a:buFont typeface="Lucida Grande"/>
        <a:buNone/>
        <a:defRPr sz="1600" kern="1200">
          <a:solidFill>
            <a:schemeClr val="tx1"/>
          </a:solidFill>
          <a:latin typeface="+mn-lt"/>
          <a:ea typeface="+mn-ea"/>
          <a:cs typeface="Helvetica"/>
        </a:defRPr>
      </a:lvl5pPr>
      <a:lvl6pPr marL="1350000" indent="0" algn="l" defTabSz="457200" rtl="0" eaLnBrk="1" latinLnBrk="0" hangingPunct="1">
        <a:spcBef>
          <a:spcPct val="20000"/>
        </a:spcBef>
        <a:buFontTx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525588" indent="0" algn="l" defTabSz="457200" rtl="0" eaLnBrk="1" latinLnBrk="0" hangingPunct="1">
        <a:spcBef>
          <a:spcPct val="20000"/>
        </a:spcBef>
        <a:buFont typeface="Arial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svg"/><Relationship Id="rId13" Type="http://schemas.openxmlformats.org/officeDocument/2006/relationships/image" Target="../media/image41.png"/><Relationship Id="rId3" Type="http://schemas.openxmlformats.org/officeDocument/2006/relationships/image" Target="../media/image31.png"/><Relationship Id="rId7" Type="http://schemas.openxmlformats.org/officeDocument/2006/relationships/image" Target="../media/image37.png"/><Relationship Id="rId12" Type="http://schemas.openxmlformats.org/officeDocument/2006/relationships/image" Target="../media/image46.sv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svg"/><Relationship Id="rId11" Type="http://schemas.openxmlformats.org/officeDocument/2006/relationships/image" Target="../media/image45.png"/><Relationship Id="rId5" Type="http://schemas.openxmlformats.org/officeDocument/2006/relationships/image" Target="../media/image35.png"/><Relationship Id="rId10" Type="http://schemas.openxmlformats.org/officeDocument/2006/relationships/image" Target="../media/image44.svg"/><Relationship Id="rId4" Type="http://schemas.openxmlformats.org/officeDocument/2006/relationships/image" Target="../media/image32.svg"/><Relationship Id="rId9" Type="http://schemas.openxmlformats.org/officeDocument/2006/relationships/image" Target="../media/image43.png"/><Relationship Id="rId14" Type="http://schemas.openxmlformats.org/officeDocument/2006/relationships/image" Target="../media/image42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1.svg"/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12" Type="http://schemas.openxmlformats.org/officeDocument/2006/relationships/image" Target="../media/image2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48.svg"/><Relationship Id="rId5" Type="http://schemas.openxmlformats.org/officeDocument/2006/relationships/image" Target="../media/image15.svg"/><Relationship Id="rId15" Type="http://schemas.openxmlformats.org/officeDocument/2006/relationships/image" Target="../media/image23.svg"/><Relationship Id="rId10" Type="http://schemas.openxmlformats.org/officeDocument/2006/relationships/image" Target="../media/image47.png"/><Relationship Id="rId4" Type="http://schemas.openxmlformats.org/officeDocument/2006/relationships/image" Target="../media/image14.png"/><Relationship Id="rId9" Type="http://schemas.openxmlformats.org/officeDocument/2006/relationships/image" Target="../media/image19.svg"/><Relationship Id="rId1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13" Type="http://schemas.openxmlformats.org/officeDocument/2006/relationships/image" Target="../media/image22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sv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svg"/><Relationship Id="rId4" Type="http://schemas.openxmlformats.org/officeDocument/2006/relationships/image" Target="../media/image13.svg"/><Relationship Id="rId9" Type="http://schemas.openxmlformats.org/officeDocument/2006/relationships/image" Target="../media/image18.png"/><Relationship Id="rId14" Type="http://schemas.openxmlformats.org/officeDocument/2006/relationships/image" Target="../media/image23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svg"/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12" Type="http://schemas.openxmlformats.org/officeDocument/2006/relationships/image" Target="../media/image22.png"/><Relationship Id="rId2" Type="http://schemas.openxmlformats.org/officeDocument/2006/relationships/image" Target="../media/image12.png"/><Relationship Id="rId16" Type="http://schemas.openxmlformats.org/officeDocument/2006/relationships/comments" Target="../comments/comment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svg"/><Relationship Id="rId5" Type="http://schemas.openxmlformats.org/officeDocument/2006/relationships/image" Target="../media/image15.svg"/><Relationship Id="rId15" Type="http://schemas.openxmlformats.org/officeDocument/2006/relationships/image" Target="../media/image25.sv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svg"/><Relationship Id="rId14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13" Type="http://schemas.openxmlformats.org/officeDocument/2006/relationships/image" Target="../media/image10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sv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svg"/><Relationship Id="rId4" Type="http://schemas.openxmlformats.org/officeDocument/2006/relationships/image" Target="../media/image13.svg"/><Relationship Id="rId9" Type="http://schemas.openxmlformats.org/officeDocument/2006/relationships/image" Target="../media/image18.png"/><Relationship Id="rId14" Type="http://schemas.openxmlformats.org/officeDocument/2006/relationships/image" Target="../media/image26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13" Type="http://schemas.openxmlformats.org/officeDocument/2006/relationships/image" Target="../media/image22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sv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sv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svg"/><Relationship Id="rId4" Type="http://schemas.openxmlformats.org/officeDocument/2006/relationships/image" Target="../media/image13.svg"/><Relationship Id="rId9" Type="http://schemas.openxmlformats.org/officeDocument/2006/relationships/image" Target="../media/image18.png"/><Relationship Id="rId14" Type="http://schemas.openxmlformats.org/officeDocument/2006/relationships/image" Target="../media/image23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svg"/><Relationship Id="rId13" Type="http://schemas.openxmlformats.org/officeDocument/2006/relationships/image" Target="../media/image41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12" Type="http://schemas.openxmlformats.org/officeDocument/2006/relationships/image" Target="../media/image40.sv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sv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0" Type="http://schemas.openxmlformats.org/officeDocument/2006/relationships/image" Target="../media/image38.svg"/><Relationship Id="rId4" Type="http://schemas.openxmlformats.org/officeDocument/2006/relationships/image" Target="../media/image32.svg"/><Relationship Id="rId9" Type="http://schemas.openxmlformats.org/officeDocument/2006/relationships/image" Target="../media/image37.png"/><Relationship Id="rId14" Type="http://schemas.openxmlformats.org/officeDocument/2006/relationships/image" Target="../media/image42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13.svg"/><Relationship Id="rId3" Type="http://schemas.openxmlformats.org/officeDocument/2006/relationships/image" Target="../media/image15.svg"/><Relationship Id="rId7" Type="http://schemas.openxmlformats.org/officeDocument/2006/relationships/image" Target="../media/image19.svg"/><Relationship Id="rId12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svg"/><Relationship Id="rId5" Type="http://schemas.openxmlformats.org/officeDocument/2006/relationships/image" Target="../media/image17.sv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03A24D-E6B9-2A42-A728-B571F87B3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7205" y="2400697"/>
            <a:ext cx="9791700" cy="1487487"/>
          </a:xfrm>
        </p:spPr>
        <p:txBody>
          <a:bodyPr/>
          <a:lstStyle/>
          <a:p>
            <a:r>
              <a:rPr lang="en-US">
                <a:ea typeface="+mj-lt"/>
                <a:cs typeface="+mj-lt"/>
              </a:rPr>
              <a:t>Delivery practices for data science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6296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63E9A5-5349-8E49-852D-BF61C9E61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SHOULD I DEPLOY MY NEW MODEL?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FCEC6B5-F1AE-7A46-84D7-1C30F1B24C06}"/>
              </a:ext>
            </a:extLst>
          </p:cNvPr>
          <p:cNvSpPr/>
          <p:nvPr/>
        </p:nvSpPr>
        <p:spPr>
          <a:xfrm>
            <a:off x="1239993" y="909638"/>
            <a:ext cx="4161896" cy="4825093"/>
          </a:xfrm>
          <a:prstGeom prst="rect">
            <a:avLst/>
          </a:prstGeom>
          <a:solidFill>
            <a:schemeClr val="bg1">
              <a:lumMod val="75000"/>
              <a:alpha val="29000"/>
            </a:schemeClr>
          </a:solidFill>
          <a:ln w="19050">
            <a:noFill/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80112DD-F93E-EE4D-99B7-7EBD7BA4D362}"/>
              </a:ext>
            </a:extLst>
          </p:cNvPr>
          <p:cNvSpPr/>
          <p:nvPr/>
        </p:nvSpPr>
        <p:spPr>
          <a:xfrm>
            <a:off x="609600" y="1106618"/>
            <a:ext cx="4638177" cy="635000"/>
          </a:xfrm>
          <a:prstGeom prst="rect">
            <a:avLst/>
          </a:prstGeom>
          <a:solidFill>
            <a:srgbClr val="133C75">
              <a:alpha val="81000"/>
            </a:srgbClr>
          </a:solidFill>
          <a:ln w="19050"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9" name="Graphique 8" descr="Ampoule">
            <a:extLst>
              <a:ext uri="{FF2B5EF4-FFF2-40B4-BE49-F238E27FC236}">
                <a16:creationId xmlns:a16="http://schemas.microsoft.com/office/drawing/2014/main" id="{F5DFE0E8-ED16-9342-860F-AC5CDBCF40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3081" y="1162402"/>
            <a:ext cx="523432" cy="523432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E60D27AB-DD58-B544-8D2E-ED709B2718ED}"/>
              </a:ext>
            </a:extLst>
          </p:cNvPr>
          <p:cNvSpPr txBox="1"/>
          <p:nvPr/>
        </p:nvSpPr>
        <p:spPr>
          <a:xfrm>
            <a:off x="1515796" y="1239451"/>
            <a:ext cx="2435282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Century Gothic"/>
              </a:rPr>
              <a:t>I have a new model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CD9651CA-7DB6-D145-A0C5-2DCACD7C6E88}"/>
              </a:ext>
            </a:extLst>
          </p:cNvPr>
          <p:cNvSpPr txBox="1"/>
          <p:nvPr/>
        </p:nvSpPr>
        <p:spPr>
          <a:xfrm>
            <a:off x="1749644" y="2699206"/>
            <a:ext cx="3275527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</a:rPr>
              <a:t>The new model is always better than the production model!</a:t>
            </a:r>
            <a:endParaRPr lang="en-US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CFA67799-3199-384E-ABA3-EA70A7A1274E}"/>
              </a:ext>
            </a:extLst>
          </p:cNvPr>
          <p:cNvSpPr txBox="1"/>
          <p:nvPr/>
        </p:nvSpPr>
        <p:spPr>
          <a:xfrm>
            <a:off x="1748710" y="3775599"/>
            <a:ext cx="3183830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</a:rPr>
              <a:t>Continuous delivery = Continuous deployment!</a:t>
            </a:r>
            <a:endParaRPr lang="en-US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C638BA6-FDEE-004F-808D-44F259056F1A}"/>
              </a:ext>
            </a:extLst>
          </p:cNvPr>
          <p:cNvSpPr/>
          <p:nvPr/>
        </p:nvSpPr>
        <p:spPr>
          <a:xfrm>
            <a:off x="6932696" y="909639"/>
            <a:ext cx="2412766" cy="309209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D4D1F3CE-0BAB-E641-85A8-253AF1295CB4}"/>
              </a:ext>
            </a:extLst>
          </p:cNvPr>
          <p:cNvSpPr/>
          <p:nvPr/>
        </p:nvSpPr>
        <p:spPr>
          <a:xfrm>
            <a:off x="6932696" y="909638"/>
            <a:ext cx="2412766" cy="541047"/>
          </a:xfrm>
          <a:prstGeom prst="rect">
            <a:avLst/>
          </a:prstGeom>
          <a:solidFill>
            <a:srgbClr val="B61857"/>
          </a:solidFill>
          <a:ln w="19050">
            <a:noFill/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42DB4C8-B0D8-944D-A12B-2BA184E21BDB}"/>
              </a:ext>
            </a:extLst>
          </p:cNvPr>
          <p:cNvSpPr/>
          <p:nvPr/>
        </p:nvSpPr>
        <p:spPr>
          <a:xfrm>
            <a:off x="8740244" y="2562172"/>
            <a:ext cx="2083848" cy="1501203"/>
          </a:xfrm>
          <a:prstGeom prst="rect">
            <a:avLst/>
          </a:prstGeom>
          <a:solidFill>
            <a:schemeClr val="bg1"/>
          </a:solidFill>
          <a:ln w="19050">
            <a:noFill/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80FEDA0-67E2-4349-88B1-0C96CFFDC2EB}"/>
              </a:ext>
            </a:extLst>
          </p:cNvPr>
          <p:cNvSpPr/>
          <p:nvPr/>
        </p:nvSpPr>
        <p:spPr>
          <a:xfrm>
            <a:off x="8822627" y="2642636"/>
            <a:ext cx="2412766" cy="309209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03C50D3-9DC5-E647-9B07-6C40C7AE2080}"/>
              </a:ext>
            </a:extLst>
          </p:cNvPr>
          <p:cNvSpPr/>
          <p:nvPr/>
        </p:nvSpPr>
        <p:spPr>
          <a:xfrm>
            <a:off x="8822627" y="2642635"/>
            <a:ext cx="2412766" cy="541047"/>
          </a:xfrm>
          <a:prstGeom prst="rect">
            <a:avLst/>
          </a:prstGeom>
          <a:solidFill>
            <a:schemeClr val="accent2"/>
          </a:solidFill>
          <a:ln w="19050">
            <a:noFill/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64" name="Graphique 63" descr="Loupe">
            <a:extLst>
              <a:ext uri="{FF2B5EF4-FFF2-40B4-BE49-F238E27FC236}">
                <a16:creationId xmlns:a16="http://schemas.microsoft.com/office/drawing/2014/main" id="{A4739538-435F-4845-ACD5-B8B7978B75D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045470" y="995495"/>
            <a:ext cx="369332" cy="369332"/>
          </a:xfrm>
          <a:prstGeom prst="rect">
            <a:avLst/>
          </a:prstGeom>
        </p:spPr>
      </p:pic>
      <p:pic>
        <p:nvPicPr>
          <p:cNvPr id="72" name="Graphique 71" descr="Mille">
            <a:extLst>
              <a:ext uri="{FF2B5EF4-FFF2-40B4-BE49-F238E27FC236}">
                <a16:creationId xmlns:a16="http://schemas.microsoft.com/office/drawing/2014/main" id="{B114690E-C2DA-3D41-B262-BF10D42B0F6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932575" y="2741000"/>
            <a:ext cx="369333" cy="369333"/>
          </a:xfrm>
          <a:prstGeom prst="rect">
            <a:avLst/>
          </a:prstGeom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D6564D7F-88E9-294E-9989-C86BDE878AFE}"/>
              </a:ext>
            </a:extLst>
          </p:cNvPr>
          <p:cNvSpPr txBox="1"/>
          <p:nvPr/>
        </p:nvSpPr>
        <p:spPr>
          <a:xfrm>
            <a:off x="6977845" y="1750784"/>
            <a:ext cx="846707" cy="338554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1600" u="sng">
                <a:latin typeface="Century Gothic"/>
              </a:rPr>
              <a:t>Assess:</a:t>
            </a:r>
          </a:p>
        </p:txBody>
      </p:sp>
      <p:sp>
        <p:nvSpPr>
          <p:cNvPr id="75" name="ZoneTexte 74">
            <a:extLst>
              <a:ext uri="{FF2B5EF4-FFF2-40B4-BE49-F238E27FC236}">
                <a16:creationId xmlns:a16="http://schemas.microsoft.com/office/drawing/2014/main" id="{286AF35B-81D8-254D-A7E6-FFEF331CB999}"/>
              </a:ext>
            </a:extLst>
          </p:cNvPr>
          <p:cNvSpPr txBox="1"/>
          <p:nvPr/>
        </p:nvSpPr>
        <p:spPr>
          <a:xfrm>
            <a:off x="7178081" y="2901352"/>
            <a:ext cx="1718845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200">
                <a:latin typeface="Century Gothic"/>
              </a:rPr>
              <a:t>New model performances</a:t>
            </a:r>
            <a:endParaRPr lang="en-US" sz="1200">
              <a:latin typeface="Century Gothic" panose="020B0502020202020204" pitchFamily="34" charset="0"/>
            </a:endParaRPr>
          </a:p>
        </p:txBody>
      </p: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D88AEFBF-517F-7140-84D2-B534CFED88C5}"/>
              </a:ext>
            </a:extLst>
          </p:cNvPr>
          <p:cNvCxnSpPr>
            <a:cxnSpLocks/>
          </p:cNvCxnSpPr>
          <p:nvPr/>
        </p:nvCxnSpPr>
        <p:spPr>
          <a:xfrm>
            <a:off x="7094454" y="2274609"/>
            <a:ext cx="0" cy="10639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D8413C0D-3277-B743-AF72-7C91444F45BB}"/>
              </a:ext>
            </a:extLst>
          </p:cNvPr>
          <p:cNvSpPr/>
          <p:nvPr/>
        </p:nvSpPr>
        <p:spPr>
          <a:xfrm>
            <a:off x="8891831" y="4207777"/>
            <a:ext cx="2261179" cy="676043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accent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latin typeface="Century Gothic" panose="020B0502020202020204" pitchFamily="34" charset="0"/>
                <a:cs typeface="Arial"/>
              </a:rPr>
              <a:t>Using business related metrics</a:t>
            </a:r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14D6553F-1D1C-684E-B1DE-0072E0766D18}"/>
              </a:ext>
            </a:extLst>
          </p:cNvPr>
          <p:cNvSpPr/>
          <p:nvPr/>
        </p:nvSpPr>
        <p:spPr>
          <a:xfrm>
            <a:off x="8891831" y="3504510"/>
            <a:ext cx="2261179" cy="682217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D81E641A-DA88-F94F-BFEA-81E82B43753F}"/>
              </a:ext>
            </a:extLst>
          </p:cNvPr>
          <p:cNvCxnSpPr>
            <a:cxnSpLocks/>
          </p:cNvCxnSpPr>
          <p:nvPr/>
        </p:nvCxnSpPr>
        <p:spPr>
          <a:xfrm>
            <a:off x="9445202" y="1685834"/>
            <a:ext cx="0" cy="876338"/>
          </a:xfrm>
          <a:prstGeom prst="line">
            <a:avLst/>
          </a:prstGeom>
          <a:ln w="22225">
            <a:solidFill>
              <a:schemeClr val="accent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961534EB-C756-EC47-BD4D-493F82AB879B}"/>
              </a:ext>
            </a:extLst>
          </p:cNvPr>
          <p:cNvCxnSpPr>
            <a:cxnSpLocks/>
          </p:cNvCxnSpPr>
          <p:nvPr/>
        </p:nvCxnSpPr>
        <p:spPr>
          <a:xfrm>
            <a:off x="9445202" y="2556766"/>
            <a:ext cx="749899" cy="5406"/>
          </a:xfrm>
          <a:prstGeom prst="straightConnector1">
            <a:avLst/>
          </a:prstGeom>
          <a:ln w="22225">
            <a:solidFill>
              <a:schemeClr val="accent2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6" name="Connecteur droit 85">
            <a:extLst>
              <a:ext uri="{FF2B5EF4-FFF2-40B4-BE49-F238E27FC236}">
                <a16:creationId xmlns:a16="http://schemas.microsoft.com/office/drawing/2014/main" id="{DA70813D-DD41-C847-8DBA-F6DF553F9698}"/>
              </a:ext>
            </a:extLst>
          </p:cNvPr>
          <p:cNvCxnSpPr>
            <a:cxnSpLocks/>
          </p:cNvCxnSpPr>
          <p:nvPr/>
        </p:nvCxnSpPr>
        <p:spPr>
          <a:xfrm>
            <a:off x="6167292" y="884973"/>
            <a:ext cx="0" cy="48306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6" name="ZoneTexte 45">
            <a:extLst>
              <a:ext uri="{FF2B5EF4-FFF2-40B4-BE49-F238E27FC236}">
                <a16:creationId xmlns:a16="http://schemas.microsoft.com/office/drawing/2014/main" id="{A6DE371A-9904-4DE2-B9BF-12F0BB174FB8}"/>
              </a:ext>
            </a:extLst>
          </p:cNvPr>
          <p:cNvSpPr txBox="1"/>
          <p:nvPr/>
        </p:nvSpPr>
        <p:spPr>
          <a:xfrm>
            <a:off x="1729026" y="4575506"/>
            <a:ext cx="3183830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</a:rPr>
              <a:t>Model is good </a:t>
            </a:r>
          </a:p>
          <a:p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</a:rPr>
              <a:t>regardless the </a:t>
            </a:r>
          </a:p>
          <a:p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</a:rPr>
              <a:t>metric!</a:t>
            </a:r>
            <a:endParaRPr lang="en-US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ZoneTexte 21">
            <a:extLst>
              <a:ext uri="{FF2B5EF4-FFF2-40B4-BE49-F238E27FC236}">
                <a16:creationId xmlns:a16="http://schemas.microsoft.com/office/drawing/2014/main" id="{B7246094-68D1-4A26-8897-1F9F63CE5EC5}"/>
              </a:ext>
            </a:extLst>
          </p:cNvPr>
          <p:cNvSpPr txBox="1"/>
          <p:nvPr/>
        </p:nvSpPr>
        <p:spPr>
          <a:xfrm>
            <a:off x="8891831" y="3539557"/>
            <a:ext cx="2203769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>
                <a:solidFill>
                  <a:schemeClr val="accent2"/>
                </a:solidFill>
                <a:latin typeface="Century Gothic"/>
              </a:rPr>
              <a:t>Offline and Online</a:t>
            </a:r>
          </a:p>
          <a:p>
            <a:pPr algn="ctr"/>
            <a:r>
              <a:rPr lang="en-US">
                <a:solidFill>
                  <a:schemeClr val="accent2"/>
                </a:solidFill>
                <a:latin typeface="Century Gothic"/>
              </a:rPr>
              <a:t>Validation</a:t>
            </a:r>
            <a:endParaRPr lang="en-US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  <p:pic>
        <p:nvPicPr>
          <p:cNvPr id="43" name="Graphique 42" descr="Décollage">
            <a:extLst>
              <a:ext uri="{FF2B5EF4-FFF2-40B4-BE49-F238E27FC236}">
                <a16:creationId xmlns:a16="http://schemas.microsoft.com/office/drawing/2014/main" id="{22B11384-A684-A64E-8E85-D05ADF5A5CA1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 l="49762"/>
          <a:stretch/>
        </p:blipFill>
        <p:spPr>
          <a:xfrm>
            <a:off x="5245601" y="978170"/>
            <a:ext cx="459375" cy="914400"/>
          </a:xfrm>
          <a:prstGeom prst="rect">
            <a:avLst/>
          </a:prstGeom>
        </p:spPr>
      </p:pic>
      <p:pic>
        <p:nvPicPr>
          <p:cNvPr id="44" name="Graphique 43" descr="Décollage">
            <a:extLst>
              <a:ext uri="{FF2B5EF4-FFF2-40B4-BE49-F238E27FC236}">
                <a16:creationId xmlns:a16="http://schemas.microsoft.com/office/drawing/2014/main" id="{34679C58-B27A-D244-9319-001E55DCCDB2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 r="49762"/>
          <a:stretch/>
        </p:blipFill>
        <p:spPr>
          <a:xfrm>
            <a:off x="4788403" y="983293"/>
            <a:ext cx="479280" cy="914400"/>
          </a:xfrm>
          <a:prstGeom prst="rect">
            <a:avLst/>
          </a:prstGeom>
        </p:spPr>
      </p:pic>
      <p:sp>
        <p:nvSpPr>
          <p:cNvPr id="48" name="ZoneTexte 47">
            <a:extLst>
              <a:ext uri="{FF2B5EF4-FFF2-40B4-BE49-F238E27FC236}">
                <a16:creationId xmlns:a16="http://schemas.microsoft.com/office/drawing/2014/main" id="{55367B25-2AF7-814B-A822-62331B6F3727}"/>
              </a:ext>
            </a:extLst>
          </p:cNvPr>
          <p:cNvSpPr txBox="1"/>
          <p:nvPr/>
        </p:nvSpPr>
        <p:spPr>
          <a:xfrm>
            <a:off x="7174472" y="2240545"/>
            <a:ext cx="1718845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200">
                <a:latin typeface="Century Gothic"/>
                <a:cs typeface="Arial"/>
              </a:rPr>
              <a:t>New model predictive quality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4F8EC52F-D0FF-BC42-94AE-7A2B1949141E}"/>
              </a:ext>
            </a:extLst>
          </p:cNvPr>
          <p:cNvSpPr txBox="1"/>
          <p:nvPr/>
        </p:nvSpPr>
        <p:spPr>
          <a:xfrm>
            <a:off x="7414802" y="1020806"/>
            <a:ext cx="756938" cy="307777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Century Gothic" panose="020B0502020202020204" pitchFamily="34" charset="0"/>
              </a:rPr>
              <a:t>What?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63DB57C4-7617-3D42-94A5-0322011350D7}"/>
              </a:ext>
            </a:extLst>
          </p:cNvPr>
          <p:cNvSpPr txBox="1"/>
          <p:nvPr/>
        </p:nvSpPr>
        <p:spPr>
          <a:xfrm>
            <a:off x="9301908" y="2750314"/>
            <a:ext cx="6799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Century Gothic" panose="020B0502020202020204" pitchFamily="34" charset="0"/>
              </a:rPr>
              <a:t>How?</a:t>
            </a:r>
          </a:p>
        </p:txBody>
      </p:sp>
      <p:pic>
        <p:nvPicPr>
          <p:cNvPr id="41" name="Graphique 40" descr="Questions">
            <a:extLst>
              <a:ext uri="{FF2B5EF4-FFF2-40B4-BE49-F238E27FC236}">
                <a16:creationId xmlns:a16="http://schemas.microsoft.com/office/drawing/2014/main" id="{DC34BBCF-C85B-684E-B1B8-FC1C6889A04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719860" y="4001734"/>
            <a:ext cx="2239531" cy="2239531"/>
          </a:xfrm>
          <a:prstGeom prst="rect">
            <a:avLst/>
          </a:prstGeom>
        </p:spPr>
      </p:pic>
      <p:sp>
        <p:nvSpPr>
          <p:cNvPr id="42" name="Rectangle : coins arrondis 41">
            <a:extLst>
              <a:ext uri="{FF2B5EF4-FFF2-40B4-BE49-F238E27FC236}">
                <a16:creationId xmlns:a16="http://schemas.microsoft.com/office/drawing/2014/main" id="{FADBEE66-A2AE-E641-A711-8881BD4805E5}"/>
              </a:ext>
            </a:extLst>
          </p:cNvPr>
          <p:cNvSpPr/>
          <p:nvPr/>
        </p:nvSpPr>
        <p:spPr>
          <a:xfrm>
            <a:off x="4700457" y="4207777"/>
            <a:ext cx="963386" cy="652714"/>
          </a:xfrm>
          <a:prstGeom prst="roundRect">
            <a:avLst/>
          </a:prstGeom>
          <a:solidFill>
            <a:srgbClr val="B61857"/>
          </a:solidFill>
          <a:ln w="19050">
            <a:noFill/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2" name="Slide Number Placeholder 3">
            <a:extLst>
              <a:ext uri="{FF2B5EF4-FFF2-40B4-BE49-F238E27FC236}">
                <a16:creationId xmlns:a16="http://schemas.microsoft.com/office/drawing/2014/main" id="{D90B7B6C-166C-AB42-940A-7B053EBC1B5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737600" y="6411917"/>
            <a:ext cx="967317" cy="365125"/>
          </a:xfrm>
        </p:spPr>
        <p:txBody>
          <a:bodyPr/>
          <a:lstStyle/>
          <a:p>
            <a:fld id="{21F90BE8-D879-4F46-ACF9-7BCC67DCFB75}" type="slidenum">
              <a:rPr lang="fr-FR" smtClean="0"/>
              <a:pPr/>
              <a:t>10</a:t>
            </a:fld>
            <a:endParaRPr lang="fr-FR"/>
          </a:p>
        </p:txBody>
      </p:sp>
      <p:sp>
        <p:nvSpPr>
          <p:cNvPr id="93" name="Footer Placeholder 2">
            <a:extLst>
              <a:ext uri="{FF2B5EF4-FFF2-40B4-BE49-F238E27FC236}">
                <a16:creationId xmlns:a16="http://schemas.microsoft.com/office/drawing/2014/main" id="{D8947B9D-C8D2-1240-9361-512F95A763C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09600" y="6411917"/>
            <a:ext cx="7416800" cy="365125"/>
          </a:xfrm>
        </p:spPr>
        <p:txBody>
          <a:bodyPr/>
          <a:lstStyle/>
          <a:p>
            <a:r>
              <a:rPr lang="en-US"/>
              <a:t>Delivery Practices for Data Science – TDF France – 09/12/2020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3AEAD552-DD75-7E4F-9940-1FA2EEA83076}"/>
              </a:ext>
            </a:extLst>
          </p:cNvPr>
          <p:cNvSpPr txBox="1"/>
          <p:nvPr/>
        </p:nvSpPr>
        <p:spPr>
          <a:xfrm>
            <a:off x="4699605" y="4241746"/>
            <a:ext cx="10086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>
                <a:solidFill>
                  <a:schemeClr val="bg1"/>
                </a:solidFill>
                <a:latin typeface="Century Gothic" panose="020B0502020202020204" pitchFamily="34" charset="0"/>
              </a:rPr>
              <a:t>False </a:t>
            </a:r>
          </a:p>
          <a:p>
            <a:pPr algn="ctr"/>
            <a:r>
              <a:rPr lang="en-US">
                <a:solidFill>
                  <a:schemeClr val="bg1"/>
                </a:solidFill>
                <a:latin typeface="Century Gothic" panose="020B0502020202020204" pitchFamily="34" charset="0"/>
              </a:rPr>
              <a:t>Beliefs!!</a:t>
            </a:r>
            <a:endParaRPr lang="en-US" sz="240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A9C22D96-DFE0-D44F-B4BC-1B88D1696B45}"/>
              </a:ext>
            </a:extLst>
          </p:cNvPr>
          <p:cNvSpPr txBox="1"/>
          <p:nvPr/>
        </p:nvSpPr>
        <p:spPr>
          <a:xfrm>
            <a:off x="1485604" y="2124003"/>
            <a:ext cx="2287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Century Gothic" panose="020B0502020202020204" pitchFamily="34" charset="0"/>
              </a:rPr>
              <a:t>Listing False Beliefs:</a:t>
            </a:r>
          </a:p>
        </p:txBody>
      </p:sp>
    </p:spTree>
    <p:extLst>
      <p:ext uri="{BB962C8B-B14F-4D97-AF65-F5344CB8AC3E}">
        <p14:creationId xmlns:p14="http://schemas.microsoft.com/office/powerpoint/2010/main" val="42027414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7D8C4-E7B5-422E-BC95-2A73E65FB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Should I deploy my new model? 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F95975-5AAC-43CC-96F1-6A465EEDC56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F90BE8-D879-4F46-ACF9-7BCC67DCFB75}" type="slidenum">
              <a:rPr lang="fr-FR" smtClean="0"/>
              <a:pPr/>
              <a:t>11</a:t>
            </a:fld>
            <a:endParaRPr lang="fr-FR"/>
          </a:p>
        </p:txBody>
      </p:sp>
      <p:graphicFrame>
        <p:nvGraphicFramePr>
          <p:cNvPr id="81" name="Tableau 2">
            <a:extLst>
              <a:ext uri="{FF2B5EF4-FFF2-40B4-BE49-F238E27FC236}">
                <a16:creationId xmlns:a16="http://schemas.microsoft.com/office/drawing/2014/main" id="{3E6B57AF-AC00-7F4E-B2C0-948957AF46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8758657"/>
              </p:ext>
            </p:extLst>
          </p:nvPr>
        </p:nvGraphicFramePr>
        <p:xfrm>
          <a:off x="106973" y="3063950"/>
          <a:ext cx="11816862" cy="30612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0308">
                  <a:extLst>
                    <a:ext uri="{9D8B030D-6E8A-4147-A177-3AD203B41FA5}">
                      <a16:colId xmlns:a16="http://schemas.microsoft.com/office/drawing/2014/main" val="3511563982"/>
                    </a:ext>
                  </a:extLst>
                </a:gridCol>
                <a:gridCol w="11406554">
                  <a:extLst>
                    <a:ext uri="{9D8B030D-6E8A-4147-A177-3AD203B41FA5}">
                      <a16:colId xmlns:a16="http://schemas.microsoft.com/office/drawing/2014/main" val="2547857368"/>
                    </a:ext>
                  </a:extLst>
                </a:gridCol>
              </a:tblGrid>
              <a:tr h="102043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code</a:t>
                      </a:r>
                    </a:p>
                    <a:p>
                      <a:pPr algn="ctr"/>
                      <a:endParaRPr lang="en-US" sz="2000" b="0" i="0">
                        <a:latin typeface="Century Gothic" panose="020B0502020202020204" pitchFamily="34" charset="0"/>
                      </a:endParaRPr>
                    </a:p>
                  </a:txBody>
                  <a:tcPr vert="vert270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ECE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EC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7588792"/>
                  </a:ext>
                </a:extLst>
              </a:tr>
              <a:tr h="1020433"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latin typeface="Century Gothic" panose="020B0502020202020204" pitchFamily="34" charset="0"/>
                        </a:rPr>
                        <a:t>model</a:t>
                      </a:r>
                    </a:p>
                  </a:txBody>
                  <a:tcPr vert="vert270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E4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E4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6237542"/>
                  </a:ext>
                </a:extLst>
              </a:tr>
              <a:tr h="1020433"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latin typeface="Century Gothic" panose="020B0502020202020204" pitchFamily="34" charset="0"/>
                        </a:rPr>
                        <a:t>data</a:t>
                      </a:r>
                    </a:p>
                  </a:txBody>
                  <a:tcPr vert="vert270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2BBD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2BB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6609929"/>
                  </a:ext>
                </a:extLst>
              </a:tr>
            </a:tbl>
          </a:graphicData>
        </a:graphic>
      </p:graphicFrame>
      <p:sp>
        <p:nvSpPr>
          <p:cNvPr id="82" name="Rectangle : coins arrondis 81">
            <a:extLst>
              <a:ext uri="{FF2B5EF4-FFF2-40B4-BE49-F238E27FC236}">
                <a16:creationId xmlns:a16="http://schemas.microsoft.com/office/drawing/2014/main" id="{37A9B296-C61C-9E45-AB07-F706AEC35E05}"/>
              </a:ext>
            </a:extLst>
          </p:cNvPr>
          <p:cNvSpPr/>
          <p:nvPr/>
        </p:nvSpPr>
        <p:spPr>
          <a:xfrm>
            <a:off x="2570035" y="1894549"/>
            <a:ext cx="1540934" cy="726496"/>
          </a:xfrm>
          <a:prstGeom prst="roundRect">
            <a:avLst/>
          </a:prstGeom>
          <a:solidFill>
            <a:srgbClr val="7CB6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Model Evaluation and Experimentation </a:t>
            </a:r>
          </a:p>
        </p:txBody>
      </p:sp>
      <p:sp>
        <p:nvSpPr>
          <p:cNvPr id="83" name="Rectangle : coins arrondis 82">
            <a:extLst>
              <a:ext uri="{FF2B5EF4-FFF2-40B4-BE49-F238E27FC236}">
                <a16:creationId xmlns:a16="http://schemas.microsoft.com/office/drawing/2014/main" id="{142418DA-C651-CB40-8AB8-E5092851A210}"/>
              </a:ext>
            </a:extLst>
          </p:cNvPr>
          <p:cNvSpPr/>
          <p:nvPr/>
        </p:nvSpPr>
        <p:spPr>
          <a:xfrm>
            <a:off x="665035" y="1894548"/>
            <a:ext cx="1540934" cy="726496"/>
          </a:xfrm>
          <a:prstGeom prst="roundRect">
            <a:avLst/>
          </a:prstGeom>
          <a:solidFill>
            <a:srgbClr val="B518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Model Building</a:t>
            </a:r>
          </a:p>
        </p:txBody>
      </p:sp>
      <p:sp>
        <p:nvSpPr>
          <p:cNvPr id="84" name="Rectangle : coins arrondis 83">
            <a:extLst>
              <a:ext uri="{FF2B5EF4-FFF2-40B4-BE49-F238E27FC236}">
                <a16:creationId xmlns:a16="http://schemas.microsoft.com/office/drawing/2014/main" id="{389AF4C0-DCDD-2C47-A9E5-B1643B2DFA8D}"/>
              </a:ext>
            </a:extLst>
          </p:cNvPr>
          <p:cNvSpPr/>
          <p:nvPr/>
        </p:nvSpPr>
        <p:spPr>
          <a:xfrm>
            <a:off x="4475035" y="1894548"/>
            <a:ext cx="1540934" cy="726496"/>
          </a:xfrm>
          <a:prstGeom prst="roundRect">
            <a:avLst/>
          </a:prstGeom>
          <a:solidFill>
            <a:srgbClr val="B518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Productionize Model</a:t>
            </a:r>
          </a:p>
        </p:txBody>
      </p:sp>
      <p:sp>
        <p:nvSpPr>
          <p:cNvPr id="85" name="Rectangle : coins arrondis 84">
            <a:extLst>
              <a:ext uri="{FF2B5EF4-FFF2-40B4-BE49-F238E27FC236}">
                <a16:creationId xmlns:a16="http://schemas.microsoft.com/office/drawing/2014/main" id="{5A296DC3-8C18-F24C-AF8F-960A615C7739}"/>
              </a:ext>
            </a:extLst>
          </p:cNvPr>
          <p:cNvSpPr/>
          <p:nvPr/>
        </p:nvSpPr>
        <p:spPr>
          <a:xfrm>
            <a:off x="6380035" y="1894547"/>
            <a:ext cx="1540934" cy="726496"/>
          </a:xfrm>
          <a:prstGeom prst="roundRect">
            <a:avLst/>
          </a:prstGeom>
          <a:solidFill>
            <a:srgbClr val="B518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Testing</a:t>
            </a:r>
          </a:p>
        </p:txBody>
      </p:sp>
      <p:sp>
        <p:nvSpPr>
          <p:cNvPr id="86" name="Rectangle : coins arrondis 85">
            <a:extLst>
              <a:ext uri="{FF2B5EF4-FFF2-40B4-BE49-F238E27FC236}">
                <a16:creationId xmlns:a16="http://schemas.microsoft.com/office/drawing/2014/main" id="{DCFB5821-9A11-CA4A-94D1-59C3FD7382DA}"/>
              </a:ext>
            </a:extLst>
          </p:cNvPr>
          <p:cNvSpPr/>
          <p:nvPr/>
        </p:nvSpPr>
        <p:spPr>
          <a:xfrm>
            <a:off x="8285035" y="1894547"/>
            <a:ext cx="1540934" cy="726496"/>
          </a:xfrm>
          <a:prstGeom prst="roundRect">
            <a:avLst/>
          </a:prstGeom>
          <a:solidFill>
            <a:srgbClr val="B518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Deployment</a:t>
            </a:r>
          </a:p>
        </p:txBody>
      </p:sp>
      <p:sp>
        <p:nvSpPr>
          <p:cNvPr id="87" name="Rectangle : coins arrondis 86">
            <a:extLst>
              <a:ext uri="{FF2B5EF4-FFF2-40B4-BE49-F238E27FC236}">
                <a16:creationId xmlns:a16="http://schemas.microsoft.com/office/drawing/2014/main" id="{C7EBE9FE-4AA4-1141-9C19-7FA4D9DE7287}"/>
              </a:ext>
            </a:extLst>
          </p:cNvPr>
          <p:cNvSpPr/>
          <p:nvPr/>
        </p:nvSpPr>
        <p:spPr>
          <a:xfrm>
            <a:off x="10190035" y="1894547"/>
            <a:ext cx="1540934" cy="726496"/>
          </a:xfrm>
          <a:prstGeom prst="roundRect">
            <a:avLst/>
          </a:prstGeom>
          <a:solidFill>
            <a:srgbClr val="B518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Monitoring and Observability</a:t>
            </a:r>
          </a:p>
        </p:txBody>
      </p:sp>
      <p:pic>
        <p:nvPicPr>
          <p:cNvPr id="88" name="Graphique 87" descr="Point d’insertion vers le bas">
            <a:extLst>
              <a:ext uri="{FF2B5EF4-FFF2-40B4-BE49-F238E27FC236}">
                <a16:creationId xmlns:a16="http://schemas.microsoft.com/office/drawing/2014/main" id="{B2458EEB-2447-F443-8440-BFE7C900E2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1924090" y="1989230"/>
            <a:ext cx="914400" cy="561191"/>
          </a:xfrm>
          <a:prstGeom prst="rect">
            <a:avLst/>
          </a:prstGeom>
        </p:spPr>
      </p:pic>
      <p:pic>
        <p:nvPicPr>
          <p:cNvPr id="89" name="Graphique 88" descr="Point d’insertion vers le bas">
            <a:extLst>
              <a:ext uri="{FF2B5EF4-FFF2-40B4-BE49-F238E27FC236}">
                <a16:creationId xmlns:a16="http://schemas.microsoft.com/office/drawing/2014/main" id="{CC4AEEB8-E9DA-2C4B-ADF4-39977C616B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3829089" y="1989231"/>
            <a:ext cx="914400" cy="561191"/>
          </a:xfrm>
          <a:prstGeom prst="rect">
            <a:avLst/>
          </a:prstGeom>
        </p:spPr>
      </p:pic>
      <p:pic>
        <p:nvPicPr>
          <p:cNvPr id="90" name="Graphique 89" descr="Point d’insertion vers le bas">
            <a:extLst>
              <a:ext uri="{FF2B5EF4-FFF2-40B4-BE49-F238E27FC236}">
                <a16:creationId xmlns:a16="http://schemas.microsoft.com/office/drawing/2014/main" id="{E7574262-947D-EE44-9F0B-8CEC7235A6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5729657" y="1989230"/>
            <a:ext cx="914400" cy="561191"/>
          </a:xfrm>
          <a:prstGeom prst="rect">
            <a:avLst/>
          </a:prstGeom>
        </p:spPr>
      </p:pic>
      <p:pic>
        <p:nvPicPr>
          <p:cNvPr id="91" name="Graphique 90" descr="Point d’insertion vers le bas">
            <a:extLst>
              <a:ext uri="{FF2B5EF4-FFF2-40B4-BE49-F238E27FC236}">
                <a16:creationId xmlns:a16="http://schemas.microsoft.com/office/drawing/2014/main" id="{7274B912-B718-5743-8E21-C7A1FF8AC8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7639089" y="1990869"/>
            <a:ext cx="914400" cy="561191"/>
          </a:xfrm>
          <a:prstGeom prst="rect">
            <a:avLst/>
          </a:prstGeom>
        </p:spPr>
      </p:pic>
      <p:pic>
        <p:nvPicPr>
          <p:cNvPr id="92" name="Graphique 91" descr="Point d’insertion vers le bas">
            <a:extLst>
              <a:ext uri="{FF2B5EF4-FFF2-40B4-BE49-F238E27FC236}">
                <a16:creationId xmlns:a16="http://schemas.microsoft.com/office/drawing/2014/main" id="{2279268C-B085-4C45-89DA-C75839FC78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9544089" y="1989230"/>
            <a:ext cx="914400" cy="561191"/>
          </a:xfrm>
          <a:prstGeom prst="rect">
            <a:avLst/>
          </a:prstGeom>
        </p:spPr>
      </p:pic>
      <p:grpSp>
        <p:nvGrpSpPr>
          <p:cNvPr id="93" name="Groupe 92">
            <a:extLst>
              <a:ext uri="{FF2B5EF4-FFF2-40B4-BE49-F238E27FC236}">
                <a16:creationId xmlns:a16="http://schemas.microsoft.com/office/drawing/2014/main" id="{7EE4D179-F607-1149-9A03-C89604562A24}"/>
              </a:ext>
            </a:extLst>
          </p:cNvPr>
          <p:cNvGrpSpPr/>
          <p:nvPr/>
        </p:nvGrpSpPr>
        <p:grpSpPr>
          <a:xfrm>
            <a:off x="757045" y="3157262"/>
            <a:ext cx="465965" cy="456081"/>
            <a:chOff x="4486696" y="-3808"/>
            <a:chExt cx="914400" cy="914400"/>
          </a:xfrm>
        </p:grpSpPr>
        <p:pic>
          <p:nvPicPr>
            <p:cNvPr id="94" name="Graphique 93" descr="Papier">
              <a:extLst>
                <a:ext uri="{FF2B5EF4-FFF2-40B4-BE49-F238E27FC236}">
                  <a16:creationId xmlns:a16="http://schemas.microsoft.com/office/drawing/2014/main" id="{AF29AF02-268B-4B43-A5E8-073B7AC51EF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486696" y="-3808"/>
              <a:ext cx="914400" cy="914400"/>
            </a:xfrm>
            <a:prstGeom prst="rect">
              <a:avLst/>
            </a:prstGeom>
          </p:spPr>
        </p:pic>
        <p:pic>
          <p:nvPicPr>
            <p:cNvPr id="95" name="Graphique 94" descr="Code Morse">
              <a:extLst>
                <a:ext uri="{FF2B5EF4-FFF2-40B4-BE49-F238E27FC236}">
                  <a16:creationId xmlns:a16="http://schemas.microsoft.com/office/drawing/2014/main" id="{0F6466B1-0172-6F47-8A1A-30AE4F5A36C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701924" y="277609"/>
              <a:ext cx="483944" cy="483944"/>
            </a:xfrm>
            <a:prstGeom prst="rect">
              <a:avLst/>
            </a:prstGeom>
          </p:spPr>
        </p:pic>
      </p:grpSp>
      <p:grpSp>
        <p:nvGrpSpPr>
          <p:cNvPr id="96" name="Groupe 95">
            <a:extLst>
              <a:ext uri="{FF2B5EF4-FFF2-40B4-BE49-F238E27FC236}">
                <a16:creationId xmlns:a16="http://schemas.microsoft.com/office/drawing/2014/main" id="{99D954AF-C81C-704D-9129-E79D6DAF8EC8}"/>
              </a:ext>
            </a:extLst>
          </p:cNvPr>
          <p:cNvGrpSpPr/>
          <p:nvPr/>
        </p:nvGrpSpPr>
        <p:grpSpPr>
          <a:xfrm>
            <a:off x="7019789" y="3157262"/>
            <a:ext cx="465965" cy="456081"/>
            <a:chOff x="4486696" y="-3808"/>
            <a:chExt cx="914400" cy="914400"/>
          </a:xfrm>
        </p:grpSpPr>
        <p:pic>
          <p:nvPicPr>
            <p:cNvPr id="97" name="Graphique 96" descr="Papier">
              <a:extLst>
                <a:ext uri="{FF2B5EF4-FFF2-40B4-BE49-F238E27FC236}">
                  <a16:creationId xmlns:a16="http://schemas.microsoft.com/office/drawing/2014/main" id="{140DBAA3-8F60-0B46-AF15-D1AC87F2992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486696" y="-3808"/>
              <a:ext cx="914400" cy="914400"/>
            </a:xfrm>
            <a:prstGeom prst="rect">
              <a:avLst/>
            </a:prstGeom>
          </p:spPr>
        </p:pic>
        <p:pic>
          <p:nvPicPr>
            <p:cNvPr id="98" name="Graphique 97" descr="Code Morse">
              <a:extLst>
                <a:ext uri="{FF2B5EF4-FFF2-40B4-BE49-F238E27FC236}">
                  <a16:creationId xmlns:a16="http://schemas.microsoft.com/office/drawing/2014/main" id="{33501224-AB09-8A49-BA03-5776933B491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701924" y="277609"/>
              <a:ext cx="483944" cy="483944"/>
            </a:xfrm>
            <a:prstGeom prst="rect">
              <a:avLst/>
            </a:prstGeom>
          </p:spPr>
        </p:pic>
      </p:grpSp>
      <p:grpSp>
        <p:nvGrpSpPr>
          <p:cNvPr id="99" name="Groupe 98">
            <a:extLst>
              <a:ext uri="{FF2B5EF4-FFF2-40B4-BE49-F238E27FC236}">
                <a16:creationId xmlns:a16="http://schemas.microsoft.com/office/drawing/2014/main" id="{E0DF6EE6-B53B-4D48-B3FA-94E6FA8A94D6}"/>
              </a:ext>
            </a:extLst>
          </p:cNvPr>
          <p:cNvGrpSpPr/>
          <p:nvPr/>
        </p:nvGrpSpPr>
        <p:grpSpPr>
          <a:xfrm>
            <a:off x="8828467" y="3157260"/>
            <a:ext cx="465965" cy="456081"/>
            <a:chOff x="4486696" y="-3808"/>
            <a:chExt cx="914400" cy="914400"/>
          </a:xfrm>
        </p:grpSpPr>
        <p:pic>
          <p:nvPicPr>
            <p:cNvPr id="100" name="Graphique 99" descr="Papier">
              <a:extLst>
                <a:ext uri="{FF2B5EF4-FFF2-40B4-BE49-F238E27FC236}">
                  <a16:creationId xmlns:a16="http://schemas.microsoft.com/office/drawing/2014/main" id="{C7277045-4C7F-2246-A9B3-D0606B8C2A4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486696" y="-3808"/>
              <a:ext cx="914400" cy="914400"/>
            </a:xfrm>
            <a:prstGeom prst="rect">
              <a:avLst/>
            </a:prstGeom>
          </p:spPr>
        </p:pic>
        <p:pic>
          <p:nvPicPr>
            <p:cNvPr id="101" name="Graphique 100" descr="Code Morse">
              <a:extLst>
                <a:ext uri="{FF2B5EF4-FFF2-40B4-BE49-F238E27FC236}">
                  <a16:creationId xmlns:a16="http://schemas.microsoft.com/office/drawing/2014/main" id="{F00E3DDC-9C8E-A145-B8E6-BED5A015861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701924" y="277609"/>
              <a:ext cx="483944" cy="483944"/>
            </a:xfrm>
            <a:prstGeom prst="rect">
              <a:avLst/>
            </a:prstGeom>
          </p:spPr>
        </p:pic>
      </p:grpSp>
      <p:pic>
        <p:nvPicPr>
          <p:cNvPr id="102" name="Graphique 101" descr="Base de données">
            <a:extLst>
              <a:ext uri="{FF2B5EF4-FFF2-40B4-BE49-F238E27FC236}">
                <a16:creationId xmlns:a16="http://schemas.microsoft.com/office/drawing/2014/main" id="{AB4D525C-A297-2B40-9F4D-BEF616CFD71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223010" y="5182382"/>
            <a:ext cx="465965" cy="465965"/>
          </a:xfrm>
          <a:prstGeom prst="rect">
            <a:avLst/>
          </a:prstGeom>
        </p:spPr>
      </p:pic>
      <p:pic>
        <p:nvPicPr>
          <p:cNvPr id="103" name="Graphique 102" descr="Base de données">
            <a:extLst>
              <a:ext uri="{FF2B5EF4-FFF2-40B4-BE49-F238E27FC236}">
                <a16:creationId xmlns:a16="http://schemas.microsoft.com/office/drawing/2014/main" id="{30FC5B2D-FEC4-7147-9531-14976F1090B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850059" y="5182382"/>
            <a:ext cx="465965" cy="465965"/>
          </a:xfrm>
          <a:prstGeom prst="rect">
            <a:avLst/>
          </a:prstGeom>
        </p:spPr>
      </p:pic>
      <p:pic>
        <p:nvPicPr>
          <p:cNvPr id="104" name="Graphique 103" descr="Base de données">
            <a:extLst>
              <a:ext uri="{FF2B5EF4-FFF2-40B4-BE49-F238E27FC236}">
                <a16:creationId xmlns:a16="http://schemas.microsoft.com/office/drawing/2014/main" id="{6DABA9C4-193E-4344-92CF-FCF1D70C84B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624897" y="5182382"/>
            <a:ext cx="465965" cy="465965"/>
          </a:xfrm>
          <a:prstGeom prst="rect">
            <a:avLst/>
          </a:prstGeom>
        </p:spPr>
      </p:pic>
      <p:pic>
        <p:nvPicPr>
          <p:cNvPr id="105" name="Graphique 104" descr="Base de données">
            <a:extLst>
              <a:ext uri="{FF2B5EF4-FFF2-40B4-BE49-F238E27FC236}">
                <a16:creationId xmlns:a16="http://schemas.microsoft.com/office/drawing/2014/main" id="{80DA4DF8-17C4-8C4E-A80A-56AD3F4C519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733467" y="5182381"/>
            <a:ext cx="465965" cy="465965"/>
          </a:xfrm>
          <a:prstGeom prst="rect">
            <a:avLst/>
          </a:prstGeom>
        </p:spPr>
      </p:pic>
      <p:pic>
        <p:nvPicPr>
          <p:cNvPr id="106" name="Graphique 105" descr="Graphique à barres">
            <a:extLst>
              <a:ext uri="{FF2B5EF4-FFF2-40B4-BE49-F238E27FC236}">
                <a16:creationId xmlns:a16="http://schemas.microsoft.com/office/drawing/2014/main" id="{0E53ACF7-E351-794A-A253-53630BC3A3B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310067" y="5182381"/>
            <a:ext cx="465965" cy="465965"/>
          </a:xfrm>
          <a:prstGeom prst="rect">
            <a:avLst/>
          </a:prstGeom>
        </p:spPr>
      </p:pic>
      <p:pic>
        <p:nvPicPr>
          <p:cNvPr id="107" name="Graphique 106" descr="Processeur">
            <a:extLst>
              <a:ext uri="{FF2B5EF4-FFF2-40B4-BE49-F238E27FC236}">
                <a16:creationId xmlns:a16="http://schemas.microsoft.com/office/drawing/2014/main" id="{9A7B0832-CDC8-3B4F-88BD-4C653D2191C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678217" y="4151590"/>
            <a:ext cx="465965" cy="465965"/>
          </a:xfrm>
          <a:prstGeom prst="rect">
            <a:avLst/>
          </a:prstGeom>
        </p:spPr>
      </p:pic>
      <p:pic>
        <p:nvPicPr>
          <p:cNvPr id="108" name="Graphique 107" descr="Processeur">
            <a:extLst>
              <a:ext uri="{FF2B5EF4-FFF2-40B4-BE49-F238E27FC236}">
                <a16:creationId xmlns:a16="http://schemas.microsoft.com/office/drawing/2014/main" id="{D1E847C8-F93D-4145-AA6C-0FF31BF2A9D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650952" y="4151590"/>
            <a:ext cx="465965" cy="465965"/>
          </a:xfrm>
          <a:prstGeom prst="rect">
            <a:avLst/>
          </a:prstGeom>
        </p:spPr>
      </p:pic>
      <p:pic>
        <p:nvPicPr>
          <p:cNvPr id="109" name="Graphique 108" descr="Processeur">
            <a:extLst>
              <a:ext uri="{FF2B5EF4-FFF2-40B4-BE49-F238E27FC236}">
                <a16:creationId xmlns:a16="http://schemas.microsoft.com/office/drawing/2014/main" id="{FD3F55B6-E691-5144-B815-2123EDB6541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390704" y="4151590"/>
            <a:ext cx="465965" cy="465965"/>
          </a:xfrm>
          <a:prstGeom prst="rect">
            <a:avLst/>
          </a:prstGeom>
        </p:spPr>
      </p:pic>
      <p:pic>
        <p:nvPicPr>
          <p:cNvPr id="110" name="Graphique 109" descr="Processeur">
            <a:extLst>
              <a:ext uri="{FF2B5EF4-FFF2-40B4-BE49-F238E27FC236}">
                <a16:creationId xmlns:a16="http://schemas.microsoft.com/office/drawing/2014/main" id="{02023F7E-52B9-394B-90ED-4E37E58A253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426979" y="4151590"/>
            <a:ext cx="465965" cy="465965"/>
          </a:xfrm>
          <a:prstGeom prst="rect">
            <a:avLst/>
          </a:prstGeom>
        </p:spPr>
      </p:pic>
      <p:pic>
        <p:nvPicPr>
          <p:cNvPr id="111" name="Graphique 110" descr="Nuage">
            <a:extLst>
              <a:ext uri="{FF2B5EF4-FFF2-40B4-BE49-F238E27FC236}">
                <a16:creationId xmlns:a16="http://schemas.microsoft.com/office/drawing/2014/main" id="{F4DAC571-5E22-2846-8B52-89D610A4DB4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315052" y="3626265"/>
            <a:ext cx="548204" cy="630735"/>
          </a:xfrm>
          <a:prstGeom prst="rect">
            <a:avLst/>
          </a:prstGeom>
        </p:spPr>
      </p:pic>
      <p:sp>
        <p:nvSpPr>
          <p:cNvPr id="112" name="ZoneTexte 111">
            <a:extLst>
              <a:ext uri="{FF2B5EF4-FFF2-40B4-BE49-F238E27FC236}">
                <a16:creationId xmlns:a16="http://schemas.microsoft.com/office/drawing/2014/main" id="{CF7D280C-A2B2-8248-94AB-539F40FF359B}"/>
              </a:ext>
            </a:extLst>
          </p:cNvPr>
          <p:cNvSpPr txBox="1"/>
          <p:nvPr/>
        </p:nvSpPr>
        <p:spPr>
          <a:xfrm>
            <a:off x="636404" y="3527066"/>
            <a:ext cx="70724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>
                <a:latin typeface="Century Gothic" panose="020B0502020202020204" pitchFamily="34" charset="0"/>
              </a:rPr>
              <a:t>Training</a:t>
            </a:r>
          </a:p>
          <a:p>
            <a:pPr algn="ctr"/>
            <a:r>
              <a:rPr lang="en-US" sz="1100">
                <a:latin typeface="Century Gothic" panose="020B0502020202020204" pitchFamily="34" charset="0"/>
              </a:rPr>
              <a:t>code</a:t>
            </a:r>
          </a:p>
        </p:txBody>
      </p:sp>
      <p:sp>
        <p:nvSpPr>
          <p:cNvPr id="113" name="ZoneTexte 112">
            <a:extLst>
              <a:ext uri="{FF2B5EF4-FFF2-40B4-BE49-F238E27FC236}">
                <a16:creationId xmlns:a16="http://schemas.microsoft.com/office/drawing/2014/main" id="{755463E0-6854-094B-A241-3C87623D790B}"/>
              </a:ext>
            </a:extLst>
          </p:cNvPr>
          <p:cNvSpPr txBox="1"/>
          <p:nvPr/>
        </p:nvSpPr>
        <p:spPr>
          <a:xfrm>
            <a:off x="6930321" y="3527066"/>
            <a:ext cx="64793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>
                <a:latin typeface="Century Gothic" panose="020B0502020202020204" pitchFamily="34" charset="0"/>
              </a:rPr>
              <a:t>Testing</a:t>
            </a:r>
          </a:p>
          <a:p>
            <a:pPr algn="ctr"/>
            <a:r>
              <a:rPr lang="en-US" sz="1100">
                <a:latin typeface="Century Gothic" panose="020B0502020202020204" pitchFamily="34" charset="0"/>
              </a:rPr>
              <a:t>code</a:t>
            </a:r>
          </a:p>
        </p:txBody>
      </p:sp>
      <p:sp>
        <p:nvSpPr>
          <p:cNvPr id="114" name="ZoneTexte 113">
            <a:extLst>
              <a:ext uri="{FF2B5EF4-FFF2-40B4-BE49-F238E27FC236}">
                <a16:creationId xmlns:a16="http://schemas.microsoft.com/office/drawing/2014/main" id="{2A60B1AB-0723-6343-BC09-2B33D2CCFFE6}"/>
              </a:ext>
            </a:extLst>
          </p:cNvPr>
          <p:cNvSpPr txBox="1"/>
          <p:nvPr/>
        </p:nvSpPr>
        <p:spPr>
          <a:xfrm>
            <a:off x="8569970" y="3527399"/>
            <a:ext cx="98296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>
                <a:latin typeface="Century Gothic" panose="020B0502020202020204" pitchFamily="34" charset="0"/>
              </a:rPr>
              <a:t>Application</a:t>
            </a:r>
          </a:p>
          <a:p>
            <a:pPr algn="ctr"/>
            <a:r>
              <a:rPr lang="en-US" sz="1100">
                <a:latin typeface="Century Gothic" panose="020B0502020202020204" pitchFamily="34" charset="0"/>
              </a:rPr>
              <a:t>code</a:t>
            </a:r>
          </a:p>
        </p:txBody>
      </p:sp>
      <p:sp>
        <p:nvSpPr>
          <p:cNvPr id="115" name="ZoneTexte 114">
            <a:extLst>
              <a:ext uri="{FF2B5EF4-FFF2-40B4-BE49-F238E27FC236}">
                <a16:creationId xmlns:a16="http://schemas.microsoft.com/office/drawing/2014/main" id="{08D71DE9-B101-8244-939E-841DABFE1DFE}"/>
              </a:ext>
            </a:extLst>
          </p:cNvPr>
          <p:cNvSpPr txBox="1"/>
          <p:nvPr/>
        </p:nvSpPr>
        <p:spPr>
          <a:xfrm>
            <a:off x="1441360" y="4543793"/>
            <a:ext cx="93968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>
                <a:latin typeface="Century Gothic" panose="020B0502020202020204" pitchFamily="34" charset="0"/>
              </a:rPr>
              <a:t>Candidate</a:t>
            </a:r>
          </a:p>
          <a:p>
            <a:pPr algn="ctr"/>
            <a:r>
              <a:rPr lang="en-US" sz="1100">
                <a:latin typeface="Century Gothic" panose="020B0502020202020204" pitchFamily="34" charset="0"/>
              </a:rPr>
              <a:t>model</a:t>
            </a:r>
          </a:p>
        </p:txBody>
      </p:sp>
      <p:sp>
        <p:nvSpPr>
          <p:cNvPr id="116" name="ZoneTexte 115">
            <a:extLst>
              <a:ext uri="{FF2B5EF4-FFF2-40B4-BE49-F238E27FC236}">
                <a16:creationId xmlns:a16="http://schemas.microsoft.com/office/drawing/2014/main" id="{5E63D40A-CF6A-D846-B38B-AA3E93F33CEB}"/>
              </a:ext>
            </a:extLst>
          </p:cNvPr>
          <p:cNvSpPr txBox="1"/>
          <p:nvPr/>
        </p:nvSpPr>
        <p:spPr>
          <a:xfrm>
            <a:off x="3529846" y="4537045"/>
            <a:ext cx="71205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>
                <a:latin typeface="Century Gothic" panose="020B0502020202020204" pitchFamily="34" charset="0"/>
              </a:rPr>
              <a:t>Chosen</a:t>
            </a:r>
          </a:p>
          <a:p>
            <a:pPr algn="ctr"/>
            <a:r>
              <a:rPr lang="en-US" sz="1100">
                <a:latin typeface="Century Gothic" panose="020B0502020202020204" pitchFamily="34" charset="0"/>
              </a:rPr>
              <a:t>model</a:t>
            </a:r>
          </a:p>
        </p:txBody>
      </p:sp>
      <p:sp>
        <p:nvSpPr>
          <p:cNvPr id="118" name="ZoneTexte 117">
            <a:extLst>
              <a:ext uri="{FF2B5EF4-FFF2-40B4-BE49-F238E27FC236}">
                <a16:creationId xmlns:a16="http://schemas.microsoft.com/office/drawing/2014/main" id="{D6B78630-EFD7-424B-BBB4-60763163530C}"/>
              </a:ext>
            </a:extLst>
          </p:cNvPr>
          <p:cNvSpPr txBox="1"/>
          <p:nvPr/>
        </p:nvSpPr>
        <p:spPr>
          <a:xfrm>
            <a:off x="7350625" y="4601592"/>
            <a:ext cx="6270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>
                <a:latin typeface="Century Gothic" panose="020B0502020202020204" pitchFamily="34" charset="0"/>
              </a:rPr>
              <a:t>model</a:t>
            </a:r>
          </a:p>
        </p:txBody>
      </p:sp>
      <p:sp>
        <p:nvSpPr>
          <p:cNvPr id="119" name="ZoneTexte 118">
            <a:extLst>
              <a:ext uri="{FF2B5EF4-FFF2-40B4-BE49-F238E27FC236}">
                <a16:creationId xmlns:a16="http://schemas.microsoft.com/office/drawing/2014/main" id="{DD74D7A5-41A4-2E4C-92F1-20D1A111F164}"/>
              </a:ext>
            </a:extLst>
          </p:cNvPr>
          <p:cNvSpPr txBox="1"/>
          <p:nvPr/>
        </p:nvSpPr>
        <p:spPr>
          <a:xfrm>
            <a:off x="9116604" y="4079061"/>
            <a:ext cx="93968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>
                <a:latin typeface="Century Gothic" panose="020B0502020202020204" pitchFamily="34" charset="0"/>
              </a:rPr>
              <a:t>Code and model in production</a:t>
            </a:r>
          </a:p>
        </p:txBody>
      </p:sp>
      <p:sp>
        <p:nvSpPr>
          <p:cNvPr id="120" name="ZoneTexte 119">
            <a:extLst>
              <a:ext uri="{FF2B5EF4-FFF2-40B4-BE49-F238E27FC236}">
                <a16:creationId xmlns:a16="http://schemas.microsoft.com/office/drawing/2014/main" id="{C36D7513-25F4-594D-B767-E5C4A5EF6161}"/>
              </a:ext>
            </a:extLst>
          </p:cNvPr>
          <p:cNvSpPr txBox="1"/>
          <p:nvPr/>
        </p:nvSpPr>
        <p:spPr>
          <a:xfrm>
            <a:off x="990026" y="5556531"/>
            <a:ext cx="93968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>
                <a:latin typeface="Century Gothic" panose="020B0502020202020204" pitchFamily="34" charset="0"/>
              </a:rPr>
              <a:t>Training</a:t>
            </a:r>
          </a:p>
          <a:p>
            <a:pPr algn="ctr"/>
            <a:r>
              <a:rPr lang="en-US" sz="1100">
                <a:latin typeface="Century Gothic" panose="020B0502020202020204" pitchFamily="34" charset="0"/>
              </a:rPr>
              <a:t>data</a:t>
            </a:r>
          </a:p>
        </p:txBody>
      </p:sp>
      <p:sp>
        <p:nvSpPr>
          <p:cNvPr id="121" name="ZoneTexte 120">
            <a:extLst>
              <a:ext uri="{FF2B5EF4-FFF2-40B4-BE49-F238E27FC236}">
                <a16:creationId xmlns:a16="http://schemas.microsoft.com/office/drawing/2014/main" id="{BC2DCDC9-B537-5740-BED3-B8D8A56D8E90}"/>
              </a:ext>
            </a:extLst>
          </p:cNvPr>
          <p:cNvSpPr txBox="1"/>
          <p:nvPr/>
        </p:nvSpPr>
        <p:spPr>
          <a:xfrm>
            <a:off x="2590165" y="5584080"/>
            <a:ext cx="93968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>
                <a:latin typeface="Century Gothic" panose="020B0502020202020204" pitchFamily="34" charset="0"/>
              </a:rPr>
              <a:t>Test</a:t>
            </a:r>
          </a:p>
          <a:p>
            <a:pPr algn="ctr"/>
            <a:r>
              <a:rPr lang="en-US" sz="1100">
                <a:latin typeface="Century Gothic" panose="020B0502020202020204" pitchFamily="34" charset="0"/>
              </a:rPr>
              <a:t>data</a:t>
            </a:r>
          </a:p>
        </p:txBody>
      </p:sp>
      <p:sp>
        <p:nvSpPr>
          <p:cNvPr id="122" name="ZoneTexte 121">
            <a:extLst>
              <a:ext uri="{FF2B5EF4-FFF2-40B4-BE49-F238E27FC236}">
                <a16:creationId xmlns:a16="http://schemas.microsoft.com/office/drawing/2014/main" id="{C46E1029-489E-7F4F-BF8E-ECED8A9FDF56}"/>
              </a:ext>
            </a:extLst>
          </p:cNvPr>
          <p:cNvSpPr txBox="1"/>
          <p:nvPr/>
        </p:nvSpPr>
        <p:spPr>
          <a:xfrm>
            <a:off x="3073208" y="5565365"/>
            <a:ext cx="9396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>
                <a:latin typeface="Century Gothic" panose="020B0502020202020204" pitchFamily="34" charset="0"/>
              </a:rPr>
              <a:t>Metrics</a:t>
            </a:r>
          </a:p>
        </p:txBody>
      </p:sp>
      <p:sp>
        <p:nvSpPr>
          <p:cNvPr id="123" name="ZoneTexte 122">
            <a:extLst>
              <a:ext uri="{FF2B5EF4-FFF2-40B4-BE49-F238E27FC236}">
                <a16:creationId xmlns:a16="http://schemas.microsoft.com/office/drawing/2014/main" id="{C732A384-337C-7D4A-9989-0424DA613B0F}"/>
              </a:ext>
            </a:extLst>
          </p:cNvPr>
          <p:cNvSpPr txBox="1"/>
          <p:nvPr/>
        </p:nvSpPr>
        <p:spPr>
          <a:xfrm>
            <a:off x="6388038" y="5584080"/>
            <a:ext cx="93968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>
                <a:latin typeface="Century Gothic" panose="020B0502020202020204" pitchFamily="34" charset="0"/>
              </a:rPr>
              <a:t>Test</a:t>
            </a:r>
          </a:p>
          <a:p>
            <a:pPr algn="ctr"/>
            <a:r>
              <a:rPr lang="en-US" sz="1100">
                <a:latin typeface="Century Gothic" panose="020B0502020202020204" pitchFamily="34" charset="0"/>
              </a:rPr>
              <a:t>data</a:t>
            </a:r>
          </a:p>
        </p:txBody>
      </p:sp>
      <p:sp>
        <p:nvSpPr>
          <p:cNvPr id="124" name="ZoneTexte 123">
            <a:extLst>
              <a:ext uri="{FF2B5EF4-FFF2-40B4-BE49-F238E27FC236}">
                <a16:creationId xmlns:a16="http://schemas.microsoft.com/office/drawing/2014/main" id="{E06CB80E-CB26-D847-984E-FC48E7109D6B}"/>
              </a:ext>
            </a:extLst>
          </p:cNvPr>
          <p:cNvSpPr txBox="1"/>
          <p:nvPr/>
        </p:nvSpPr>
        <p:spPr>
          <a:xfrm>
            <a:off x="10496608" y="5565365"/>
            <a:ext cx="93968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>
                <a:latin typeface="Century Gothic" panose="020B0502020202020204" pitchFamily="34" charset="0"/>
              </a:rPr>
              <a:t>Production</a:t>
            </a:r>
          </a:p>
          <a:p>
            <a:pPr algn="ctr"/>
            <a:r>
              <a:rPr lang="en-US" sz="1100">
                <a:latin typeface="Century Gothic" panose="020B0502020202020204" pitchFamily="34" charset="0"/>
              </a:rPr>
              <a:t>data</a:t>
            </a:r>
          </a:p>
        </p:txBody>
      </p:sp>
      <p:sp>
        <p:nvSpPr>
          <p:cNvPr id="125" name="Flèche vers le bas 124">
            <a:extLst>
              <a:ext uri="{FF2B5EF4-FFF2-40B4-BE49-F238E27FC236}">
                <a16:creationId xmlns:a16="http://schemas.microsoft.com/office/drawing/2014/main" id="{A490A392-709D-1943-B61C-C79BEF7626F1}"/>
              </a:ext>
            </a:extLst>
          </p:cNvPr>
          <p:cNvSpPr/>
          <p:nvPr/>
        </p:nvSpPr>
        <p:spPr>
          <a:xfrm>
            <a:off x="1216555" y="1078159"/>
            <a:ext cx="475171" cy="824945"/>
          </a:xfrm>
          <a:prstGeom prst="downArrow">
            <a:avLst>
              <a:gd name="adj1" fmla="val 39898"/>
              <a:gd name="adj2" fmla="val 92475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Forme en L 125">
            <a:extLst>
              <a:ext uri="{FF2B5EF4-FFF2-40B4-BE49-F238E27FC236}">
                <a16:creationId xmlns:a16="http://schemas.microsoft.com/office/drawing/2014/main" id="{79A10AD4-119F-2C4F-B6C1-360AD309CB4F}"/>
              </a:ext>
            </a:extLst>
          </p:cNvPr>
          <p:cNvSpPr/>
          <p:nvPr/>
        </p:nvSpPr>
        <p:spPr>
          <a:xfrm rot="10800000">
            <a:off x="1365107" y="1067087"/>
            <a:ext cx="9711852" cy="776123"/>
          </a:xfrm>
          <a:prstGeom prst="corner">
            <a:avLst>
              <a:gd name="adj1" fmla="val 22861"/>
              <a:gd name="adj2" fmla="val 21622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7" name="Connecteur droit avec flèche 126">
            <a:extLst>
              <a:ext uri="{FF2B5EF4-FFF2-40B4-BE49-F238E27FC236}">
                <a16:creationId xmlns:a16="http://schemas.microsoft.com/office/drawing/2014/main" id="{F097C25C-B97D-8B4B-8BFB-8899200915EA}"/>
              </a:ext>
            </a:extLst>
          </p:cNvPr>
          <p:cNvCxnSpPr>
            <a:cxnSpLocks/>
          </p:cNvCxnSpPr>
          <p:nvPr/>
        </p:nvCxnSpPr>
        <p:spPr>
          <a:xfrm flipV="1">
            <a:off x="990028" y="2672381"/>
            <a:ext cx="8823" cy="484881"/>
          </a:xfrm>
          <a:prstGeom prst="straightConnector1">
            <a:avLst/>
          </a:prstGeom>
          <a:ln w="444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necteur droit avec flèche 127">
            <a:extLst>
              <a:ext uri="{FF2B5EF4-FFF2-40B4-BE49-F238E27FC236}">
                <a16:creationId xmlns:a16="http://schemas.microsoft.com/office/drawing/2014/main" id="{F6A91A45-3FC2-4F45-A6DC-E5C1396A105D}"/>
              </a:ext>
            </a:extLst>
          </p:cNvPr>
          <p:cNvCxnSpPr>
            <a:cxnSpLocks/>
            <a:stCxn id="102" idx="0"/>
          </p:cNvCxnSpPr>
          <p:nvPr/>
        </p:nvCxnSpPr>
        <p:spPr>
          <a:xfrm flipH="1" flipV="1">
            <a:off x="1426394" y="2672381"/>
            <a:ext cx="29599" cy="2510001"/>
          </a:xfrm>
          <a:prstGeom prst="straightConnector1">
            <a:avLst/>
          </a:prstGeom>
          <a:ln w="444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necteur droit avec flèche 128">
            <a:extLst>
              <a:ext uri="{FF2B5EF4-FFF2-40B4-BE49-F238E27FC236}">
                <a16:creationId xmlns:a16="http://schemas.microsoft.com/office/drawing/2014/main" id="{2AE9FBD0-7FFC-6B4E-AC10-0FFD637AFD32}"/>
              </a:ext>
            </a:extLst>
          </p:cNvPr>
          <p:cNvCxnSpPr>
            <a:cxnSpLocks/>
            <a:endCxn id="107" idx="0"/>
          </p:cNvCxnSpPr>
          <p:nvPr/>
        </p:nvCxnSpPr>
        <p:spPr>
          <a:xfrm>
            <a:off x="1903540" y="2706410"/>
            <a:ext cx="7660" cy="1445180"/>
          </a:xfrm>
          <a:prstGeom prst="straightConnector1">
            <a:avLst/>
          </a:prstGeom>
          <a:ln w="444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necteur droit avec flèche 129">
            <a:extLst>
              <a:ext uri="{FF2B5EF4-FFF2-40B4-BE49-F238E27FC236}">
                <a16:creationId xmlns:a16="http://schemas.microsoft.com/office/drawing/2014/main" id="{0C3C826F-6E80-9C4F-92E4-AD63343A903F}"/>
              </a:ext>
            </a:extLst>
          </p:cNvPr>
          <p:cNvCxnSpPr>
            <a:cxnSpLocks/>
            <a:endCxn id="108" idx="0"/>
          </p:cNvCxnSpPr>
          <p:nvPr/>
        </p:nvCxnSpPr>
        <p:spPr>
          <a:xfrm>
            <a:off x="3869199" y="2672381"/>
            <a:ext cx="14736" cy="1479209"/>
          </a:xfrm>
          <a:prstGeom prst="straightConnector1">
            <a:avLst/>
          </a:prstGeom>
          <a:ln w="444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necteur droit avec flèche 130">
            <a:extLst>
              <a:ext uri="{FF2B5EF4-FFF2-40B4-BE49-F238E27FC236}">
                <a16:creationId xmlns:a16="http://schemas.microsoft.com/office/drawing/2014/main" id="{59E2799A-98B7-6040-8FED-61EC498207B9}"/>
              </a:ext>
            </a:extLst>
          </p:cNvPr>
          <p:cNvCxnSpPr>
            <a:cxnSpLocks/>
            <a:endCxn id="109" idx="0"/>
          </p:cNvCxnSpPr>
          <p:nvPr/>
        </p:nvCxnSpPr>
        <p:spPr>
          <a:xfrm>
            <a:off x="5615516" y="2672381"/>
            <a:ext cx="8171" cy="1479209"/>
          </a:xfrm>
          <a:prstGeom prst="straightConnector1">
            <a:avLst/>
          </a:prstGeom>
          <a:ln w="444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cteur droit avec flèche 131">
            <a:extLst>
              <a:ext uri="{FF2B5EF4-FFF2-40B4-BE49-F238E27FC236}">
                <a16:creationId xmlns:a16="http://schemas.microsoft.com/office/drawing/2014/main" id="{8E0FD699-FA20-4342-B41F-CCF4270CD46C}"/>
              </a:ext>
            </a:extLst>
          </p:cNvPr>
          <p:cNvCxnSpPr>
            <a:cxnSpLocks/>
            <a:endCxn id="110" idx="0"/>
          </p:cNvCxnSpPr>
          <p:nvPr/>
        </p:nvCxnSpPr>
        <p:spPr>
          <a:xfrm>
            <a:off x="7639931" y="2672379"/>
            <a:ext cx="20031" cy="1479211"/>
          </a:xfrm>
          <a:prstGeom prst="straightConnector1">
            <a:avLst/>
          </a:prstGeom>
          <a:ln w="444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cteur droit avec flèche 132">
            <a:extLst>
              <a:ext uri="{FF2B5EF4-FFF2-40B4-BE49-F238E27FC236}">
                <a16:creationId xmlns:a16="http://schemas.microsoft.com/office/drawing/2014/main" id="{69929AEC-2FB9-E34C-A934-184DDEF8DBFA}"/>
              </a:ext>
            </a:extLst>
          </p:cNvPr>
          <p:cNvCxnSpPr>
            <a:cxnSpLocks/>
          </p:cNvCxnSpPr>
          <p:nvPr/>
        </p:nvCxnSpPr>
        <p:spPr>
          <a:xfrm>
            <a:off x="9586445" y="2672379"/>
            <a:ext cx="15170" cy="1109383"/>
          </a:xfrm>
          <a:prstGeom prst="straightConnector1">
            <a:avLst/>
          </a:prstGeom>
          <a:ln w="444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necteur droit avec flèche 133">
            <a:extLst>
              <a:ext uri="{FF2B5EF4-FFF2-40B4-BE49-F238E27FC236}">
                <a16:creationId xmlns:a16="http://schemas.microsoft.com/office/drawing/2014/main" id="{4905D5CF-9D23-D549-A1FD-27288231E02B}"/>
              </a:ext>
            </a:extLst>
          </p:cNvPr>
          <p:cNvCxnSpPr>
            <a:cxnSpLocks/>
          </p:cNvCxnSpPr>
          <p:nvPr/>
        </p:nvCxnSpPr>
        <p:spPr>
          <a:xfrm flipV="1">
            <a:off x="9061450" y="2657570"/>
            <a:ext cx="0" cy="499690"/>
          </a:xfrm>
          <a:prstGeom prst="straightConnector1">
            <a:avLst/>
          </a:prstGeom>
          <a:ln w="444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necteur droit avec flèche 134">
            <a:extLst>
              <a:ext uri="{FF2B5EF4-FFF2-40B4-BE49-F238E27FC236}">
                <a16:creationId xmlns:a16="http://schemas.microsoft.com/office/drawing/2014/main" id="{E74BFB05-42E5-6447-9C74-ED5C55363221}"/>
              </a:ext>
            </a:extLst>
          </p:cNvPr>
          <p:cNvCxnSpPr>
            <a:cxnSpLocks/>
          </p:cNvCxnSpPr>
          <p:nvPr/>
        </p:nvCxnSpPr>
        <p:spPr>
          <a:xfrm flipV="1">
            <a:off x="7252772" y="2657737"/>
            <a:ext cx="4015" cy="499525"/>
          </a:xfrm>
          <a:prstGeom prst="straightConnector1">
            <a:avLst/>
          </a:prstGeom>
          <a:ln w="444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necteur droit avec flèche 135">
            <a:extLst>
              <a:ext uri="{FF2B5EF4-FFF2-40B4-BE49-F238E27FC236}">
                <a16:creationId xmlns:a16="http://schemas.microsoft.com/office/drawing/2014/main" id="{6EFB6872-3CB7-2949-BBCE-B011025053F4}"/>
              </a:ext>
            </a:extLst>
          </p:cNvPr>
          <p:cNvCxnSpPr>
            <a:cxnSpLocks/>
            <a:stCxn id="105" idx="0"/>
          </p:cNvCxnSpPr>
          <p:nvPr/>
        </p:nvCxnSpPr>
        <p:spPr>
          <a:xfrm flipH="1" flipV="1">
            <a:off x="10964852" y="2657570"/>
            <a:ext cx="1598" cy="2524811"/>
          </a:xfrm>
          <a:prstGeom prst="straightConnector1">
            <a:avLst/>
          </a:prstGeom>
          <a:ln w="444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necteur en angle 136">
            <a:extLst>
              <a:ext uri="{FF2B5EF4-FFF2-40B4-BE49-F238E27FC236}">
                <a16:creationId xmlns:a16="http://schemas.microsoft.com/office/drawing/2014/main" id="{FF4B7926-3B67-C74F-BD3A-9B822D7559E3}"/>
              </a:ext>
            </a:extLst>
          </p:cNvPr>
          <p:cNvCxnSpPr>
            <a:cxnSpLocks/>
            <a:stCxn id="107" idx="3"/>
          </p:cNvCxnSpPr>
          <p:nvPr/>
        </p:nvCxnSpPr>
        <p:spPr>
          <a:xfrm flipV="1">
            <a:off x="2144182" y="2659600"/>
            <a:ext cx="550218" cy="1724973"/>
          </a:xfrm>
          <a:prstGeom prst="bentConnector2">
            <a:avLst/>
          </a:prstGeom>
          <a:ln w="444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necteur en angle 137">
            <a:extLst>
              <a:ext uri="{FF2B5EF4-FFF2-40B4-BE49-F238E27FC236}">
                <a16:creationId xmlns:a16="http://schemas.microsoft.com/office/drawing/2014/main" id="{F2D38F67-B006-9D4E-8068-9BC6403A1DE4}"/>
              </a:ext>
            </a:extLst>
          </p:cNvPr>
          <p:cNvCxnSpPr>
            <a:cxnSpLocks/>
            <a:stCxn id="108" idx="3"/>
          </p:cNvCxnSpPr>
          <p:nvPr/>
        </p:nvCxnSpPr>
        <p:spPr>
          <a:xfrm flipV="1">
            <a:off x="4116917" y="2659600"/>
            <a:ext cx="762405" cy="1724973"/>
          </a:xfrm>
          <a:prstGeom prst="bentConnector2">
            <a:avLst/>
          </a:prstGeom>
          <a:ln w="444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eur en angle 138">
            <a:extLst>
              <a:ext uri="{FF2B5EF4-FFF2-40B4-BE49-F238E27FC236}">
                <a16:creationId xmlns:a16="http://schemas.microsoft.com/office/drawing/2014/main" id="{5CE16BF7-7075-3D43-B02F-73A93CAFCF44}"/>
              </a:ext>
            </a:extLst>
          </p:cNvPr>
          <p:cNvCxnSpPr>
            <a:cxnSpLocks/>
            <a:stCxn id="109" idx="3"/>
          </p:cNvCxnSpPr>
          <p:nvPr/>
        </p:nvCxnSpPr>
        <p:spPr>
          <a:xfrm flipV="1">
            <a:off x="5856669" y="2659600"/>
            <a:ext cx="699465" cy="1724973"/>
          </a:xfrm>
          <a:prstGeom prst="bentConnector2">
            <a:avLst/>
          </a:prstGeom>
          <a:ln w="444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necteur en angle 139">
            <a:extLst>
              <a:ext uri="{FF2B5EF4-FFF2-40B4-BE49-F238E27FC236}">
                <a16:creationId xmlns:a16="http://schemas.microsoft.com/office/drawing/2014/main" id="{D4576C35-7DB8-B44E-BD4D-C738CDD9D58E}"/>
              </a:ext>
            </a:extLst>
          </p:cNvPr>
          <p:cNvCxnSpPr>
            <a:cxnSpLocks/>
            <a:stCxn id="110" idx="3"/>
          </p:cNvCxnSpPr>
          <p:nvPr/>
        </p:nvCxnSpPr>
        <p:spPr>
          <a:xfrm flipV="1">
            <a:off x="7892944" y="2657737"/>
            <a:ext cx="651638" cy="1726836"/>
          </a:xfrm>
          <a:prstGeom prst="bentConnector2">
            <a:avLst/>
          </a:prstGeom>
          <a:ln w="444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necteur en angle 140">
            <a:extLst>
              <a:ext uri="{FF2B5EF4-FFF2-40B4-BE49-F238E27FC236}">
                <a16:creationId xmlns:a16="http://schemas.microsoft.com/office/drawing/2014/main" id="{CE0B47FD-7BD5-5B41-88FC-8E08E1836CFD}"/>
              </a:ext>
            </a:extLst>
          </p:cNvPr>
          <p:cNvCxnSpPr>
            <a:cxnSpLocks/>
            <a:stCxn id="119" idx="2"/>
          </p:cNvCxnSpPr>
          <p:nvPr/>
        </p:nvCxnSpPr>
        <p:spPr>
          <a:xfrm rot="16200000" flipH="1">
            <a:off x="9790973" y="4474697"/>
            <a:ext cx="736138" cy="1145194"/>
          </a:xfrm>
          <a:prstGeom prst="bentConnector2">
            <a:avLst/>
          </a:prstGeom>
          <a:ln w="444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eur en angle 141">
            <a:extLst>
              <a:ext uri="{FF2B5EF4-FFF2-40B4-BE49-F238E27FC236}">
                <a16:creationId xmlns:a16="http://schemas.microsoft.com/office/drawing/2014/main" id="{919E51AE-8479-694B-9C5E-7362D1909BEA}"/>
              </a:ext>
            </a:extLst>
          </p:cNvPr>
          <p:cNvCxnSpPr>
            <a:cxnSpLocks/>
          </p:cNvCxnSpPr>
          <p:nvPr/>
        </p:nvCxnSpPr>
        <p:spPr>
          <a:xfrm rot="5400000" flipH="1">
            <a:off x="4930047" y="2129077"/>
            <a:ext cx="478627" cy="4989624"/>
          </a:xfrm>
          <a:prstGeom prst="bentConnector4">
            <a:avLst>
              <a:gd name="adj1" fmla="val -29567"/>
              <a:gd name="adj2" fmla="val 100076"/>
            </a:avLst>
          </a:prstGeom>
          <a:ln w="444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tangle 142">
            <a:extLst>
              <a:ext uri="{FF2B5EF4-FFF2-40B4-BE49-F238E27FC236}">
                <a16:creationId xmlns:a16="http://schemas.microsoft.com/office/drawing/2014/main" id="{CB6E6DDD-47DF-474C-8C7A-82F0B73C80C2}"/>
              </a:ext>
            </a:extLst>
          </p:cNvPr>
          <p:cNvSpPr/>
          <p:nvPr/>
        </p:nvSpPr>
        <p:spPr>
          <a:xfrm>
            <a:off x="2958699" y="4861763"/>
            <a:ext cx="237200" cy="213746"/>
          </a:xfrm>
          <a:prstGeom prst="rect">
            <a:avLst/>
          </a:prstGeom>
          <a:solidFill>
            <a:srgbClr val="C0E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B4DCEFDB-1BBC-3141-9342-26AD18097A4A}"/>
              </a:ext>
            </a:extLst>
          </p:cNvPr>
          <p:cNvSpPr/>
          <p:nvPr/>
        </p:nvSpPr>
        <p:spPr>
          <a:xfrm>
            <a:off x="3415910" y="4867807"/>
            <a:ext cx="237200" cy="213746"/>
          </a:xfrm>
          <a:prstGeom prst="rect">
            <a:avLst/>
          </a:prstGeom>
          <a:solidFill>
            <a:srgbClr val="C0E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A99EAFBE-FA55-2A45-A5B5-9BF71BA0C743}"/>
              </a:ext>
            </a:extLst>
          </p:cNvPr>
          <p:cNvSpPr/>
          <p:nvPr/>
        </p:nvSpPr>
        <p:spPr>
          <a:xfrm>
            <a:off x="6737483" y="4874660"/>
            <a:ext cx="237200" cy="213746"/>
          </a:xfrm>
          <a:prstGeom prst="rect">
            <a:avLst/>
          </a:prstGeom>
          <a:solidFill>
            <a:srgbClr val="C0E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6" name="Connecteur droit avec flèche 145">
            <a:extLst>
              <a:ext uri="{FF2B5EF4-FFF2-40B4-BE49-F238E27FC236}">
                <a16:creationId xmlns:a16="http://schemas.microsoft.com/office/drawing/2014/main" id="{743A8EB3-B80A-D84F-9D0B-134A3790570B}"/>
              </a:ext>
            </a:extLst>
          </p:cNvPr>
          <p:cNvCxnSpPr>
            <a:cxnSpLocks/>
            <a:stCxn id="103" idx="0"/>
          </p:cNvCxnSpPr>
          <p:nvPr/>
        </p:nvCxnSpPr>
        <p:spPr>
          <a:xfrm flipH="1" flipV="1">
            <a:off x="3073250" y="2659600"/>
            <a:ext cx="9792" cy="2522782"/>
          </a:xfrm>
          <a:prstGeom prst="straightConnector1">
            <a:avLst/>
          </a:prstGeom>
          <a:ln w="444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necteur droit avec flèche 146">
            <a:extLst>
              <a:ext uri="{FF2B5EF4-FFF2-40B4-BE49-F238E27FC236}">
                <a16:creationId xmlns:a16="http://schemas.microsoft.com/office/drawing/2014/main" id="{1BD1CAFC-331C-5647-9111-2F357B94CF70}"/>
              </a:ext>
            </a:extLst>
          </p:cNvPr>
          <p:cNvCxnSpPr>
            <a:cxnSpLocks/>
            <a:endCxn id="106" idx="0"/>
          </p:cNvCxnSpPr>
          <p:nvPr/>
        </p:nvCxnSpPr>
        <p:spPr>
          <a:xfrm>
            <a:off x="3524847" y="2672381"/>
            <a:ext cx="18203" cy="2510000"/>
          </a:xfrm>
          <a:prstGeom prst="straightConnector1">
            <a:avLst/>
          </a:prstGeom>
          <a:ln w="444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necteur droit avec flèche 147">
            <a:extLst>
              <a:ext uri="{FF2B5EF4-FFF2-40B4-BE49-F238E27FC236}">
                <a16:creationId xmlns:a16="http://schemas.microsoft.com/office/drawing/2014/main" id="{A14CC62D-6F12-7E4B-8D6E-185CDB487386}"/>
              </a:ext>
            </a:extLst>
          </p:cNvPr>
          <p:cNvCxnSpPr>
            <a:cxnSpLocks/>
            <a:stCxn id="104" idx="0"/>
          </p:cNvCxnSpPr>
          <p:nvPr/>
        </p:nvCxnSpPr>
        <p:spPr>
          <a:xfrm flipV="1">
            <a:off x="6857880" y="2659600"/>
            <a:ext cx="0" cy="2522782"/>
          </a:xfrm>
          <a:prstGeom prst="straightConnector1">
            <a:avLst/>
          </a:prstGeom>
          <a:ln w="444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Rectangle 172">
            <a:extLst>
              <a:ext uri="{FF2B5EF4-FFF2-40B4-BE49-F238E27FC236}">
                <a16:creationId xmlns:a16="http://schemas.microsoft.com/office/drawing/2014/main" id="{F564E73B-233D-7E48-BC3C-C29305444512}"/>
              </a:ext>
            </a:extLst>
          </p:cNvPr>
          <p:cNvSpPr/>
          <p:nvPr/>
        </p:nvSpPr>
        <p:spPr>
          <a:xfrm>
            <a:off x="9116604" y="6075569"/>
            <a:ext cx="288252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/>
              <a:t>https://</a:t>
            </a:r>
            <a:r>
              <a:rPr lang="en-US" sz="1100" err="1"/>
              <a:t>martinfowler.com</a:t>
            </a:r>
            <a:r>
              <a:rPr lang="en-US" sz="1100"/>
              <a:t>/articles/cd4ml.html</a:t>
            </a:r>
          </a:p>
        </p:txBody>
      </p:sp>
      <p:sp>
        <p:nvSpPr>
          <p:cNvPr id="75" name="ZoneTexte 74">
            <a:extLst>
              <a:ext uri="{FF2B5EF4-FFF2-40B4-BE49-F238E27FC236}">
                <a16:creationId xmlns:a16="http://schemas.microsoft.com/office/drawing/2014/main" id="{F335FDCD-254A-8743-B07B-9A90372954EA}"/>
              </a:ext>
            </a:extLst>
          </p:cNvPr>
          <p:cNvSpPr txBox="1"/>
          <p:nvPr/>
        </p:nvSpPr>
        <p:spPr>
          <a:xfrm>
            <a:off x="5161860" y="4529372"/>
            <a:ext cx="9108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>
                <a:latin typeface="Century Gothic" panose="020B0502020202020204" pitchFamily="34" charset="0"/>
              </a:rPr>
              <a:t>Integrated</a:t>
            </a:r>
          </a:p>
          <a:p>
            <a:pPr algn="ctr"/>
            <a:r>
              <a:rPr lang="en-US" sz="1100">
                <a:latin typeface="Century Gothic" panose="020B0502020202020204" pitchFamily="34" charset="0"/>
              </a:rPr>
              <a:t>model</a:t>
            </a:r>
          </a:p>
        </p:txBody>
      </p:sp>
      <p:sp>
        <p:nvSpPr>
          <p:cNvPr id="76" name="ZoneTexte 75">
            <a:extLst>
              <a:ext uri="{FF2B5EF4-FFF2-40B4-BE49-F238E27FC236}">
                <a16:creationId xmlns:a16="http://schemas.microsoft.com/office/drawing/2014/main" id="{1D27E3CC-4FF7-E142-AF96-A4F058B30AB2}"/>
              </a:ext>
            </a:extLst>
          </p:cNvPr>
          <p:cNvSpPr txBox="1"/>
          <p:nvPr/>
        </p:nvSpPr>
        <p:spPr>
          <a:xfrm>
            <a:off x="4894634" y="788392"/>
            <a:ext cx="22415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>
                <a:latin typeface="Century Gothic" panose="020B0502020202020204" pitchFamily="34" charset="0"/>
              </a:rPr>
              <a:t>Relearning strategy</a:t>
            </a:r>
          </a:p>
        </p:txBody>
      </p:sp>
      <p:sp>
        <p:nvSpPr>
          <p:cNvPr id="77" name="Footer Placeholder 2">
            <a:extLst>
              <a:ext uri="{FF2B5EF4-FFF2-40B4-BE49-F238E27FC236}">
                <a16:creationId xmlns:a16="http://schemas.microsoft.com/office/drawing/2014/main" id="{3EA459F8-2BF3-A347-A0F2-BFB1C03C99F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09600" y="6411917"/>
            <a:ext cx="7416800" cy="365125"/>
          </a:xfrm>
        </p:spPr>
        <p:txBody>
          <a:bodyPr/>
          <a:lstStyle/>
          <a:p>
            <a:r>
              <a:rPr lang="en-US"/>
              <a:t>Delivery Practices for Data Science – TDF France – 09/12/2020</a:t>
            </a:r>
          </a:p>
        </p:txBody>
      </p:sp>
    </p:spTree>
    <p:extLst>
      <p:ext uri="{BB962C8B-B14F-4D97-AF65-F5344CB8AC3E}">
        <p14:creationId xmlns:p14="http://schemas.microsoft.com/office/powerpoint/2010/main" val="15410570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63E9A5-5349-8E49-852D-BF61C9E61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Move to production as fast as possible – REX Vader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67FFE2E-8298-804A-93B5-D2B235AEB24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F90BE8-D879-4F46-ACF9-7BCC67DCFB75}" type="slidenum">
              <a:rPr lang="fr-FR" smtClean="0"/>
              <a:pPr/>
              <a:t>12</a:t>
            </a:fld>
            <a:endParaRPr lang="fr-FR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127C6D4-949D-B647-BADF-DC9FFEA3EF4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800" u="sng">
                <a:latin typeface="Century Gothic"/>
              </a:rPr>
              <a:t>Context:</a:t>
            </a:r>
            <a:r>
              <a:rPr lang="en-US" sz="1200">
                <a:latin typeface="Century Gothic"/>
              </a:rPr>
              <a:t> </a:t>
            </a:r>
            <a:r>
              <a:rPr lang="en-US" sz="1400">
                <a:latin typeface="Century Gothic"/>
              </a:rPr>
              <a:t>All refineries in France, we forecast the national gas consumption (a "gas day" goes from 6a.m. to 6a.m., hourly observations)</a:t>
            </a:r>
          </a:p>
          <a:p>
            <a:pPr marL="0" indent="0">
              <a:buNone/>
            </a:pPr>
            <a:endParaRPr lang="en-US" sz="1400"/>
          </a:p>
          <a:p>
            <a:pPr marL="0" indent="0">
              <a:buNone/>
            </a:pPr>
            <a:endParaRPr lang="en-US" sz="1200">
              <a:ea typeface="+mn-lt"/>
              <a:cs typeface="+mn-lt"/>
            </a:endParaRPr>
          </a:p>
          <a:p>
            <a:pPr marL="0" indent="0">
              <a:buNone/>
            </a:pPr>
            <a:endParaRPr lang="en-US" sz="1200"/>
          </a:p>
          <a:p>
            <a:pPr marL="0" indent="0">
              <a:buNone/>
            </a:pPr>
            <a:endParaRPr lang="en-US" sz="1200"/>
          </a:p>
        </p:txBody>
      </p:sp>
      <p:pic>
        <p:nvPicPr>
          <p:cNvPr id="6" name="Picture 6" descr="A picture containing indoor, table, wire, curtain&#10;&#10;Description automatically generated">
            <a:extLst>
              <a:ext uri="{FF2B5EF4-FFF2-40B4-BE49-F238E27FC236}">
                <a16:creationId xmlns:a16="http://schemas.microsoft.com/office/drawing/2014/main" id="{A29F23A3-E61C-4DE6-BC8A-5B0DBA4FAE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575" y="4852591"/>
            <a:ext cx="2115805" cy="12320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ACDD146-A90F-4EEF-AE93-BB66F0BDFCD5}"/>
              </a:ext>
            </a:extLst>
          </p:cNvPr>
          <p:cNvSpPr txBox="1"/>
          <p:nvPr/>
        </p:nvSpPr>
        <p:spPr>
          <a:xfrm>
            <a:off x="6458898" y="2067924"/>
            <a:ext cx="5033409" cy="343940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u="sng">
                <a:latin typeface="Century Gothic"/>
              </a:rPr>
              <a:t>Second challenge</a:t>
            </a:r>
            <a:r>
              <a:rPr lang="en-US">
                <a:latin typeface="Century Gothic"/>
                <a:ea typeface="+mn-lt"/>
                <a:cs typeface="+mn-lt"/>
              </a:rPr>
              <a:t> </a:t>
            </a:r>
            <a:endParaRPr lang="en-US">
              <a:latin typeface="Century Gothic"/>
              <a:cs typeface="Arial"/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400">
                <a:latin typeface="Century Gothic"/>
                <a:ea typeface="+mn-lt"/>
                <a:cs typeface="+mn-lt"/>
              </a:rPr>
              <a:t>The user needs to send a forecast of tomorrow's gas consumption, today at noon</a:t>
            </a:r>
            <a:endParaRPr lang="en-US" sz="1400">
              <a:latin typeface="Century Gothic"/>
              <a:cs typeface="Arial"/>
            </a:endParaRP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/>
              <a:buChar char="•"/>
            </a:pPr>
            <a:r>
              <a:rPr lang="en-US" sz="1400">
                <a:latin typeface="Century Gothic"/>
                <a:ea typeface="+mn-lt"/>
                <a:cs typeface="+mn-lt"/>
              </a:rPr>
              <a:t>Goal: Send him an email every day with a forecast for each refinery, based on data-driven models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/>
              <a:buChar char="•"/>
            </a:pPr>
            <a:r>
              <a:rPr lang="en-US" sz="1400">
                <a:latin typeface="Century Gothic"/>
                <a:ea typeface="+mn-lt"/>
                <a:cs typeface="+mn-lt"/>
              </a:rPr>
              <a:t>Currently done: The user looks the history consumption, get some information from the refineries and send a rough forecast</a:t>
            </a:r>
            <a:endParaRPr lang="en-US" sz="1400">
              <a:latin typeface="Century Gothic"/>
              <a:cs typeface="Arial"/>
            </a:endParaRP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Wingdings,Sans-Serif"/>
              <a:buChar char="Ø"/>
            </a:pPr>
            <a:r>
              <a:rPr lang="en-US" sz="1400" b="1">
                <a:solidFill>
                  <a:srgbClr val="002060"/>
                </a:solidFill>
                <a:latin typeface="Century Gothic"/>
                <a:ea typeface="+mn-lt"/>
                <a:cs typeface="+mn-lt"/>
              </a:rPr>
              <a:t>First baseline:</a:t>
            </a:r>
            <a:r>
              <a:rPr lang="en-US" sz="1400">
                <a:latin typeface="Century Gothic"/>
                <a:ea typeface="+mn-lt"/>
                <a:cs typeface="+mn-lt"/>
              </a:rPr>
              <a:t> </a:t>
            </a:r>
            <a:endParaRPr lang="en-US" sz="1400">
              <a:latin typeface="Century Gothic"/>
              <a:cs typeface="Arial"/>
            </a:endParaRPr>
          </a:p>
          <a:p>
            <a:pPr marL="742950" lvl="1" indent="-285750">
              <a:spcBef>
                <a:spcPts val="300"/>
              </a:spcBef>
              <a:spcAft>
                <a:spcPts val="300"/>
              </a:spcAft>
              <a:buFont typeface="Wingdings,Sans-Serif"/>
              <a:buChar char="Ø"/>
            </a:pPr>
            <a:r>
              <a:rPr lang="en-US" sz="1400">
                <a:latin typeface="Century Gothic"/>
              </a:rPr>
              <a:t>Tomorrow's gas consumption = yesterday's gas consumption </a:t>
            </a:r>
            <a:r>
              <a:rPr lang="en-US" sz="1400" b="1">
                <a:latin typeface="Century Gothic"/>
              </a:rPr>
              <a:t>(October 2020, gain of 10% compared to the current forecast)</a:t>
            </a:r>
            <a:endParaRPr lang="en-US" sz="1400" b="1">
              <a:latin typeface="Century Gothic"/>
              <a:ea typeface="+mn-lt"/>
              <a:cs typeface="+mn-lt"/>
            </a:endParaRPr>
          </a:p>
          <a:p>
            <a:pPr algn="l"/>
            <a:endParaRPr lang="en-GB">
              <a:cs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719411-2F2C-471C-9333-6C4A6A7864F3}"/>
              </a:ext>
            </a:extLst>
          </p:cNvPr>
          <p:cNvSpPr txBox="1"/>
          <p:nvPr/>
        </p:nvSpPr>
        <p:spPr>
          <a:xfrm>
            <a:off x="825728" y="2113970"/>
            <a:ext cx="5151114" cy="371640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u="sng">
                <a:latin typeface="Century Gothic"/>
              </a:rPr>
              <a:t>First challenge</a:t>
            </a:r>
            <a:r>
              <a:rPr lang="en-US">
                <a:latin typeface="Century Gothic"/>
              </a:rPr>
              <a:t> </a:t>
            </a:r>
            <a:endParaRPr lang="en-US" sz="1200">
              <a:latin typeface="Century Gothic"/>
              <a:cs typeface="Arial"/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400">
                <a:latin typeface="Century Gothic"/>
              </a:rPr>
              <a:t>The user needs to know, before 2p.m, if the refineries will overconsume gas today</a:t>
            </a:r>
            <a:endParaRPr lang="en-US" sz="1400">
              <a:latin typeface="Century Gothic"/>
              <a:ea typeface="+mn-lt"/>
              <a:cs typeface="+mn-lt"/>
            </a:endParaRP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/>
              <a:buChar char="•"/>
            </a:pPr>
            <a:r>
              <a:rPr lang="en-US" sz="1400">
                <a:latin typeface="Century Gothic"/>
              </a:rPr>
              <a:t>Goal: Send him an alert, before 2p.m, telling him if he needs to buy more "capacity" and how much </a:t>
            </a:r>
            <a:endParaRPr lang="en-US" sz="1400">
              <a:latin typeface="Century Gothic"/>
              <a:ea typeface="+mn-lt"/>
              <a:cs typeface="+mn-lt"/>
            </a:endParaRP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Wingdings,Sans-Serif"/>
              <a:buChar char="Ø"/>
            </a:pPr>
            <a:r>
              <a:rPr lang="en-US" sz="1400" b="1">
                <a:solidFill>
                  <a:srgbClr val="002060"/>
                </a:solidFill>
                <a:latin typeface="Century Gothic"/>
              </a:rPr>
              <a:t>First baseline:</a:t>
            </a:r>
            <a:r>
              <a:rPr lang="en-US" sz="1400" i="1">
                <a:latin typeface="Century Gothic"/>
              </a:rPr>
              <a:t> </a:t>
            </a:r>
            <a:endParaRPr lang="en-US" sz="1400">
              <a:latin typeface="Century Gothic"/>
              <a:cs typeface="Arial"/>
            </a:endParaRPr>
          </a:p>
          <a:p>
            <a:pPr marL="742950" lvl="1" indent="-285750">
              <a:spcBef>
                <a:spcPts val="300"/>
              </a:spcBef>
              <a:spcAft>
                <a:spcPts val="300"/>
              </a:spcAft>
              <a:buFont typeface="Wingdings,Sans-Serif"/>
              <a:buChar char="Ø"/>
            </a:pPr>
            <a:r>
              <a:rPr lang="en-US" sz="1400" b="1">
                <a:latin typeface="Century Gothic"/>
              </a:rPr>
              <a:t>Mean</a:t>
            </a:r>
            <a:r>
              <a:rPr lang="en-US" sz="1400">
                <a:latin typeface="Century Gothic"/>
              </a:rPr>
              <a:t>(first 6 observations of the day (6a.m.-1p.m)) x 24, </a:t>
            </a:r>
            <a:endParaRPr lang="en-US" sz="1400">
              <a:latin typeface="Century Gothic"/>
              <a:cs typeface="Arial"/>
            </a:endParaRPr>
          </a:p>
          <a:p>
            <a:pPr marL="742950" lvl="1" indent="-285750">
              <a:spcBef>
                <a:spcPts val="300"/>
              </a:spcBef>
              <a:spcAft>
                <a:spcPts val="300"/>
              </a:spcAft>
              <a:buFont typeface="Wingdings,Sans-Serif"/>
              <a:buChar char="Ø"/>
            </a:pPr>
            <a:r>
              <a:rPr lang="en-US" sz="1400">
                <a:latin typeface="Century Gothic"/>
              </a:rPr>
              <a:t>If it is greater than a given threshold then send an alert</a:t>
            </a:r>
            <a:endParaRPr lang="en-US" sz="1400">
              <a:latin typeface="Century Gothic"/>
              <a:ea typeface="+mn-lt"/>
              <a:cs typeface="+mn-lt"/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en-US">
              <a:ea typeface="+mn-lt"/>
              <a:cs typeface="+mn-lt"/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en-US">
              <a:ea typeface="+mn-lt"/>
              <a:cs typeface="+mn-lt"/>
            </a:endParaRPr>
          </a:p>
          <a:p>
            <a:pPr algn="l"/>
            <a:endParaRPr lang="en-GB">
              <a:cs typeface="Arial"/>
            </a:endParaRPr>
          </a:p>
        </p:txBody>
      </p:sp>
      <p:sp>
        <p:nvSpPr>
          <p:cNvPr id="10" name="Footer Placeholder 2">
            <a:extLst>
              <a:ext uri="{FF2B5EF4-FFF2-40B4-BE49-F238E27FC236}">
                <a16:creationId xmlns:a16="http://schemas.microsoft.com/office/drawing/2014/main" id="{5A0FF7B7-F759-4B4B-9750-06A0593C9CA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09600" y="6411917"/>
            <a:ext cx="7416800" cy="365125"/>
          </a:xfrm>
        </p:spPr>
        <p:txBody>
          <a:bodyPr/>
          <a:lstStyle/>
          <a:p>
            <a:r>
              <a:rPr lang="en-US"/>
              <a:t>Delivery Practices for Data Science – TDF France – 09/12/2020</a:t>
            </a:r>
          </a:p>
        </p:txBody>
      </p:sp>
    </p:spTree>
    <p:extLst>
      <p:ext uri="{BB962C8B-B14F-4D97-AF65-F5344CB8AC3E}">
        <p14:creationId xmlns:p14="http://schemas.microsoft.com/office/powerpoint/2010/main" val="10531213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F95975-5AAC-43CC-96F1-6A465EEDC56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F90BE8-D879-4F46-ACF9-7BCC67DCFB75}" type="slidenum">
              <a:rPr lang="fr-FR" smtClean="0"/>
              <a:pPr/>
              <a:t>13</a:t>
            </a:fld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F0C966-FDB3-3646-A390-87D85DB85598}"/>
              </a:ext>
            </a:extLst>
          </p:cNvPr>
          <p:cNvSpPr/>
          <p:nvPr/>
        </p:nvSpPr>
        <p:spPr>
          <a:xfrm>
            <a:off x="-10048" y="2100104"/>
            <a:ext cx="12049647" cy="1969477"/>
          </a:xfrm>
          <a:prstGeom prst="rect">
            <a:avLst/>
          </a:prstGeom>
          <a:solidFill>
            <a:srgbClr val="004494"/>
          </a:solidFill>
          <a:ln w="19050">
            <a:noFill/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2951B055-9464-0043-8026-0FD3ADA74D9A}"/>
              </a:ext>
            </a:extLst>
          </p:cNvPr>
          <p:cNvSpPr/>
          <p:nvPr/>
        </p:nvSpPr>
        <p:spPr>
          <a:xfrm rot="10800000">
            <a:off x="1396720" y="4553577"/>
            <a:ext cx="10642879" cy="1014884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5000">
                <a:schemeClr val="accent1">
                  <a:lumMod val="45000"/>
                  <a:lumOff val="55000"/>
                </a:schemeClr>
              </a:gs>
              <a:gs pos="13000">
                <a:schemeClr val="accent1">
                  <a:lumMod val="45000"/>
                  <a:lumOff val="55000"/>
                </a:schemeClr>
              </a:gs>
              <a:gs pos="35000">
                <a:srgbClr val="004494"/>
              </a:gs>
            </a:gsLst>
            <a:lin ang="10800000" scaled="1"/>
            <a:tileRect/>
          </a:gradFill>
          <a:ln w="19050">
            <a:noFill/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C3E8271-417C-FC4A-AE2F-319C5B3801F2}"/>
              </a:ext>
            </a:extLst>
          </p:cNvPr>
          <p:cNvSpPr txBox="1"/>
          <p:nvPr/>
        </p:nvSpPr>
        <p:spPr>
          <a:xfrm>
            <a:off x="3381682" y="2484677"/>
            <a:ext cx="526618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latin typeface="Century Gothic" panose="020B0502020202020204" pitchFamily="34" charset="0"/>
              </a:rPr>
              <a:t>THANK YOU FOR YOUR </a:t>
            </a:r>
          </a:p>
          <a:p>
            <a:pPr algn="ctr"/>
            <a:r>
              <a:rPr lang="en-US" sz="3600" b="1">
                <a:solidFill>
                  <a:schemeClr val="bg1"/>
                </a:solidFill>
                <a:latin typeface="Century Gothic" panose="020B0502020202020204" pitchFamily="34" charset="0"/>
              </a:rPr>
              <a:t>LISTENING</a:t>
            </a:r>
          </a:p>
        </p:txBody>
      </p:sp>
      <p:sp>
        <p:nvSpPr>
          <p:cNvPr id="80" name="ZoneTexte 79">
            <a:extLst>
              <a:ext uri="{FF2B5EF4-FFF2-40B4-BE49-F238E27FC236}">
                <a16:creationId xmlns:a16="http://schemas.microsoft.com/office/drawing/2014/main" id="{390DA6D3-B09D-A046-821E-D8247EBAEE1F}"/>
              </a:ext>
            </a:extLst>
          </p:cNvPr>
          <p:cNvSpPr txBox="1"/>
          <p:nvPr/>
        </p:nvSpPr>
        <p:spPr>
          <a:xfrm>
            <a:off x="6889724" y="4830186"/>
            <a:ext cx="2815193" cy="46166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en-US" sz="2400" b="1">
                <a:solidFill>
                  <a:schemeClr val="bg1"/>
                </a:solidFill>
                <a:latin typeface="Century Gothic"/>
              </a:rPr>
              <a:t>ANY QUESTIONS?</a:t>
            </a:r>
          </a:p>
        </p:txBody>
      </p:sp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7D89444F-C83B-7C47-94B6-ACFCA00ED28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09600" y="6411917"/>
            <a:ext cx="7416800" cy="365125"/>
          </a:xfrm>
        </p:spPr>
        <p:txBody>
          <a:bodyPr/>
          <a:lstStyle/>
          <a:p>
            <a:r>
              <a:rPr lang="en-US"/>
              <a:t>Delivery Practices for Data Science – TDF France – 09/12/2020</a:t>
            </a:r>
          </a:p>
        </p:txBody>
      </p:sp>
    </p:spTree>
    <p:extLst>
      <p:ext uri="{BB962C8B-B14F-4D97-AF65-F5344CB8AC3E}">
        <p14:creationId xmlns:p14="http://schemas.microsoft.com/office/powerpoint/2010/main" val="2232523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2F8900-6536-6749-8A62-6CF01F4422E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F90BE8-D879-4F46-ACF9-7BCC67DCFB75}" type="slidenum">
              <a:rPr lang="fr-FR" smtClean="0"/>
              <a:pPr/>
              <a:t>2</a:t>
            </a:fld>
            <a:endParaRPr lang="fr-FR"/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F9CEE91B-44D2-AE4C-8CE6-78755C2DDF4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09600" y="6411917"/>
            <a:ext cx="7416800" cy="365125"/>
          </a:xfrm>
        </p:spPr>
        <p:txBody>
          <a:bodyPr/>
          <a:lstStyle/>
          <a:p>
            <a:r>
              <a:rPr lang="en-US"/>
              <a:t>Delivery Practices for Data Science – TDF France – 09/12/2020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E24044C5-A894-E84A-A03B-6E14210FF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58400" cy="635000"/>
          </a:xfrm>
        </p:spPr>
        <p:txBody>
          <a:bodyPr/>
          <a:lstStyle/>
          <a:p>
            <a:r>
              <a:rPr lang="en-GB"/>
              <a:t>KEY</a:t>
            </a:r>
            <a:r>
              <a:rPr lang="en-GB">
                <a:solidFill>
                  <a:schemeClr val="accent2"/>
                </a:solidFill>
              </a:rPr>
              <a:t>POINTs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D1295CF-403E-764D-AA92-C637EA9F2B02}"/>
              </a:ext>
            </a:extLst>
          </p:cNvPr>
          <p:cNvSpPr/>
          <p:nvPr/>
        </p:nvSpPr>
        <p:spPr>
          <a:xfrm>
            <a:off x="609600" y="4701473"/>
            <a:ext cx="706668" cy="1384274"/>
          </a:xfrm>
          <a:prstGeom prst="rect">
            <a:avLst/>
          </a:prstGeom>
          <a:solidFill>
            <a:srgbClr val="0044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A9266C8-9914-9943-A6D7-C61FD7EB6409}"/>
              </a:ext>
            </a:extLst>
          </p:cNvPr>
          <p:cNvSpPr/>
          <p:nvPr/>
        </p:nvSpPr>
        <p:spPr>
          <a:xfrm>
            <a:off x="1377514" y="4701474"/>
            <a:ext cx="10369152" cy="1384273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74000">
                <a:schemeClr val="bg1">
                  <a:lumMod val="85000"/>
                </a:schemeClr>
              </a:gs>
              <a:gs pos="83000">
                <a:schemeClr val="bg1">
                  <a:lumMod val="85000"/>
                </a:schemeClr>
              </a:gs>
              <a:gs pos="100000">
                <a:schemeClr val="bg1">
                  <a:lumMod val="8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9B213B0E-5F8C-2F4F-9308-73D2026240E9}"/>
              </a:ext>
            </a:extLst>
          </p:cNvPr>
          <p:cNvSpPr txBox="1"/>
          <p:nvPr/>
        </p:nvSpPr>
        <p:spPr>
          <a:xfrm>
            <a:off x="1528864" y="4810860"/>
            <a:ext cx="4474302" cy="1200329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FR"/>
              <a:t>Product value focus</a:t>
            </a:r>
            <a:r>
              <a:rPr lang="fr-FR"/>
              <a:t>:</a:t>
            </a:r>
            <a:endParaRPr lang="en-FR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FR"/>
              <a:t>Generate value as fast as possible</a:t>
            </a:r>
            <a:endParaRPr lang="fr-FR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FR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FR"/>
              <a:t>Make it sustainabl</a:t>
            </a:r>
            <a:r>
              <a:rPr lang="fr-FR"/>
              <a:t>e</a:t>
            </a:r>
            <a:endParaRPr lang="en-US">
              <a:solidFill>
                <a:srgbClr val="0070C0"/>
              </a:solidFill>
            </a:endParaRPr>
          </a:p>
        </p:txBody>
      </p:sp>
      <p:pic>
        <p:nvPicPr>
          <p:cNvPr id="22" name="Graphique 21" descr="Avertissement">
            <a:extLst>
              <a:ext uri="{FF2B5EF4-FFF2-40B4-BE49-F238E27FC236}">
                <a16:creationId xmlns:a16="http://schemas.microsoft.com/office/drawing/2014/main" id="{C7985D02-9668-A34B-AF6E-D0130552F6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11530" y="5146390"/>
            <a:ext cx="494439" cy="494439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2DE56E8B-DD7D-904D-B266-66FADCC13DC9}"/>
              </a:ext>
            </a:extLst>
          </p:cNvPr>
          <p:cNvSpPr/>
          <p:nvPr/>
        </p:nvSpPr>
        <p:spPr>
          <a:xfrm>
            <a:off x="609600" y="3993426"/>
            <a:ext cx="706668" cy="630153"/>
          </a:xfrm>
          <a:prstGeom prst="rect">
            <a:avLst/>
          </a:prstGeom>
          <a:solidFill>
            <a:srgbClr val="0044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2115C64-161E-F540-8E83-6CB4ED49929B}"/>
              </a:ext>
            </a:extLst>
          </p:cNvPr>
          <p:cNvSpPr/>
          <p:nvPr/>
        </p:nvSpPr>
        <p:spPr>
          <a:xfrm>
            <a:off x="1377514" y="3993426"/>
            <a:ext cx="10369152" cy="630152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74000">
                <a:schemeClr val="bg1">
                  <a:lumMod val="85000"/>
                </a:schemeClr>
              </a:gs>
              <a:gs pos="83000">
                <a:schemeClr val="bg1">
                  <a:lumMod val="85000"/>
                </a:schemeClr>
              </a:gs>
              <a:gs pos="100000">
                <a:schemeClr val="bg1">
                  <a:lumMod val="8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CC10671-7111-A94E-B74C-8FFD338AC518}"/>
              </a:ext>
            </a:extLst>
          </p:cNvPr>
          <p:cNvSpPr/>
          <p:nvPr/>
        </p:nvSpPr>
        <p:spPr>
          <a:xfrm>
            <a:off x="609600" y="1947476"/>
            <a:ext cx="706668" cy="1978092"/>
          </a:xfrm>
          <a:prstGeom prst="rect">
            <a:avLst/>
          </a:prstGeom>
          <a:solidFill>
            <a:srgbClr val="0044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2682E36-312D-A643-9715-8B52984612B5}"/>
              </a:ext>
            </a:extLst>
          </p:cNvPr>
          <p:cNvSpPr/>
          <p:nvPr/>
        </p:nvSpPr>
        <p:spPr>
          <a:xfrm>
            <a:off x="1377514" y="1937199"/>
            <a:ext cx="10369152" cy="1978331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74000">
                <a:schemeClr val="bg1">
                  <a:lumMod val="85000"/>
                </a:schemeClr>
              </a:gs>
              <a:gs pos="83000">
                <a:schemeClr val="bg1">
                  <a:lumMod val="85000"/>
                </a:schemeClr>
              </a:gs>
              <a:gs pos="100000">
                <a:schemeClr val="bg1">
                  <a:lumMod val="8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Graphique 35" descr="Chariot de courses">
            <a:extLst>
              <a:ext uri="{FF2B5EF4-FFF2-40B4-BE49-F238E27FC236}">
                <a16:creationId xmlns:a16="http://schemas.microsoft.com/office/drawing/2014/main" id="{0C0D75C7-F252-EA4A-BA6F-1DA6B333C42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67371" y="332611"/>
            <a:ext cx="298540" cy="298540"/>
          </a:xfrm>
          <a:prstGeom prst="rect">
            <a:avLst/>
          </a:prstGeom>
        </p:spPr>
      </p:pic>
      <p:sp>
        <p:nvSpPr>
          <p:cNvPr id="37" name="Flèche vers la droite 36">
            <a:extLst>
              <a:ext uri="{FF2B5EF4-FFF2-40B4-BE49-F238E27FC236}">
                <a16:creationId xmlns:a16="http://schemas.microsoft.com/office/drawing/2014/main" id="{F0D96D46-669C-FC42-8ABD-B7ED580649A6}"/>
              </a:ext>
            </a:extLst>
          </p:cNvPr>
          <p:cNvSpPr/>
          <p:nvPr/>
        </p:nvSpPr>
        <p:spPr>
          <a:xfrm>
            <a:off x="2725304" y="332611"/>
            <a:ext cx="703497" cy="288281"/>
          </a:xfrm>
          <a:prstGeom prst="rightArrow">
            <a:avLst/>
          </a:prstGeom>
          <a:solidFill>
            <a:srgbClr val="004494"/>
          </a:solidFill>
          <a:ln w="19050">
            <a:noFill/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BE27155-98A3-8A49-8AAE-12F07A78D9D9}"/>
              </a:ext>
            </a:extLst>
          </p:cNvPr>
          <p:cNvSpPr/>
          <p:nvPr/>
        </p:nvSpPr>
        <p:spPr>
          <a:xfrm>
            <a:off x="2745184" y="134853"/>
            <a:ext cx="45719" cy="635000"/>
          </a:xfrm>
          <a:prstGeom prst="rect">
            <a:avLst/>
          </a:prstGeom>
          <a:solidFill>
            <a:schemeClr val="bg1"/>
          </a:solidFill>
          <a:ln w="19050">
            <a:noFill/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4B8A7EB-7050-9F4F-836D-1B7B7324340B}"/>
              </a:ext>
            </a:extLst>
          </p:cNvPr>
          <p:cNvSpPr/>
          <p:nvPr/>
        </p:nvSpPr>
        <p:spPr>
          <a:xfrm>
            <a:off x="2830663" y="168633"/>
            <a:ext cx="45719" cy="635000"/>
          </a:xfrm>
          <a:prstGeom prst="rect">
            <a:avLst/>
          </a:prstGeom>
          <a:solidFill>
            <a:schemeClr val="bg1"/>
          </a:solidFill>
          <a:ln w="19050">
            <a:noFill/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07B3413-5DBE-C04F-B7CD-B9AFFDB6ACB7}"/>
              </a:ext>
            </a:extLst>
          </p:cNvPr>
          <p:cNvSpPr/>
          <p:nvPr/>
        </p:nvSpPr>
        <p:spPr>
          <a:xfrm>
            <a:off x="2959388" y="243728"/>
            <a:ext cx="45719" cy="635000"/>
          </a:xfrm>
          <a:prstGeom prst="rect">
            <a:avLst/>
          </a:prstGeom>
          <a:solidFill>
            <a:schemeClr val="bg1"/>
          </a:solidFill>
          <a:ln w="19050">
            <a:noFill/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D5A08C3-A60D-0C4E-8163-3F404DD5EB2E}"/>
              </a:ext>
            </a:extLst>
          </p:cNvPr>
          <p:cNvSpPr/>
          <p:nvPr/>
        </p:nvSpPr>
        <p:spPr>
          <a:xfrm>
            <a:off x="609600" y="1249468"/>
            <a:ext cx="706668" cy="630152"/>
          </a:xfrm>
          <a:prstGeom prst="rect">
            <a:avLst/>
          </a:prstGeom>
          <a:solidFill>
            <a:srgbClr val="0044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DDB284B-573F-9343-8A40-93FFA39F0C38}"/>
              </a:ext>
            </a:extLst>
          </p:cNvPr>
          <p:cNvSpPr/>
          <p:nvPr/>
        </p:nvSpPr>
        <p:spPr>
          <a:xfrm>
            <a:off x="1377514" y="1249468"/>
            <a:ext cx="10369152" cy="630152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74000">
                <a:schemeClr val="bg1">
                  <a:lumMod val="85000"/>
                </a:schemeClr>
              </a:gs>
              <a:gs pos="83000">
                <a:schemeClr val="bg1">
                  <a:lumMod val="85000"/>
                </a:schemeClr>
              </a:gs>
              <a:gs pos="100000">
                <a:schemeClr val="bg1">
                  <a:lumMod val="8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1F74726F-A3DB-BF4B-80C2-F067A783D488}"/>
              </a:ext>
            </a:extLst>
          </p:cNvPr>
          <p:cNvSpPr txBox="1"/>
          <p:nvPr/>
        </p:nvSpPr>
        <p:spPr>
          <a:xfrm>
            <a:off x="1512024" y="1380496"/>
            <a:ext cx="4333238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>
                <a:cs typeface="Arial"/>
              </a:rPr>
              <a:t>Data Science project = Iterative process </a:t>
            </a:r>
          </a:p>
        </p:txBody>
      </p:sp>
      <p:pic>
        <p:nvPicPr>
          <p:cNvPr id="45" name="Graphique 44" descr="Informations">
            <a:extLst>
              <a:ext uri="{FF2B5EF4-FFF2-40B4-BE49-F238E27FC236}">
                <a16:creationId xmlns:a16="http://schemas.microsoft.com/office/drawing/2014/main" id="{706F3BB5-8655-2943-B4E8-DF129A63429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15712" y="1319324"/>
            <a:ext cx="494440" cy="494440"/>
          </a:xfrm>
          <a:prstGeom prst="rect">
            <a:avLst/>
          </a:prstGeom>
        </p:spPr>
      </p:pic>
      <p:pic>
        <p:nvPicPr>
          <p:cNvPr id="47" name="Graphique 46" descr="Badge Tick1">
            <a:extLst>
              <a:ext uri="{FF2B5EF4-FFF2-40B4-BE49-F238E27FC236}">
                <a16:creationId xmlns:a16="http://schemas.microsoft.com/office/drawing/2014/main" id="{2C619331-CDA6-6E4D-93CA-46DC64A142F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11530" y="2689302"/>
            <a:ext cx="494439" cy="494439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FE6312B0-81C0-4FA9-BC16-DE12E2920405}"/>
              </a:ext>
            </a:extLst>
          </p:cNvPr>
          <p:cNvSpPr/>
          <p:nvPr/>
        </p:nvSpPr>
        <p:spPr>
          <a:xfrm>
            <a:off x="1528864" y="4123263"/>
            <a:ext cx="2223686" cy="369332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r>
              <a:rPr lang="en-US">
                <a:cs typeface="Arial"/>
              </a:rPr>
              <a:t>Prefer business KPI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4FF3548-0BA9-3749-AC74-69FD3FDE961A}"/>
              </a:ext>
            </a:extLst>
          </p:cNvPr>
          <p:cNvSpPr/>
          <p:nvPr/>
        </p:nvSpPr>
        <p:spPr>
          <a:xfrm>
            <a:off x="1508987" y="2004118"/>
            <a:ext cx="4487126" cy="1754326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r>
              <a:rPr lang="en-US"/>
              <a:t>De-risk the project by: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First using simple models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Deploy the end-to-end architecture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Releasing pipelines</a:t>
            </a:r>
          </a:p>
        </p:txBody>
      </p:sp>
      <p:pic>
        <p:nvPicPr>
          <p:cNvPr id="31" name="Graphique 30" descr="Badge Tick1">
            <a:extLst>
              <a:ext uri="{FF2B5EF4-FFF2-40B4-BE49-F238E27FC236}">
                <a16:creationId xmlns:a16="http://schemas.microsoft.com/office/drawing/2014/main" id="{F26275E3-FB29-6548-B83D-7A6EDF26964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11531" y="4061282"/>
            <a:ext cx="494439" cy="494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440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63E9A5-5349-8E49-852D-BF61C9E61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DO we build ML products today?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67FFE2E-8298-804A-93B5-D2B235AEB24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F90BE8-D879-4F46-ACF9-7BCC67DCFB75}" type="slidenum">
              <a:rPr lang="fr-FR" smtClean="0"/>
              <a:pPr/>
              <a:t>3</a:t>
            </a:fld>
            <a:endParaRPr lang="fr-FR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70D3FF6-B110-B64B-9D37-8218FB034ABA}"/>
              </a:ext>
            </a:extLst>
          </p:cNvPr>
          <p:cNvSpPr/>
          <p:nvPr/>
        </p:nvSpPr>
        <p:spPr>
          <a:xfrm>
            <a:off x="9116604" y="6075569"/>
            <a:ext cx="288252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/>
              <a:t>https://</a:t>
            </a:r>
            <a:r>
              <a:rPr lang="en-US" sz="1100" err="1"/>
              <a:t>martinfowler.com</a:t>
            </a:r>
            <a:r>
              <a:rPr lang="en-US" sz="1100"/>
              <a:t>/articles/cd4ml.html</a:t>
            </a:r>
          </a:p>
        </p:txBody>
      </p:sp>
      <p:graphicFrame>
        <p:nvGraphicFramePr>
          <p:cNvPr id="105" name="Tableau 2">
            <a:extLst>
              <a:ext uri="{FF2B5EF4-FFF2-40B4-BE49-F238E27FC236}">
                <a16:creationId xmlns:a16="http://schemas.microsoft.com/office/drawing/2014/main" id="{7AACF90F-E546-5244-B4EC-12771586C0CE}"/>
              </a:ext>
            </a:extLst>
          </p:cNvPr>
          <p:cNvGraphicFramePr>
            <a:graphicFrameLocks noGrp="1"/>
          </p:cNvGraphicFramePr>
          <p:nvPr/>
        </p:nvGraphicFramePr>
        <p:xfrm>
          <a:off x="106973" y="3056959"/>
          <a:ext cx="11816862" cy="30612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0308">
                  <a:extLst>
                    <a:ext uri="{9D8B030D-6E8A-4147-A177-3AD203B41FA5}">
                      <a16:colId xmlns:a16="http://schemas.microsoft.com/office/drawing/2014/main" val="3511563982"/>
                    </a:ext>
                  </a:extLst>
                </a:gridCol>
                <a:gridCol w="11406554">
                  <a:extLst>
                    <a:ext uri="{9D8B030D-6E8A-4147-A177-3AD203B41FA5}">
                      <a16:colId xmlns:a16="http://schemas.microsoft.com/office/drawing/2014/main" val="2547857368"/>
                    </a:ext>
                  </a:extLst>
                </a:gridCol>
              </a:tblGrid>
              <a:tr h="102043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code</a:t>
                      </a:r>
                    </a:p>
                    <a:p>
                      <a:pPr algn="ctr"/>
                      <a:endParaRPr lang="en-US" sz="2000" b="0" i="0">
                        <a:latin typeface="Century Gothic" panose="020B0502020202020204" pitchFamily="34" charset="0"/>
                      </a:endParaRPr>
                    </a:p>
                  </a:txBody>
                  <a:tcPr vert="vert270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ECE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EC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7588792"/>
                  </a:ext>
                </a:extLst>
              </a:tr>
              <a:tr h="1020433"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latin typeface="Century Gothic" panose="020B0502020202020204" pitchFamily="34" charset="0"/>
                        </a:rPr>
                        <a:t>model</a:t>
                      </a:r>
                    </a:p>
                  </a:txBody>
                  <a:tcPr vert="vert270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E4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E4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6237542"/>
                  </a:ext>
                </a:extLst>
              </a:tr>
              <a:tr h="1020433"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latin typeface="Century Gothic" panose="020B0502020202020204" pitchFamily="34" charset="0"/>
                        </a:rPr>
                        <a:t>data</a:t>
                      </a:r>
                    </a:p>
                  </a:txBody>
                  <a:tcPr vert="vert270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2BBD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2BB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6609929"/>
                  </a:ext>
                </a:extLst>
              </a:tr>
            </a:tbl>
          </a:graphicData>
        </a:graphic>
      </p:graphicFrame>
      <p:sp>
        <p:nvSpPr>
          <p:cNvPr id="106" name="Rectangle : coins arrondis 105">
            <a:extLst>
              <a:ext uri="{FF2B5EF4-FFF2-40B4-BE49-F238E27FC236}">
                <a16:creationId xmlns:a16="http://schemas.microsoft.com/office/drawing/2014/main" id="{87F52E78-BFE9-134A-B045-65728EDAFCE6}"/>
              </a:ext>
            </a:extLst>
          </p:cNvPr>
          <p:cNvSpPr/>
          <p:nvPr/>
        </p:nvSpPr>
        <p:spPr>
          <a:xfrm>
            <a:off x="4480983" y="1273174"/>
            <a:ext cx="1540934" cy="1337733"/>
          </a:xfrm>
          <a:prstGeom prst="roundRect">
            <a:avLst/>
          </a:prstGeom>
          <a:solidFill>
            <a:srgbClr val="B518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Productionize Model</a:t>
            </a:r>
          </a:p>
        </p:txBody>
      </p:sp>
      <p:sp>
        <p:nvSpPr>
          <p:cNvPr id="107" name="Rectangle : coins arrondis 106">
            <a:extLst>
              <a:ext uri="{FF2B5EF4-FFF2-40B4-BE49-F238E27FC236}">
                <a16:creationId xmlns:a16="http://schemas.microsoft.com/office/drawing/2014/main" id="{455032B1-81B5-8147-B423-6675D444EC67}"/>
              </a:ext>
            </a:extLst>
          </p:cNvPr>
          <p:cNvSpPr/>
          <p:nvPr/>
        </p:nvSpPr>
        <p:spPr>
          <a:xfrm>
            <a:off x="6385983" y="1273173"/>
            <a:ext cx="1540934" cy="1337733"/>
          </a:xfrm>
          <a:prstGeom prst="roundRect">
            <a:avLst/>
          </a:prstGeom>
          <a:solidFill>
            <a:srgbClr val="B518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Testing</a:t>
            </a:r>
          </a:p>
        </p:txBody>
      </p:sp>
      <p:sp>
        <p:nvSpPr>
          <p:cNvPr id="108" name="Rectangle : coins arrondis 107">
            <a:extLst>
              <a:ext uri="{FF2B5EF4-FFF2-40B4-BE49-F238E27FC236}">
                <a16:creationId xmlns:a16="http://schemas.microsoft.com/office/drawing/2014/main" id="{2B0B791C-C992-4C41-97EC-021B917246E3}"/>
              </a:ext>
            </a:extLst>
          </p:cNvPr>
          <p:cNvSpPr/>
          <p:nvPr/>
        </p:nvSpPr>
        <p:spPr>
          <a:xfrm>
            <a:off x="8290983" y="1273173"/>
            <a:ext cx="1540934" cy="1337733"/>
          </a:xfrm>
          <a:prstGeom prst="roundRect">
            <a:avLst/>
          </a:prstGeom>
          <a:solidFill>
            <a:srgbClr val="B518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Deployment</a:t>
            </a:r>
          </a:p>
        </p:txBody>
      </p:sp>
      <p:pic>
        <p:nvPicPr>
          <p:cNvPr id="109" name="Graphique 108" descr="Point d’insertion vers le bas">
            <a:extLst>
              <a:ext uri="{FF2B5EF4-FFF2-40B4-BE49-F238E27FC236}">
                <a16:creationId xmlns:a16="http://schemas.microsoft.com/office/drawing/2014/main" id="{43A8B770-E8F4-0044-9ED6-9D450E2E00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>
            <a:off x="5742318" y="1661443"/>
            <a:ext cx="914400" cy="561191"/>
          </a:xfrm>
          <a:prstGeom prst="rect">
            <a:avLst/>
          </a:prstGeom>
        </p:spPr>
      </p:pic>
      <p:pic>
        <p:nvPicPr>
          <p:cNvPr id="110" name="Graphique 109" descr="Point d’insertion vers le bas">
            <a:extLst>
              <a:ext uri="{FF2B5EF4-FFF2-40B4-BE49-F238E27FC236}">
                <a16:creationId xmlns:a16="http://schemas.microsoft.com/office/drawing/2014/main" id="{7F41667A-BD76-5840-ABDC-29613FA466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>
            <a:off x="7651750" y="1663082"/>
            <a:ext cx="914400" cy="561191"/>
          </a:xfrm>
          <a:prstGeom prst="rect">
            <a:avLst/>
          </a:prstGeom>
        </p:spPr>
      </p:pic>
      <p:grpSp>
        <p:nvGrpSpPr>
          <p:cNvPr id="111" name="Groupe 110">
            <a:extLst>
              <a:ext uri="{FF2B5EF4-FFF2-40B4-BE49-F238E27FC236}">
                <a16:creationId xmlns:a16="http://schemas.microsoft.com/office/drawing/2014/main" id="{AF220EFD-1AB1-5B42-B683-79397B99CC72}"/>
              </a:ext>
            </a:extLst>
          </p:cNvPr>
          <p:cNvGrpSpPr/>
          <p:nvPr/>
        </p:nvGrpSpPr>
        <p:grpSpPr>
          <a:xfrm>
            <a:off x="7019720" y="3157263"/>
            <a:ext cx="465965" cy="456081"/>
            <a:chOff x="4486696" y="-3808"/>
            <a:chExt cx="914400" cy="914400"/>
          </a:xfrm>
        </p:grpSpPr>
        <p:pic>
          <p:nvPicPr>
            <p:cNvPr id="112" name="Graphique 111" descr="Papier">
              <a:extLst>
                <a:ext uri="{FF2B5EF4-FFF2-40B4-BE49-F238E27FC236}">
                  <a16:creationId xmlns:a16="http://schemas.microsoft.com/office/drawing/2014/main" id="{3C8AE03A-6E21-E64C-AEBD-3B3034025EA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486696" y="-3808"/>
              <a:ext cx="914400" cy="914400"/>
            </a:xfrm>
            <a:prstGeom prst="rect">
              <a:avLst/>
            </a:prstGeom>
          </p:spPr>
        </p:pic>
        <p:pic>
          <p:nvPicPr>
            <p:cNvPr id="113" name="Graphique 112" descr="Code Morse">
              <a:extLst>
                <a:ext uri="{FF2B5EF4-FFF2-40B4-BE49-F238E27FC236}">
                  <a16:creationId xmlns:a16="http://schemas.microsoft.com/office/drawing/2014/main" id="{5EEB7001-D2B3-F04B-A417-16173788672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701924" y="277609"/>
              <a:ext cx="483944" cy="483944"/>
            </a:xfrm>
            <a:prstGeom prst="rect">
              <a:avLst/>
            </a:prstGeom>
          </p:spPr>
        </p:pic>
      </p:grpSp>
      <p:grpSp>
        <p:nvGrpSpPr>
          <p:cNvPr id="114" name="Groupe 113">
            <a:extLst>
              <a:ext uri="{FF2B5EF4-FFF2-40B4-BE49-F238E27FC236}">
                <a16:creationId xmlns:a16="http://schemas.microsoft.com/office/drawing/2014/main" id="{87C11C0B-979E-7640-A7EF-C294884405A3}"/>
              </a:ext>
            </a:extLst>
          </p:cNvPr>
          <p:cNvGrpSpPr/>
          <p:nvPr/>
        </p:nvGrpSpPr>
        <p:grpSpPr>
          <a:xfrm>
            <a:off x="8828398" y="3157261"/>
            <a:ext cx="465965" cy="456081"/>
            <a:chOff x="4486696" y="-3808"/>
            <a:chExt cx="914400" cy="914400"/>
          </a:xfrm>
        </p:grpSpPr>
        <p:pic>
          <p:nvPicPr>
            <p:cNvPr id="115" name="Graphique 114" descr="Papier">
              <a:extLst>
                <a:ext uri="{FF2B5EF4-FFF2-40B4-BE49-F238E27FC236}">
                  <a16:creationId xmlns:a16="http://schemas.microsoft.com/office/drawing/2014/main" id="{8F860F41-F786-2947-B1DF-F1DF88F5D06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486696" y="-3808"/>
              <a:ext cx="914400" cy="914400"/>
            </a:xfrm>
            <a:prstGeom prst="rect">
              <a:avLst/>
            </a:prstGeom>
          </p:spPr>
        </p:pic>
        <p:pic>
          <p:nvPicPr>
            <p:cNvPr id="116" name="Graphique 115" descr="Code Morse">
              <a:extLst>
                <a:ext uri="{FF2B5EF4-FFF2-40B4-BE49-F238E27FC236}">
                  <a16:creationId xmlns:a16="http://schemas.microsoft.com/office/drawing/2014/main" id="{F261C522-EEA1-FE44-8B40-5B2470E45F2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701924" y="277609"/>
              <a:ext cx="483944" cy="483944"/>
            </a:xfrm>
            <a:prstGeom prst="rect">
              <a:avLst/>
            </a:prstGeom>
          </p:spPr>
        </p:pic>
      </p:grpSp>
      <p:pic>
        <p:nvPicPr>
          <p:cNvPr id="117" name="Graphique 116" descr="Base de données">
            <a:extLst>
              <a:ext uri="{FF2B5EF4-FFF2-40B4-BE49-F238E27FC236}">
                <a16:creationId xmlns:a16="http://schemas.microsoft.com/office/drawing/2014/main" id="{E1DA407C-C507-C244-BC9B-27123713180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624828" y="5182383"/>
            <a:ext cx="465965" cy="465965"/>
          </a:xfrm>
          <a:prstGeom prst="rect">
            <a:avLst/>
          </a:prstGeom>
        </p:spPr>
      </p:pic>
      <p:pic>
        <p:nvPicPr>
          <p:cNvPr id="118" name="Graphique 117" descr="Base de données">
            <a:extLst>
              <a:ext uri="{FF2B5EF4-FFF2-40B4-BE49-F238E27FC236}">
                <a16:creationId xmlns:a16="http://schemas.microsoft.com/office/drawing/2014/main" id="{F036E213-EE53-944C-9120-4262877473F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733398" y="5182382"/>
            <a:ext cx="465965" cy="465965"/>
          </a:xfrm>
          <a:prstGeom prst="rect">
            <a:avLst/>
          </a:prstGeom>
        </p:spPr>
      </p:pic>
      <p:pic>
        <p:nvPicPr>
          <p:cNvPr id="119" name="Graphique 118" descr="Processeur">
            <a:extLst>
              <a:ext uri="{FF2B5EF4-FFF2-40B4-BE49-F238E27FC236}">
                <a16:creationId xmlns:a16="http://schemas.microsoft.com/office/drawing/2014/main" id="{BDF4544A-338A-D846-AA6E-D3D8218B694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650883" y="4151591"/>
            <a:ext cx="465965" cy="465965"/>
          </a:xfrm>
          <a:prstGeom prst="rect">
            <a:avLst/>
          </a:prstGeom>
        </p:spPr>
      </p:pic>
      <p:pic>
        <p:nvPicPr>
          <p:cNvPr id="120" name="Graphique 119" descr="Processeur">
            <a:extLst>
              <a:ext uri="{FF2B5EF4-FFF2-40B4-BE49-F238E27FC236}">
                <a16:creationId xmlns:a16="http://schemas.microsoft.com/office/drawing/2014/main" id="{74C857D2-7A1B-0F49-9E40-D11D51A79D0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390635" y="4151591"/>
            <a:ext cx="465965" cy="465965"/>
          </a:xfrm>
          <a:prstGeom prst="rect">
            <a:avLst/>
          </a:prstGeom>
        </p:spPr>
      </p:pic>
      <p:pic>
        <p:nvPicPr>
          <p:cNvPr id="121" name="Graphique 120" descr="Processeur">
            <a:extLst>
              <a:ext uri="{FF2B5EF4-FFF2-40B4-BE49-F238E27FC236}">
                <a16:creationId xmlns:a16="http://schemas.microsoft.com/office/drawing/2014/main" id="{AFA42DC2-C833-BD4A-BF5A-DB9858AD1E0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426910" y="4151591"/>
            <a:ext cx="465965" cy="465965"/>
          </a:xfrm>
          <a:prstGeom prst="rect">
            <a:avLst/>
          </a:prstGeom>
        </p:spPr>
      </p:pic>
      <p:pic>
        <p:nvPicPr>
          <p:cNvPr id="122" name="Graphique 121" descr="Nuage">
            <a:extLst>
              <a:ext uri="{FF2B5EF4-FFF2-40B4-BE49-F238E27FC236}">
                <a16:creationId xmlns:a16="http://schemas.microsoft.com/office/drawing/2014/main" id="{40A75AEB-85A1-3144-ACEB-80F4BA06E7A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314983" y="3626266"/>
            <a:ext cx="548204" cy="630735"/>
          </a:xfrm>
          <a:prstGeom prst="rect">
            <a:avLst/>
          </a:prstGeom>
        </p:spPr>
      </p:pic>
      <p:sp>
        <p:nvSpPr>
          <p:cNvPr id="123" name="ZoneTexte 122">
            <a:extLst>
              <a:ext uri="{FF2B5EF4-FFF2-40B4-BE49-F238E27FC236}">
                <a16:creationId xmlns:a16="http://schemas.microsoft.com/office/drawing/2014/main" id="{A9D061FA-415A-884B-99F8-D5515E001F0D}"/>
              </a:ext>
            </a:extLst>
          </p:cNvPr>
          <p:cNvSpPr txBox="1"/>
          <p:nvPr/>
        </p:nvSpPr>
        <p:spPr>
          <a:xfrm>
            <a:off x="6930252" y="3527067"/>
            <a:ext cx="64793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>
                <a:latin typeface="Century Gothic" panose="020B0502020202020204" pitchFamily="34" charset="0"/>
              </a:rPr>
              <a:t>Testing</a:t>
            </a:r>
          </a:p>
          <a:p>
            <a:pPr algn="ctr"/>
            <a:r>
              <a:rPr lang="en-US" sz="1100">
                <a:latin typeface="Century Gothic" panose="020B0502020202020204" pitchFamily="34" charset="0"/>
              </a:rPr>
              <a:t>code</a:t>
            </a:r>
          </a:p>
        </p:txBody>
      </p:sp>
      <p:sp>
        <p:nvSpPr>
          <p:cNvPr id="124" name="ZoneTexte 123">
            <a:extLst>
              <a:ext uri="{FF2B5EF4-FFF2-40B4-BE49-F238E27FC236}">
                <a16:creationId xmlns:a16="http://schemas.microsoft.com/office/drawing/2014/main" id="{5D05F869-6B4E-9C44-820F-B2D0500F5B94}"/>
              </a:ext>
            </a:extLst>
          </p:cNvPr>
          <p:cNvSpPr txBox="1"/>
          <p:nvPr/>
        </p:nvSpPr>
        <p:spPr>
          <a:xfrm>
            <a:off x="8569901" y="3527400"/>
            <a:ext cx="98296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>
                <a:latin typeface="Century Gothic" panose="020B0502020202020204" pitchFamily="34" charset="0"/>
              </a:rPr>
              <a:t>Application</a:t>
            </a:r>
          </a:p>
          <a:p>
            <a:pPr algn="ctr"/>
            <a:r>
              <a:rPr lang="en-US" sz="1100">
                <a:latin typeface="Century Gothic" panose="020B0502020202020204" pitchFamily="34" charset="0"/>
              </a:rPr>
              <a:t>code</a:t>
            </a:r>
          </a:p>
        </p:txBody>
      </p:sp>
      <p:sp>
        <p:nvSpPr>
          <p:cNvPr id="125" name="ZoneTexte 124">
            <a:extLst>
              <a:ext uri="{FF2B5EF4-FFF2-40B4-BE49-F238E27FC236}">
                <a16:creationId xmlns:a16="http://schemas.microsoft.com/office/drawing/2014/main" id="{8A675994-F338-3842-83EE-00992C39FFE5}"/>
              </a:ext>
            </a:extLst>
          </p:cNvPr>
          <p:cNvSpPr txBox="1"/>
          <p:nvPr/>
        </p:nvSpPr>
        <p:spPr>
          <a:xfrm>
            <a:off x="3513747" y="4537046"/>
            <a:ext cx="74411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>
                <a:latin typeface="Century Gothic" panose="020B0502020202020204" pitchFamily="34" charset="0"/>
              </a:rPr>
              <a:t>Baseline</a:t>
            </a:r>
          </a:p>
          <a:p>
            <a:pPr algn="ctr"/>
            <a:r>
              <a:rPr lang="en-US" sz="1100">
                <a:latin typeface="Century Gothic" panose="020B0502020202020204" pitchFamily="34" charset="0"/>
              </a:rPr>
              <a:t>model</a:t>
            </a:r>
          </a:p>
        </p:txBody>
      </p:sp>
      <p:sp>
        <p:nvSpPr>
          <p:cNvPr id="126" name="ZoneTexte 125">
            <a:extLst>
              <a:ext uri="{FF2B5EF4-FFF2-40B4-BE49-F238E27FC236}">
                <a16:creationId xmlns:a16="http://schemas.microsoft.com/office/drawing/2014/main" id="{6E0F8776-61DF-ED4A-8037-C27A612E98EB}"/>
              </a:ext>
            </a:extLst>
          </p:cNvPr>
          <p:cNvSpPr txBox="1"/>
          <p:nvPr/>
        </p:nvSpPr>
        <p:spPr>
          <a:xfrm>
            <a:off x="5161860" y="4529372"/>
            <a:ext cx="9108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>
                <a:latin typeface="Century Gothic" panose="020B0502020202020204" pitchFamily="34" charset="0"/>
              </a:rPr>
              <a:t>Integrated</a:t>
            </a:r>
          </a:p>
          <a:p>
            <a:pPr algn="ctr"/>
            <a:r>
              <a:rPr lang="en-US" sz="1100">
                <a:latin typeface="Century Gothic" panose="020B0502020202020204" pitchFamily="34" charset="0"/>
              </a:rPr>
              <a:t>model</a:t>
            </a:r>
          </a:p>
        </p:txBody>
      </p:sp>
      <p:sp>
        <p:nvSpPr>
          <p:cNvPr id="127" name="ZoneTexte 126">
            <a:extLst>
              <a:ext uri="{FF2B5EF4-FFF2-40B4-BE49-F238E27FC236}">
                <a16:creationId xmlns:a16="http://schemas.microsoft.com/office/drawing/2014/main" id="{E3066C3B-806B-884A-B57A-E3D6C784B56C}"/>
              </a:ext>
            </a:extLst>
          </p:cNvPr>
          <p:cNvSpPr txBox="1"/>
          <p:nvPr/>
        </p:nvSpPr>
        <p:spPr>
          <a:xfrm>
            <a:off x="7350556" y="4601593"/>
            <a:ext cx="6270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>
                <a:latin typeface="Century Gothic" panose="020B0502020202020204" pitchFamily="34" charset="0"/>
              </a:rPr>
              <a:t>model</a:t>
            </a:r>
          </a:p>
        </p:txBody>
      </p:sp>
      <p:sp>
        <p:nvSpPr>
          <p:cNvPr id="128" name="ZoneTexte 127">
            <a:extLst>
              <a:ext uri="{FF2B5EF4-FFF2-40B4-BE49-F238E27FC236}">
                <a16:creationId xmlns:a16="http://schemas.microsoft.com/office/drawing/2014/main" id="{C23A5733-85A7-5F4B-B90C-23CF89F12414}"/>
              </a:ext>
            </a:extLst>
          </p:cNvPr>
          <p:cNvSpPr txBox="1"/>
          <p:nvPr/>
        </p:nvSpPr>
        <p:spPr>
          <a:xfrm>
            <a:off x="9116535" y="4079062"/>
            <a:ext cx="93968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>
                <a:latin typeface="Century Gothic" panose="020B0502020202020204" pitchFamily="34" charset="0"/>
              </a:rPr>
              <a:t>Code and model in production</a:t>
            </a:r>
          </a:p>
        </p:txBody>
      </p:sp>
      <p:sp>
        <p:nvSpPr>
          <p:cNvPr id="129" name="ZoneTexte 128">
            <a:extLst>
              <a:ext uri="{FF2B5EF4-FFF2-40B4-BE49-F238E27FC236}">
                <a16:creationId xmlns:a16="http://schemas.microsoft.com/office/drawing/2014/main" id="{3E508061-A9AA-2345-9548-D881D207E4E9}"/>
              </a:ext>
            </a:extLst>
          </p:cNvPr>
          <p:cNvSpPr txBox="1"/>
          <p:nvPr/>
        </p:nvSpPr>
        <p:spPr>
          <a:xfrm>
            <a:off x="6387969" y="5584081"/>
            <a:ext cx="93968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>
                <a:latin typeface="Century Gothic" panose="020B0502020202020204" pitchFamily="34" charset="0"/>
              </a:rPr>
              <a:t>Test</a:t>
            </a:r>
          </a:p>
          <a:p>
            <a:pPr algn="ctr"/>
            <a:r>
              <a:rPr lang="en-US" sz="1100">
                <a:latin typeface="Century Gothic" panose="020B0502020202020204" pitchFamily="34" charset="0"/>
              </a:rPr>
              <a:t>data</a:t>
            </a:r>
          </a:p>
        </p:txBody>
      </p:sp>
      <p:sp>
        <p:nvSpPr>
          <p:cNvPr id="130" name="ZoneTexte 129">
            <a:extLst>
              <a:ext uri="{FF2B5EF4-FFF2-40B4-BE49-F238E27FC236}">
                <a16:creationId xmlns:a16="http://schemas.microsoft.com/office/drawing/2014/main" id="{311F60B3-4FA1-744F-BEF2-FA8868DD14C7}"/>
              </a:ext>
            </a:extLst>
          </p:cNvPr>
          <p:cNvSpPr txBox="1"/>
          <p:nvPr/>
        </p:nvSpPr>
        <p:spPr>
          <a:xfrm>
            <a:off x="10496539" y="5565366"/>
            <a:ext cx="93968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>
                <a:latin typeface="Century Gothic" panose="020B0502020202020204" pitchFamily="34" charset="0"/>
              </a:rPr>
              <a:t>Production</a:t>
            </a:r>
          </a:p>
          <a:p>
            <a:pPr algn="ctr"/>
            <a:r>
              <a:rPr lang="en-US" sz="1100">
                <a:latin typeface="Century Gothic" panose="020B0502020202020204" pitchFamily="34" charset="0"/>
              </a:rPr>
              <a:t>data</a:t>
            </a:r>
          </a:p>
        </p:txBody>
      </p:sp>
      <p:cxnSp>
        <p:nvCxnSpPr>
          <p:cNvPr id="131" name="Connecteur en angle 130">
            <a:extLst>
              <a:ext uri="{FF2B5EF4-FFF2-40B4-BE49-F238E27FC236}">
                <a16:creationId xmlns:a16="http://schemas.microsoft.com/office/drawing/2014/main" id="{94AE8EE1-A243-6E41-B4E6-EBC1B2E5A881}"/>
              </a:ext>
            </a:extLst>
          </p:cNvPr>
          <p:cNvCxnSpPr>
            <a:cxnSpLocks/>
            <a:stCxn id="128" idx="2"/>
          </p:cNvCxnSpPr>
          <p:nvPr/>
        </p:nvCxnSpPr>
        <p:spPr>
          <a:xfrm rot="16200000" flipH="1">
            <a:off x="9790904" y="4474698"/>
            <a:ext cx="736138" cy="1145194"/>
          </a:xfrm>
          <a:prstGeom prst="bentConnector2">
            <a:avLst/>
          </a:prstGeom>
          <a:ln w="444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Rectangle : coins arrondis 131">
            <a:extLst>
              <a:ext uri="{FF2B5EF4-FFF2-40B4-BE49-F238E27FC236}">
                <a16:creationId xmlns:a16="http://schemas.microsoft.com/office/drawing/2014/main" id="{4D4DA710-FE47-9147-A49F-AD008B165B25}"/>
              </a:ext>
            </a:extLst>
          </p:cNvPr>
          <p:cNvSpPr/>
          <p:nvPr/>
        </p:nvSpPr>
        <p:spPr>
          <a:xfrm>
            <a:off x="2569751" y="1273173"/>
            <a:ext cx="1540934" cy="1337733"/>
          </a:xfrm>
          <a:prstGeom prst="roundRect">
            <a:avLst/>
          </a:prstGeom>
          <a:solidFill>
            <a:srgbClr val="B61857"/>
          </a:solidFill>
          <a:ln w="4445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Model</a:t>
            </a:r>
          </a:p>
          <a:p>
            <a:pPr algn="ctr"/>
            <a:r>
              <a:rPr lang="en-US" sz="1400"/>
              <a:t>Building</a:t>
            </a:r>
          </a:p>
        </p:txBody>
      </p:sp>
      <p:grpSp>
        <p:nvGrpSpPr>
          <p:cNvPr id="133" name="Groupe 132">
            <a:extLst>
              <a:ext uri="{FF2B5EF4-FFF2-40B4-BE49-F238E27FC236}">
                <a16:creationId xmlns:a16="http://schemas.microsoft.com/office/drawing/2014/main" id="{01A556E3-5956-0F48-A177-27F2B151A535}"/>
              </a:ext>
            </a:extLst>
          </p:cNvPr>
          <p:cNvGrpSpPr/>
          <p:nvPr/>
        </p:nvGrpSpPr>
        <p:grpSpPr>
          <a:xfrm>
            <a:off x="2655744" y="3157262"/>
            <a:ext cx="465965" cy="456081"/>
            <a:chOff x="4486696" y="-3808"/>
            <a:chExt cx="914400" cy="914400"/>
          </a:xfrm>
        </p:grpSpPr>
        <p:pic>
          <p:nvPicPr>
            <p:cNvPr id="134" name="Graphique 133" descr="Papier">
              <a:extLst>
                <a:ext uri="{FF2B5EF4-FFF2-40B4-BE49-F238E27FC236}">
                  <a16:creationId xmlns:a16="http://schemas.microsoft.com/office/drawing/2014/main" id="{A1DFDE2C-0D51-B84A-B87A-9326E6B719F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486696" y="-3808"/>
              <a:ext cx="914400" cy="914400"/>
            </a:xfrm>
            <a:prstGeom prst="rect">
              <a:avLst/>
            </a:prstGeom>
          </p:spPr>
        </p:pic>
        <p:pic>
          <p:nvPicPr>
            <p:cNvPr id="135" name="Graphique 134" descr="Code Morse">
              <a:extLst>
                <a:ext uri="{FF2B5EF4-FFF2-40B4-BE49-F238E27FC236}">
                  <a16:creationId xmlns:a16="http://schemas.microsoft.com/office/drawing/2014/main" id="{1504A3AF-FC69-E643-A3BB-83158CFC4C2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701924" y="277609"/>
              <a:ext cx="483944" cy="483944"/>
            </a:xfrm>
            <a:prstGeom prst="rect">
              <a:avLst/>
            </a:prstGeom>
          </p:spPr>
        </p:pic>
      </p:grpSp>
      <p:pic>
        <p:nvPicPr>
          <p:cNvPr id="136" name="Graphique 135" descr="Base de données">
            <a:extLst>
              <a:ext uri="{FF2B5EF4-FFF2-40B4-BE49-F238E27FC236}">
                <a16:creationId xmlns:a16="http://schemas.microsoft.com/office/drawing/2014/main" id="{1EEF0E65-E91B-5F48-915F-EF107FC65AE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121709" y="5182382"/>
            <a:ext cx="465965" cy="465965"/>
          </a:xfrm>
          <a:prstGeom prst="rect">
            <a:avLst/>
          </a:prstGeom>
        </p:spPr>
      </p:pic>
      <p:sp>
        <p:nvSpPr>
          <p:cNvPr id="137" name="ZoneTexte 136">
            <a:extLst>
              <a:ext uri="{FF2B5EF4-FFF2-40B4-BE49-F238E27FC236}">
                <a16:creationId xmlns:a16="http://schemas.microsoft.com/office/drawing/2014/main" id="{B4901DC7-F405-4641-8412-C607657F246E}"/>
              </a:ext>
            </a:extLst>
          </p:cNvPr>
          <p:cNvSpPr txBox="1"/>
          <p:nvPr/>
        </p:nvSpPr>
        <p:spPr>
          <a:xfrm>
            <a:off x="2535103" y="3527066"/>
            <a:ext cx="70724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>
                <a:latin typeface="Century Gothic" panose="020B0502020202020204" pitchFamily="34" charset="0"/>
              </a:rPr>
              <a:t>Training</a:t>
            </a:r>
          </a:p>
          <a:p>
            <a:pPr algn="ctr"/>
            <a:r>
              <a:rPr lang="en-US" sz="1100">
                <a:latin typeface="Century Gothic" panose="020B0502020202020204" pitchFamily="34" charset="0"/>
              </a:rPr>
              <a:t>code</a:t>
            </a:r>
          </a:p>
        </p:txBody>
      </p:sp>
      <p:sp>
        <p:nvSpPr>
          <p:cNvPr id="138" name="ZoneTexte 137">
            <a:extLst>
              <a:ext uri="{FF2B5EF4-FFF2-40B4-BE49-F238E27FC236}">
                <a16:creationId xmlns:a16="http://schemas.microsoft.com/office/drawing/2014/main" id="{BAD7AC8B-2FBB-8F41-864A-6E4A70B23646}"/>
              </a:ext>
            </a:extLst>
          </p:cNvPr>
          <p:cNvSpPr txBox="1"/>
          <p:nvPr/>
        </p:nvSpPr>
        <p:spPr>
          <a:xfrm>
            <a:off x="2888725" y="5556531"/>
            <a:ext cx="93968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>
                <a:latin typeface="Century Gothic" panose="020B0502020202020204" pitchFamily="34" charset="0"/>
              </a:rPr>
              <a:t>Training</a:t>
            </a:r>
          </a:p>
          <a:p>
            <a:pPr algn="ctr"/>
            <a:r>
              <a:rPr lang="en-US" sz="1100">
                <a:latin typeface="Century Gothic" panose="020B0502020202020204" pitchFamily="34" charset="0"/>
              </a:rPr>
              <a:t>data</a:t>
            </a:r>
          </a:p>
        </p:txBody>
      </p:sp>
      <p:cxnSp>
        <p:nvCxnSpPr>
          <p:cNvPr id="139" name="Connecteur droit avec flèche 138">
            <a:extLst>
              <a:ext uri="{FF2B5EF4-FFF2-40B4-BE49-F238E27FC236}">
                <a16:creationId xmlns:a16="http://schemas.microsoft.com/office/drawing/2014/main" id="{9F22FA0C-743D-8E47-BC80-9E400A5D309A}"/>
              </a:ext>
            </a:extLst>
          </p:cNvPr>
          <p:cNvCxnSpPr>
            <a:cxnSpLocks/>
          </p:cNvCxnSpPr>
          <p:nvPr/>
        </p:nvCxnSpPr>
        <p:spPr>
          <a:xfrm flipV="1">
            <a:off x="2884384" y="2672381"/>
            <a:ext cx="8823" cy="484881"/>
          </a:xfrm>
          <a:prstGeom prst="straightConnector1">
            <a:avLst/>
          </a:prstGeom>
          <a:ln w="444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necteur droit avec flèche 139">
            <a:extLst>
              <a:ext uri="{FF2B5EF4-FFF2-40B4-BE49-F238E27FC236}">
                <a16:creationId xmlns:a16="http://schemas.microsoft.com/office/drawing/2014/main" id="{D8A14D3C-5160-CC47-BE9A-6E4E32030BBF}"/>
              </a:ext>
            </a:extLst>
          </p:cNvPr>
          <p:cNvCxnSpPr>
            <a:cxnSpLocks/>
          </p:cNvCxnSpPr>
          <p:nvPr/>
        </p:nvCxnSpPr>
        <p:spPr>
          <a:xfrm flipH="1" flipV="1">
            <a:off x="3320750" y="2672381"/>
            <a:ext cx="29599" cy="2510001"/>
          </a:xfrm>
          <a:prstGeom prst="straightConnector1">
            <a:avLst/>
          </a:prstGeom>
          <a:ln w="444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necteur droit avec flèche 140">
            <a:extLst>
              <a:ext uri="{FF2B5EF4-FFF2-40B4-BE49-F238E27FC236}">
                <a16:creationId xmlns:a16="http://schemas.microsoft.com/office/drawing/2014/main" id="{6EF6C810-5EB1-C549-8CDB-0F73F819C731}"/>
              </a:ext>
            </a:extLst>
          </p:cNvPr>
          <p:cNvCxnSpPr>
            <a:cxnSpLocks/>
          </p:cNvCxnSpPr>
          <p:nvPr/>
        </p:nvCxnSpPr>
        <p:spPr>
          <a:xfrm>
            <a:off x="3869199" y="2672381"/>
            <a:ext cx="14736" cy="1479209"/>
          </a:xfrm>
          <a:prstGeom prst="straightConnector1">
            <a:avLst/>
          </a:prstGeom>
          <a:ln w="444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eur en angle 141">
            <a:extLst>
              <a:ext uri="{FF2B5EF4-FFF2-40B4-BE49-F238E27FC236}">
                <a16:creationId xmlns:a16="http://schemas.microsoft.com/office/drawing/2014/main" id="{A250ED27-348E-B04A-BD06-545D56B952E1}"/>
              </a:ext>
            </a:extLst>
          </p:cNvPr>
          <p:cNvCxnSpPr>
            <a:cxnSpLocks/>
          </p:cNvCxnSpPr>
          <p:nvPr/>
        </p:nvCxnSpPr>
        <p:spPr>
          <a:xfrm flipV="1">
            <a:off x="4116917" y="2659600"/>
            <a:ext cx="762405" cy="1724973"/>
          </a:xfrm>
          <a:prstGeom prst="bentConnector2">
            <a:avLst/>
          </a:prstGeom>
          <a:ln w="444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eur droit avec flèche 142">
            <a:extLst>
              <a:ext uri="{FF2B5EF4-FFF2-40B4-BE49-F238E27FC236}">
                <a16:creationId xmlns:a16="http://schemas.microsoft.com/office/drawing/2014/main" id="{DD9915B1-C9D0-304C-9922-03DF57AF32CA}"/>
              </a:ext>
            </a:extLst>
          </p:cNvPr>
          <p:cNvCxnSpPr>
            <a:cxnSpLocks/>
          </p:cNvCxnSpPr>
          <p:nvPr/>
        </p:nvCxnSpPr>
        <p:spPr>
          <a:xfrm>
            <a:off x="7639931" y="2672379"/>
            <a:ext cx="20031" cy="1479211"/>
          </a:xfrm>
          <a:prstGeom prst="straightConnector1">
            <a:avLst/>
          </a:prstGeom>
          <a:ln w="444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cteur droit avec flèche 143">
            <a:extLst>
              <a:ext uri="{FF2B5EF4-FFF2-40B4-BE49-F238E27FC236}">
                <a16:creationId xmlns:a16="http://schemas.microsoft.com/office/drawing/2014/main" id="{6D5A3475-3EF3-D843-9C25-FC3F8DD059B8}"/>
              </a:ext>
            </a:extLst>
          </p:cNvPr>
          <p:cNvCxnSpPr>
            <a:cxnSpLocks/>
          </p:cNvCxnSpPr>
          <p:nvPr/>
        </p:nvCxnSpPr>
        <p:spPr>
          <a:xfrm flipV="1">
            <a:off x="7252772" y="2657737"/>
            <a:ext cx="4015" cy="499525"/>
          </a:xfrm>
          <a:prstGeom prst="straightConnector1">
            <a:avLst/>
          </a:prstGeom>
          <a:ln w="444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cteur en angle 144">
            <a:extLst>
              <a:ext uri="{FF2B5EF4-FFF2-40B4-BE49-F238E27FC236}">
                <a16:creationId xmlns:a16="http://schemas.microsoft.com/office/drawing/2014/main" id="{93744705-0427-4B4C-826A-3DF32F1AB4E4}"/>
              </a:ext>
            </a:extLst>
          </p:cNvPr>
          <p:cNvCxnSpPr>
            <a:cxnSpLocks/>
          </p:cNvCxnSpPr>
          <p:nvPr/>
        </p:nvCxnSpPr>
        <p:spPr>
          <a:xfrm flipV="1">
            <a:off x="5856669" y="2659600"/>
            <a:ext cx="699465" cy="1724973"/>
          </a:xfrm>
          <a:prstGeom prst="bentConnector2">
            <a:avLst/>
          </a:prstGeom>
          <a:ln w="444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necteur droit avec flèche 145">
            <a:extLst>
              <a:ext uri="{FF2B5EF4-FFF2-40B4-BE49-F238E27FC236}">
                <a16:creationId xmlns:a16="http://schemas.microsoft.com/office/drawing/2014/main" id="{42EB861B-9583-F140-9530-86DF55D8A656}"/>
              </a:ext>
            </a:extLst>
          </p:cNvPr>
          <p:cNvCxnSpPr>
            <a:cxnSpLocks/>
          </p:cNvCxnSpPr>
          <p:nvPr/>
        </p:nvCxnSpPr>
        <p:spPr>
          <a:xfrm flipV="1">
            <a:off x="6857880" y="2659600"/>
            <a:ext cx="0" cy="2522782"/>
          </a:xfrm>
          <a:prstGeom prst="straightConnector1">
            <a:avLst/>
          </a:prstGeom>
          <a:ln w="444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necteur droit avec flèche 146">
            <a:extLst>
              <a:ext uri="{FF2B5EF4-FFF2-40B4-BE49-F238E27FC236}">
                <a16:creationId xmlns:a16="http://schemas.microsoft.com/office/drawing/2014/main" id="{240C3003-129E-774A-963C-95EA7216B292}"/>
              </a:ext>
            </a:extLst>
          </p:cNvPr>
          <p:cNvCxnSpPr>
            <a:cxnSpLocks/>
          </p:cNvCxnSpPr>
          <p:nvPr/>
        </p:nvCxnSpPr>
        <p:spPr>
          <a:xfrm>
            <a:off x="9586445" y="2672379"/>
            <a:ext cx="15170" cy="1109383"/>
          </a:xfrm>
          <a:prstGeom prst="straightConnector1">
            <a:avLst/>
          </a:prstGeom>
          <a:ln w="444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necteur droit avec flèche 147">
            <a:extLst>
              <a:ext uri="{FF2B5EF4-FFF2-40B4-BE49-F238E27FC236}">
                <a16:creationId xmlns:a16="http://schemas.microsoft.com/office/drawing/2014/main" id="{C6277337-A5B7-DF41-B6A9-1E52428C18C4}"/>
              </a:ext>
            </a:extLst>
          </p:cNvPr>
          <p:cNvCxnSpPr>
            <a:cxnSpLocks/>
          </p:cNvCxnSpPr>
          <p:nvPr/>
        </p:nvCxnSpPr>
        <p:spPr>
          <a:xfrm flipV="1">
            <a:off x="9061450" y="2657570"/>
            <a:ext cx="0" cy="499690"/>
          </a:xfrm>
          <a:prstGeom prst="straightConnector1">
            <a:avLst/>
          </a:prstGeom>
          <a:ln w="444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onnecteur en angle 148">
            <a:extLst>
              <a:ext uri="{FF2B5EF4-FFF2-40B4-BE49-F238E27FC236}">
                <a16:creationId xmlns:a16="http://schemas.microsoft.com/office/drawing/2014/main" id="{33A58487-0CFD-7740-84C6-40C4E7BC655B}"/>
              </a:ext>
            </a:extLst>
          </p:cNvPr>
          <p:cNvCxnSpPr>
            <a:cxnSpLocks/>
          </p:cNvCxnSpPr>
          <p:nvPr/>
        </p:nvCxnSpPr>
        <p:spPr>
          <a:xfrm flipV="1">
            <a:off x="7892944" y="2657737"/>
            <a:ext cx="651638" cy="1726836"/>
          </a:xfrm>
          <a:prstGeom prst="bentConnector2">
            <a:avLst/>
          </a:prstGeom>
          <a:ln w="444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necteur droit avec flèche 149">
            <a:extLst>
              <a:ext uri="{FF2B5EF4-FFF2-40B4-BE49-F238E27FC236}">
                <a16:creationId xmlns:a16="http://schemas.microsoft.com/office/drawing/2014/main" id="{C22F1EC0-1ACD-3D41-864F-0D40F03562AE}"/>
              </a:ext>
            </a:extLst>
          </p:cNvPr>
          <p:cNvCxnSpPr>
            <a:cxnSpLocks/>
          </p:cNvCxnSpPr>
          <p:nvPr/>
        </p:nvCxnSpPr>
        <p:spPr>
          <a:xfrm>
            <a:off x="5615516" y="2672381"/>
            <a:ext cx="8171" cy="1479209"/>
          </a:xfrm>
          <a:prstGeom prst="straightConnector1">
            <a:avLst/>
          </a:prstGeom>
          <a:ln w="444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6" name="Graphique 155" descr="Point d’insertion vers le bas">
            <a:extLst>
              <a:ext uri="{FF2B5EF4-FFF2-40B4-BE49-F238E27FC236}">
                <a16:creationId xmlns:a16="http://schemas.microsoft.com/office/drawing/2014/main" id="{63DAE4A3-23F8-3F44-89FD-36234957C5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>
            <a:off x="3841750" y="1661444"/>
            <a:ext cx="914400" cy="561191"/>
          </a:xfrm>
          <a:prstGeom prst="rect">
            <a:avLst/>
          </a:prstGeom>
        </p:spPr>
      </p:pic>
      <p:sp>
        <p:nvSpPr>
          <p:cNvPr id="54" name="Footer Placeholder 2">
            <a:extLst>
              <a:ext uri="{FF2B5EF4-FFF2-40B4-BE49-F238E27FC236}">
                <a16:creationId xmlns:a16="http://schemas.microsoft.com/office/drawing/2014/main" id="{B0E4AED8-DC6B-B042-84AB-39AE110AF92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09600" y="6411917"/>
            <a:ext cx="7416800" cy="365125"/>
          </a:xfrm>
        </p:spPr>
        <p:txBody>
          <a:bodyPr/>
          <a:lstStyle/>
          <a:p>
            <a:r>
              <a:rPr lang="en-US"/>
              <a:t>Delivery Practices for Data Science – TDF France – 09/12/2020</a:t>
            </a:r>
          </a:p>
        </p:txBody>
      </p:sp>
    </p:spTree>
    <p:extLst>
      <p:ext uri="{BB962C8B-B14F-4D97-AF65-F5344CB8AC3E}">
        <p14:creationId xmlns:p14="http://schemas.microsoft.com/office/powerpoint/2010/main" val="1289253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67FFE2E-8298-804A-93B5-D2B235AEB24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F90BE8-D879-4F46-ACF9-7BCC67DCFB75}" type="slidenum">
              <a:rPr lang="fr-FR" smtClean="0"/>
              <a:pPr/>
              <a:t>4</a:t>
            </a:fld>
            <a:endParaRPr lang="fr-FR"/>
          </a:p>
        </p:txBody>
      </p:sp>
      <p:sp>
        <p:nvSpPr>
          <p:cNvPr id="55" name="Titre 1">
            <a:extLst>
              <a:ext uri="{FF2B5EF4-FFF2-40B4-BE49-F238E27FC236}">
                <a16:creationId xmlns:a16="http://schemas.microsoft.com/office/drawing/2014/main" id="{9F5DE31C-E3F5-7948-96CD-A4C0ECF5C6C6}"/>
              </a:ext>
            </a:extLst>
          </p:cNvPr>
          <p:cNvSpPr txBox="1">
            <a:spLocks/>
          </p:cNvSpPr>
          <p:nvPr/>
        </p:nvSpPr>
        <p:spPr>
          <a:xfrm>
            <a:off x="609600" y="274638"/>
            <a:ext cx="10958400" cy="635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200" b="1" i="0" kern="1200" cap="all">
                <a:solidFill>
                  <a:schemeClr val="accent4"/>
                </a:solidFill>
                <a:latin typeface="+mj-lt"/>
                <a:ea typeface="+mj-ea"/>
                <a:cs typeface="Arial"/>
              </a:defRPr>
            </a:lvl1pPr>
          </a:lstStyle>
          <a:p>
            <a:r>
              <a:rPr lang="en-GB"/>
              <a:t>What if we don’t have access to data?</a:t>
            </a:r>
            <a:endParaRPr lang="fr-FR"/>
          </a:p>
        </p:txBody>
      </p:sp>
      <p:graphicFrame>
        <p:nvGraphicFramePr>
          <p:cNvPr id="56" name="Tableau 2">
            <a:extLst>
              <a:ext uri="{FF2B5EF4-FFF2-40B4-BE49-F238E27FC236}">
                <a16:creationId xmlns:a16="http://schemas.microsoft.com/office/drawing/2014/main" id="{0AEB87CC-0AFC-EA43-983B-F417F402A2A3}"/>
              </a:ext>
            </a:extLst>
          </p:cNvPr>
          <p:cNvGraphicFramePr>
            <a:graphicFrameLocks noGrp="1"/>
          </p:cNvGraphicFramePr>
          <p:nvPr/>
        </p:nvGraphicFramePr>
        <p:xfrm>
          <a:off x="106973" y="3056959"/>
          <a:ext cx="11816862" cy="30612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0308">
                  <a:extLst>
                    <a:ext uri="{9D8B030D-6E8A-4147-A177-3AD203B41FA5}">
                      <a16:colId xmlns:a16="http://schemas.microsoft.com/office/drawing/2014/main" val="3511563982"/>
                    </a:ext>
                  </a:extLst>
                </a:gridCol>
                <a:gridCol w="11406554">
                  <a:extLst>
                    <a:ext uri="{9D8B030D-6E8A-4147-A177-3AD203B41FA5}">
                      <a16:colId xmlns:a16="http://schemas.microsoft.com/office/drawing/2014/main" val="2547857368"/>
                    </a:ext>
                  </a:extLst>
                </a:gridCol>
              </a:tblGrid>
              <a:tr h="102043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code</a:t>
                      </a:r>
                    </a:p>
                    <a:p>
                      <a:pPr algn="ctr"/>
                      <a:endParaRPr lang="en-US" sz="2000" b="0" i="0">
                        <a:latin typeface="Century Gothic" panose="020B0502020202020204" pitchFamily="34" charset="0"/>
                      </a:endParaRPr>
                    </a:p>
                  </a:txBody>
                  <a:tcPr vert="vert270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ECE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EC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7588792"/>
                  </a:ext>
                </a:extLst>
              </a:tr>
              <a:tr h="1020433"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latin typeface="Century Gothic" panose="020B0502020202020204" pitchFamily="34" charset="0"/>
                        </a:rPr>
                        <a:t>model</a:t>
                      </a:r>
                    </a:p>
                  </a:txBody>
                  <a:tcPr vert="vert270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E4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E4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6237542"/>
                  </a:ext>
                </a:extLst>
              </a:tr>
              <a:tr h="1020433"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latin typeface="Century Gothic" panose="020B0502020202020204" pitchFamily="34" charset="0"/>
                        </a:rPr>
                        <a:t>data</a:t>
                      </a:r>
                    </a:p>
                  </a:txBody>
                  <a:tcPr vert="vert270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2BBD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2BB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6609929"/>
                  </a:ext>
                </a:extLst>
              </a:tr>
            </a:tbl>
          </a:graphicData>
        </a:graphic>
      </p:graphicFrame>
      <p:sp>
        <p:nvSpPr>
          <p:cNvPr id="57" name="Rectangle : coins arrondis 56">
            <a:extLst>
              <a:ext uri="{FF2B5EF4-FFF2-40B4-BE49-F238E27FC236}">
                <a16:creationId xmlns:a16="http://schemas.microsoft.com/office/drawing/2014/main" id="{889D1D82-C34B-EC4C-9EE1-C7C07D03A5F5}"/>
              </a:ext>
            </a:extLst>
          </p:cNvPr>
          <p:cNvSpPr/>
          <p:nvPr/>
        </p:nvSpPr>
        <p:spPr>
          <a:xfrm>
            <a:off x="4480983" y="1273174"/>
            <a:ext cx="1540934" cy="1337733"/>
          </a:xfrm>
          <a:prstGeom prst="roundRect">
            <a:avLst/>
          </a:prstGeom>
          <a:solidFill>
            <a:srgbClr val="B518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Productionize Model</a:t>
            </a:r>
          </a:p>
        </p:txBody>
      </p:sp>
      <p:sp>
        <p:nvSpPr>
          <p:cNvPr id="58" name="Rectangle : coins arrondis 57">
            <a:extLst>
              <a:ext uri="{FF2B5EF4-FFF2-40B4-BE49-F238E27FC236}">
                <a16:creationId xmlns:a16="http://schemas.microsoft.com/office/drawing/2014/main" id="{E49E631E-CF3B-3A4A-9461-7BB0239074AF}"/>
              </a:ext>
            </a:extLst>
          </p:cNvPr>
          <p:cNvSpPr/>
          <p:nvPr/>
        </p:nvSpPr>
        <p:spPr>
          <a:xfrm>
            <a:off x="6385983" y="1273173"/>
            <a:ext cx="1540934" cy="1337733"/>
          </a:xfrm>
          <a:prstGeom prst="roundRect">
            <a:avLst/>
          </a:prstGeom>
          <a:solidFill>
            <a:srgbClr val="B518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Testing</a:t>
            </a:r>
          </a:p>
        </p:txBody>
      </p:sp>
      <p:sp>
        <p:nvSpPr>
          <p:cNvPr id="59" name="Rectangle : coins arrondis 58">
            <a:extLst>
              <a:ext uri="{FF2B5EF4-FFF2-40B4-BE49-F238E27FC236}">
                <a16:creationId xmlns:a16="http://schemas.microsoft.com/office/drawing/2014/main" id="{486A9C05-3EBC-9B42-985B-28FBFDEC8912}"/>
              </a:ext>
            </a:extLst>
          </p:cNvPr>
          <p:cNvSpPr/>
          <p:nvPr/>
        </p:nvSpPr>
        <p:spPr>
          <a:xfrm>
            <a:off x="8290983" y="1273173"/>
            <a:ext cx="1540934" cy="1337733"/>
          </a:xfrm>
          <a:prstGeom prst="roundRect">
            <a:avLst/>
          </a:prstGeom>
          <a:solidFill>
            <a:srgbClr val="B518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Deployment</a:t>
            </a:r>
          </a:p>
        </p:txBody>
      </p:sp>
      <p:pic>
        <p:nvPicPr>
          <p:cNvPr id="60" name="Graphique 59" descr="Point d’insertion vers le bas">
            <a:extLst>
              <a:ext uri="{FF2B5EF4-FFF2-40B4-BE49-F238E27FC236}">
                <a16:creationId xmlns:a16="http://schemas.microsoft.com/office/drawing/2014/main" id="{CEF5444F-1D23-A14B-A149-4528863F69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5742318" y="1661443"/>
            <a:ext cx="914400" cy="561191"/>
          </a:xfrm>
          <a:prstGeom prst="rect">
            <a:avLst/>
          </a:prstGeom>
        </p:spPr>
      </p:pic>
      <p:pic>
        <p:nvPicPr>
          <p:cNvPr id="61" name="Graphique 60" descr="Point d’insertion vers le bas">
            <a:extLst>
              <a:ext uri="{FF2B5EF4-FFF2-40B4-BE49-F238E27FC236}">
                <a16:creationId xmlns:a16="http://schemas.microsoft.com/office/drawing/2014/main" id="{4E6197D9-944E-C248-8CB3-B4512BC839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7651750" y="1663082"/>
            <a:ext cx="914400" cy="561191"/>
          </a:xfrm>
          <a:prstGeom prst="rect">
            <a:avLst/>
          </a:prstGeom>
        </p:spPr>
      </p:pic>
      <p:grpSp>
        <p:nvGrpSpPr>
          <p:cNvPr id="62" name="Groupe 61">
            <a:extLst>
              <a:ext uri="{FF2B5EF4-FFF2-40B4-BE49-F238E27FC236}">
                <a16:creationId xmlns:a16="http://schemas.microsoft.com/office/drawing/2014/main" id="{FEC3F45E-82A4-534E-BE34-A7E048707D6A}"/>
              </a:ext>
            </a:extLst>
          </p:cNvPr>
          <p:cNvGrpSpPr/>
          <p:nvPr/>
        </p:nvGrpSpPr>
        <p:grpSpPr>
          <a:xfrm>
            <a:off x="7019720" y="3157263"/>
            <a:ext cx="465965" cy="456081"/>
            <a:chOff x="4486696" y="-3808"/>
            <a:chExt cx="914400" cy="914400"/>
          </a:xfrm>
        </p:grpSpPr>
        <p:pic>
          <p:nvPicPr>
            <p:cNvPr id="63" name="Graphique 62" descr="Papier">
              <a:extLst>
                <a:ext uri="{FF2B5EF4-FFF2-40B4-BE49-F238E27FC236}">
                  <a16:creationId xmlns:a16="http://schemas.microsoft.com/office/drawing/2014/main" id="{C06C4702-7D78-9C49-BF8C-26D96CE153D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486696" y="-3808"/>
              <a:ext cx="914400" cy="914400"/>
            </a:xfrm>
            <a:prstGeom prst="rect">
              <a:avLst/>
            </a:prstGeom>
          </p:spPr>
        </p:pic>
        <p:pic>
          <p:nvPicPr>
            <p:cNvPr id="64" name="Graphique 63" descr="Code Morse">
              <a:extLst>
                <a:ext uri="{FF2B5EF4-FFF2-40B4-BE49-F238E27FC236}">
                  <a16:creationId xmlns:a16="http://schemas.microsoft.com/office/drawing/2014/main" id="{496CE809-4243-9549-9826-927DE991B19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701924" y="277609"/>
              <a:ext cx="483944" cy="483944"/>
            </a:xfrm>
            <a:prstGeom prst="rect">
              <a:avLst/>
            </a:prstGeom>
          </p:spPr>
        </p:pic>
      </p:grpSp>
      <p:grpSp>
        <p:nvGrpSpPr>
          <p:cNvPr id="65" name="Groupe 64">
            <a:extLst>
              <a:ext uri="{FF2B5EF4-FFF2-40B4-BE49-F238E27FC236}">
                <a16:creationId xmlns:a16="http://schemas.microsoft.com/office/drawing/2014/main" id="{3B7D856D-D808-AC4D-AD1C-7D1779FC840D}"/>
              </a:ext>
            </a:extLst>
          </p:cNvPr>
          <p:cNvGrpSpPr/>
          <p:nvPr/>
        </p:nvGrpSpPr>
        <p:grpSpPr>
          <a:xfrm>
            <a:off x="8828398" y="3157261"/>
            <a:ext cx="465965" cy="456081"/>
            <a:chOff x="4486696" y="-3808"/>
            <a:chExt cx="914400" cy="914400"/>
          </a:xfrm>
        </p:grpSpPr>
        <p:pic>
          <p:nvPicPr>
            <p:cNvPr id="66" name="Graphique 65" descr="Papier">
              <a:extLst>
                <a:ext uri="{FF2B5EF4-FFF2-40B4-BE49-F238E27FC236}">
                  <a16:creationId xmlns:a16="http://schemas.microsoft.com/office/drawing/2014/main" id="{18B2A2B9-991F-7744-8788-3CF326811B7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486696" y="-3808"/>
              <a:ext cx="914400" cy="914400"/>
            </a:xfrm>
            <a:prstGeom prst="rect">
              <a:avLst/>
            </a:prstGeom>
          </p:spPr>
        </p:pic>
        <p:pic>
          <p:nvPicPr>
            <p:cNvPr id="67" name="Graphique 66" descr="Code Morse">
              <a:extLst>
                <a:ext uri="{FF2B5EF4-FFF2-40B4-BE49-F238E27FC236}">
                  <a16:creationId xmlns:a16="http://schemas.microsoft.com/office/drawing/2014/main" id="{4499FD3C-BD1A-E94B-BD0E-56835BE6221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701924" y="277609"/>
              <a:ext cx="483944" cy="483944"/>
            </a:xfrm>
            <a:prstGeom prst="rect">
              <a:avLst/>
            </a:prstGeom>
          </p:spPr>
        </p:pic>
      </p:grpSp>
      <p:pic>
        <p:nvPicPr>
          <p:cNvPr id="68" name="Graphique 67" descr="Base de données">
            <a:extLst>
              <a:ext uri="{FF2B5EF4-FFF2-40B4-BE49-F238E27FC236}">
                <a16:creationId xmlns:a16="http://schemas.microsoft.com/office/drawing/2014/main" id="{2E3B4815-EBEF-644E-9C59-F4D29EB9083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624828" y="5182383"/>
            <a:ext cx="465965" cy="465965"/>
          </a:xfrm>
          <a:prstGeom prst="rect">
            <a:avLst/>
          </a:prstGeom>
        </p:spPr>
      </p:pic>
      <p:pic>
        <p:nvPicPr>
          <p:cNvPr id="69" name="Graphique 68" descr="Base de données">
            <a:extLst>
              <a:ext uri="{FF2B5EF4-FFF2-40B4-BE49-F238E27FC236}">
                <a16:creationId xmlns:a16="http://schemas.microsoft.com/office/drawing/2014/main" id="{FD77C762-BE88-4546-A8D2-CB5FABDC8DD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733398" y="5182382"/>
            <a:ext cx="465965" cy="465965"/>
          </a:xfrm>
          <a:prstGeom prst="rect">
            <a:avLst/>
          </a:prstGeom>
        </p:spPr>
      </p:pic>
      <p:pic>
        <p:nvPicPr>
          <p:cNvPr id="70" name="Graphique 69" descr="Processeur">
            <a:extLst>
              <a:ext uri="{FF2B5EF4-FFF2-40B4-BE49-F238E27FC236}">
                <a16:creationId xmlns:a16="http://schemas.microsoft.com/office/drawing/2014/main" id="{7D3FF4EF-3844-C146-9358-ED26282E2D1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650883" y="4151591"/>
            <a:ext cx="465965" cy="465965"/>
          </a:xfrm>
          <a:prstGeom prst="rect">
            <a:avLst/>
          </a:prstGeom>
        </p:spPr>
      </p:pic>
      <p:pic>
        <p:nvPicPr>
          <p:cNvPr id="71" name="Graphique 70" descr="Processeur">
            <a:extLst>
              <a:ext uri="{FF2B5EF4-FFF2-40B4-BE49-F238E27FC236}">
                <a16:creationId xmlns:a16="http://schemas.microsoft.com/office/drawing/2014/main" id="{C597236D-697D-1749-B956-30B4B96EBA6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390635" y="4151591"/>
            <a:ext cx="465965" cy="465965"/>
          </a:xfrm>
          <a:prstGeom prst="rect">
            <a:avLst/>
          </a:prstGeom>
        </p:spPr>
      </p:pic>
      <p:pic>
        <p:nvPicPr>
          <p:cNvPr id="72" name="Graphique 71" descr="Processeur">
            <a:extLst>
              <a:ext uri="{FF2B5EF4-FFF2-40B4-BE49-F238E27FC236}">
                <a16:creationId xmlns:a16="http://schemas.microsoft.com/office/drawing/2014/main" id="{B7EE5EB8-18D8-774E-9B3F-B3AB4044820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426910" y="4151591"/>
            <a:ext cx="465965" cy="465965"/>
          </a:xfrm>
          <a:prstGeom prst="rect">
            <a:avLst/>
          </a:prstGeom>
        </p:spPr>
      </p:pic>
      <p:pic>
        <p:nvPicPr>
          <p:cNvPr id="73" name="Graphique 72" descr="Nuage">
            <a:extLst>
              <a:ext uri="{FF2B5EF4-FFF2-40B4-BE49-F238E27FC236}">
                <a16:creationId xmlns:a16="http://schemas.microsoft.com/office/drawing/2014/main" id="{2EDECE67-C003-924F-A215-308E3DBD3A7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314983" y="3626266"/>
            <a:ext cx="548204" cy="630735"/>
          </a:xfrm>
          <a:prstGeom prst="rect">
            <a:avLst/>
          </a:prstGeom>
        </p:spPr>
      </p:pic>
      <p:sp>
        <p:nvSpPr>
          <p:cNvPr id="74" name="ZoneTexte 73">
            <a:extLst>
              <a:ext uri="{FF2B5EF4-FFF2-40B4-BE49-F238E27FC236}">
                <a16:creationId xmlns:a16="http://schemas.microsoft.com/office/drawing/2014/main" id="{97A38968-9A02-9A41-A007-E63A0FF01DF6}"/>
              </a:ext>
            </a:extLst>
          </p:cNvPr>
          <p:cNvSpPr txBox="1"/>
          <p:nvPr/>
        </p:nvSpPr>
        <p:spPr>
          <a:xfrm>
            <a:off x="6930252" y="3527067"/>
            <a:ext cx="64793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>
                <a:latin typeface="Century Gothic" panose="020B0502020202020204" pitchFamily="34" charset="0"/>
              </a:rPr>
              <a:t>Testing</a:t>
            </a:r>
          </a:p>
          <a:p>
            <a:pPr algn="ctr"/>
            <a:r>
              <a:rPr lang="en-US" sz="1100">
                <a:latin typeface="Century Gothic" panose="020B0502020202020204" pitchFamily="34" charset="0"/>
              </a:rPr>
              <a:t>code</a:t>
            </a:r>
          </a:p>
        </p:txBody>
      </p:sp>
      <p:sp>
        <p:nvSpPr>
          <p:cNvPr id="75" name="ZoneTexte 74">
            <a:extLst>
              <a:ext uri="{FF2B5EF4-FFF2-40B4-BE49-F238E27FC236}">
                <a16:creationId xmlns:a16="http://schemas.microsoft.com/office/drawing/2014/main" id="{D42E9514-B8F1-844B-BE95-1128726EE073}"/>
              </a:ext>
            </a:extLst>
          </p:cNvPr>
          <p:cNvSpPr txBox="1"/>
          <p:nvPr/>
        </p:nvSpPr>
        <p:spPr>
          <a:xfrm>
            <a:off x="8569901" y="3527400"/>
            <a:ext cx="98296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>
                <a:latin typeface="Century Gothic" panose="020B0502020202020204" pitchFamily="34" charset="0"/>
              </a:rPr>
              <a:t>Application</a:t>
            </a:r>
          </a:p>
          <a:p>
            <a:pPr algn="ctr"/>
            <a:r>
              <a:rPr lang="en-US" sz="1100">
                <a:latin typeface="Century Gothic" panose="020B0502020202020204" pitchFamily="34" charset="0"/>
              </a:rPr>
              <a:t>code</a:t>
            </a:r>
          </a:p>
        </p:txBody>
      </p:sp>
      <p:sp>
        <p:nvSpPr>
          <p:cNvPr id="76" name="ZoneTexte 75">
            <a:extLst>
              <a:ext uri="{FF2B5EF4-FFF2-40B4-BE49-F238E27FC236}">
                <a16:creationId xmlns:a16="http://schemas.microsoft.com/office/drawing/2014/main" id="{D4BAB55D-4968-D54B-B880-7AD6F861ADED}"/>
              </a:ext>
            </a:extLst>
          </p:cNvPr>
          <p:cNvSpPr txBox="1"/>
          <p:nvPr/>
        </p:nvSpPr>
        <p:spPr>
          <a:xfrm>
            <a:off x="3513747" y="4537046"/>
            <a:ext cx="74411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>
                <a:latin typeface="Century Gothic" panose="020B0502020202020204" pitchFamily="34" charset="0"/>
              </a:rPr>
              <a:t>Baseline</a:t>
            </a:r>
          </a:p>
          <a:p>
            <a:pPr algn="ctr"/>
            <a:r>
              <a:rPr lang="en-US" sz="1100">
                <a:latin typeface="Century Gothic" panose="020B0502020202020204" pitchFamily="34" charset="0"/>
              </a:rPr>
              <a:t>model</a:t>
            </a:r>
          </a:p>
        </p:txBody>
      </p:sp>
      <p:sp>
        <p:nvSpPr>
          <p:cNvPr id="77" name="ZoneTexte 76">
            <a:extLst>
              <a:ext uri="{FF2B5EF4-FFF2-40B4-BE49-F238E27FC236}">
                <a16:creationId xmlns:a16="http://schemas.microsoft.com/office/drawing/2014/main" id="{7A952A0C-6B8E-9145-82ED-20968CD52604}"/>
              </a:ext>
            </a:extLst>
          </p:cNvPr>
          <p:cNvSpPr txBox="1"/>
          <p:nvPr/>
        </p:nvSpPr>
        <p:spPr>
          <a:xfrm>
            <a:off x="5161860" y="4529372"/>
            <a:ext cx="9108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>
                <a:latin typeface="Century Gothic" panose="020B0502020202020204" pitchFamily="34" charset="0"/>
              </a:rPr>
              <a:t>Integrated</a:t>
            </a:r>
          </a:p>
          <a:p>
            <a:pPr algn="ctr"/>
            <a:r>
              <a:rPr lang="en-US" sz="1100">
                <a:latin typeface="Century Gothic" panose="020B0502020202020204" pitchFamily="34" charset="0"/>
              </a:rPr>
              <a:t>model</a:t>
            </a:r>
          </a:p>
        </p:txBody>
      </p:sp>
      <p:sp>
        <p:nvSpPr>
          <p:cNvPr id="78" name="ZoneTexte 77">
            <a:extLst>
              <a:ext uri="{FF2B5EF4-FFF2-40B4-BE49-F238E27FC236}">
                <a16:creationId xmlns:a16="http://schemas.microsoft.com/office/drawing/2014/main" id="{5893D296-339A-ED49-BFAE-17D055B55776}"/>
              </a:ext>
            </a:extLst>
          </p:cNvPr>
          <p:cNvSpPr txBox="1"/>
          <p:nvPr/>
        </p:nvSpPr>
        <p:spPr>
          <a:xfrm>
            <a:off x="7350556" y="4601593"/>
            <a:ext cx="6270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>
                <a:latin typeface="Century Gothic" panose="020B0502020202020204" pitchFamily="34" charset="0"/>
              </a:rPr>
              <a:t>model</a:t>
            </a:r>
          </a:p>
        </p:txBody>
      </p:sp>
      <p:sp>
        <p:nvSpPr>
          <p:cNvPr id="79" name="ZoneTexte 78">
            <a:extLst>
              <a:ext uri="{FF2B5EF4-FFF2-40B4-BE49-F238E27FC236}">
                <a16:creationId xmlns:a16="http://schemas.microsoft.com/office/drawing/2014/main" id="{407F5FC9-D2DF-AD4B-84F1-F05BA26F6A52}"/>
              </a:ext>
            </a:extLst>
          </p:cNvPr>
          <p:cNvSpPr txBox="1"/>
          <p:nvPr/>
        </p:nvSpPr>
        <p:spPr>
          <a:xfrm>
            <a:off x="9116535" y="4079062"/>
            <a:ext cx="93968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>
                <a:latin typeface="Century Gothic" panose="020B0502020202020204" pitchFamily="34" charset="0"/>
              </a:rPr>
              <a:t>Code and model in production</a:t>
            </a:r>
          </a:p>
        </p:txBody>
      </p:sp>
      <p:sp>
        <p:nvSpPr>
          <p:cNvPr id="80" name="ZoneTexte 79">
            <a:extLst>
              <a:ext uri="{FF2B5EF4-FFF2-40B4-BE49-F238E27FC236}">
                <a16:creationId xmlns:a16="http://schemas.microsoft.com/office/drawing/2014/main" id="{FC3B9D84-100A-614C-B3AC-41CA490B98E5}"/>
              </a:ext>
            </a:extLst>
          </p:cNvPr>
          <p:cNvSpPr txBox="1"/>
          <p:nvPr/>
        </p:nvSpPr>
        <p:spPr>
          <a:xfrm>
            <a:off x="6387969" y="5584081"/>
            <a:ext cx="93968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>
                <a:latin typeface="Century Gothic" panose="020B0502020202020204" pitchFamily="34" charset="0"/>
              </a:rPr>
              <a:t>Test</a:t>
            </a:r>
          </a:p>
          <a:p>
            <a:pPr algn="ctr"/>
            <a:r>
              <a:rPr lang="en-US" sz="1100">
                <a:latin typeface="Century Gothic" panose="020B0502020202020204" pitchFamily="34" charset="0"/>
              </a:rPr>
              <a:t>data</a:t>
            </a:r>
          </a:p>
        </p:txBody>
      </p:sp>
      <p:sp>
        <p:nvSpPr>
          <p:cNvPr id="81" name="ZoneTexte 80">
            <a:extLst>
              <a:ext uri="{FF2B5EF4-FFF2-40B4-BE49-F238E27FC236}">
                <a16:creationId xmlns:a16="http://schemas.microsoft.com/office/drawing/2014/main" id="{E52A10A0-41DA-EE41-9BB3-617C09553AE2}"/>
              </a:ext>
            </a:extLst>
          </p:cNvPr>
          <p:cNvSpPr txBox="1"/>
          <p:nvPr/>
        </p:nvSpPr>
        <p:spPr>
          <a:xfrm>
            <a:off x="10496539" y="5565366"/>
            <a:ext cx="93968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>
                <a:latin typeface="Century Gothic" panose="020B0502020202020204" pitchFamily="34" charset="0"/>
              </a:rPr>
              <a:t>Production</a:t>
            </a:r>
          </a:p>
          <a:p>
            <a:pPr algn="ctr"/>
            <a:r>
              <a:rPr lang="en-US" sz="1100">
                <a:latin typeface="Century Gothic" panose="020B0502020202020204" pitchFamily="34" charset="0"/>
              </a:rPr>
              <a:t>data</a:t>
            </a:r>
          </a:p>
        </p:txBody>
      </p:sp>
      <p:cxnSp>
        <p:nvCxnSpPr>
          <p:cNvPr id="82" name="Connecteur en angle 81">
            <a:extLst>
              <a:ext uri="{FF2B5EF4-FFF2-40B4-BE49-F238E27FC236}">
                <a16:creationId xmlns:a16="http://schemas.microsoft.com/office/drawing/2014/main" id="{6458E657-AF73-6F4B-BD7D-5873D52765DF}"/>
              </a:ext>
            </a:extLst>
          </p:cNvPr>
          <p:cNvCxnSpPr>
            <a:cxnSpLocks/>
            <a:stCxn id="79" idx="2"/>
          </p:cNvCxnSpPr>
          <p:nvPr/>
        </p:nvCxnSpPr>
        <p:spPr>
          <a:xfrm rot="16200000" flipH="1">
            <a:off x="9790904" y="4474698"/>
            <a:ext cx="736138" cy="1145194"/>
          </a:xfrm>
          <a:prstGeom prst="bentConnector2">
            <a:avLst/>
          </a:prstGeom>
          <a:ln w="444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 : coins arrondis 82">
            <a:extLst>
              <a:ext uri="{FF2B5EF4-FFF2-40B4-BE49-F238E27FC236}">
                <a16:creationId xmlns:a16="http://schemas.microsoft.com/office/drawing/2014/main" id="{3461DEDD-C257-D448-865C-7998EEC44778}"/>
              </a:ext>
            </a:extLst>
          </p:cNvPr>
          <p:cNvSpPr/>
          <p:nvPr/>
        </p:nvSpPr>
        <p:spPr>
          <a:xfrm>
            <a:off x="2569751" y="1273173"/>
            <a:ext cx="1540934" cy="1337733"/>
          </a:xfrm>
          <a:prstGeom prst="roundRect">
            <a:avLst/>
          </a:prstGeom>
          <a:solidFill>
            <a:srgbClr val="B61857"/>
          </a:solidFill>
          <a:ln w="4445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Model</a:t>
            </a:r>
          </a:p>
          <a:p>
            <a:pPr algn="ctr"/>
            <a:r>
              <a:rPr lang="en-US" sz="1400"/>
              <a:t>Building</a:t>
            </a:r>
          </a:p>
        </p:txBody>
      </p:sp>
      <p:grpSp>
        <p:nvGrpSpPr>
          <p:cNvPr id="84" name="Groupe 83">
            <a:extLst>
              <a:ext uri="{FF2B5EF4-FFF2-40B4-BE49-F238E27FC236}">
                <a16:creationId xmlns:a16="http://schemas.microsoft.com/office/drawing/2014/main" id="{4B8C007C-FF27-6D4B-BEA1-3D1EFACCA43E}"/>
              </a:ext>
            </a:extLst>
          </p:cNvPr>
          <p:cNvGrpSpPr/>
          <p:nvPr/>
        </p:nvGrpSpPr>
        <p:grpSpPr>
          <a:xfrm>
            <a:off x="2655744" y="3157262"/>
            <a:ext cx="465965" cy="456081"/>
            <a:chOff x="4486696" y="-3808"/>
            <a:chExt cx="914400" cy="914400"/>
          </a:xfrm>
        </p:grpSpPr>
        <p:pic>
          <p:nvPicPr>
            <p:cNvPr id="85" name="Graphique 84" descr="Papier">
              <a:extLst>
                <a:ext uri="{FF2B5EF4-FFF2-40B4-BE49-F238E27FC236}">
                  <a16:creationId xmlns:a16="http://schemas.microsoft.com/office/drawing/2014/main" id="{9C6244EF-E2EC-444F-85C2-762A9C3965B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486696" y="-3808"/>
              <a:ext cx="914400" cy="914400"/>
            </a:xfrm>
            <a:prstGeom prst="rect">
              <a:avLst/>
            </a:prstGeom>
          </p:spPr>
        </p:pic>
        <p:pic>
          <p:nvPicPr>
            <p:cNvPr id="86" name="Graphique 85" descr="Code Morse">
              <a:extLst>
                <a:ext uri="{FF2B5EF4-FFF2-40B4-BE49-F238E27FC236}">
                  <a16:creationId xmlns:a16="http://schemas.microsoft.com/office/drawing/2014/main" id="{1226990D-1471-F946-ACAA-6027F756183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701924" y="277609"/>
              <a:ext cx="483944" cy="483944"/>
            </a:xfrm>
            <a:prstGeom prst="rect">
              <a:avLst/>
            </a:prstGeom>
          </p:spPr>
        </p:pic>
      </p:grpSp>
      <p:pic>
        <p:nvPicPr>
          <p:cNvPr id="87" name="Graphique 86" descr="Base de données">
            <a:extLst>
              <a:ext uri="{FF2B5EF4-FFF2-40B4-BE49-F238E27FC236}">
                <a16:creationId xmlns:a16="http://schemas.microsoft.com/office/drawing/2014/main" id="{FEE1C902-B706-584B-B53C-79CE1250BC4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121709" y="5182382"/>
            <a:ext cx="465965" cy="465965"/>
          </a:xfrm>
          <a:prstGeom prst="rect">
            <a:avLst/>
          </a:prstGeom>
        </p:spPr>
      </p:pic>
      <p:sp>
        <p:nvSpPr>
          <p:cNvPr id="88" name="ZoneTexte 87">
            <a:extLst>
              <a:ext uri="{FF2B5EF4-FFF2-40B4-BE49-F238E27FC236}">
                <a16:creationId xmlns:a16="http://schemas.microsoft.com/office/drawing/2014/main" id="{7BEE1AE3-B055-6046-AE0D-E572F82EA3DB}"/>
              </a:ext>
            </a:extLst>
          </p:cNvPr>
          <p:cNvSpPr txBox="1"/>
          <p:nvPr/>
        </p:nvSpPr>
        <p:spPr>
          <a:xfrm>
            <a:off x="2535103" y="3527066"/>
            <a:ext cx="70724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>
                <a:latin typeface="Century Gothic" panose="020B0502020202020204" pitchFamily="34" charset="0"/>
              </a:rPr>
              <a:t>Training</a:t>
            </a:r>
          </a:p>
          <a:p>
            <a:pPr algn="ctr"/>
            <a:r>
              <a:rPr lang="en-US" sz="1100">
                <a:latin typeface="Century Gothic" panose="020B0502020202020204" pitchFamily="34" charset="0"/>
              </a:rPr>
              <a:t>code</a:t>
            </a:r>
          </a:p>
        </p:txBody>
      </p:sp>
      <p:sp>
        <p:nvSpPr>
          <p:cNvPr id="89" name="ZoneTexte 88">
            <a:extLst>
              <a:ext uri="{FF2B5EF4-FFF2-40B4-BE49-F238E27FC236}">
                <a16:creationId xmlns:a16="http://schemas.microsoft.com/office/drawing/2014/main" id="{D7614DED-01A1-EC40-81BC-21B4C90E0CE8}"/>
              </a:ext>
            </a:extLst>
          </p:cNvPr>
          <p:cNvSpPr txBox="1"/>
          <p:nvPr/>
        </p:nvSpPr>
        <p:spPr>
          <a:xfrm>
            <a:off x="2888725" y="5556531"/>
            <a:ext cx="93968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>
                <a:latin typeface="Century Gothic" panose="020B0502020202020204" pitchFamily="34" charset="0"/>
              </a:rPr>
              <a:t>Training</a:t>
            </a:r>
          </a:p>
          <a:p>
            <a:pPr algn="ctr"/>
            <a:r>
              <a:rPr lang="en-US" sz="1100">
                <a:latin typeface="Century Gothic" panose="020B0502020202020204" pitchFamily="34" charset="0"/>
              </a:rPr>
              <a:t>data</a:t>
            </a:r>
          </a:p>
        </p:txBody>
      </p:sp>
      <p:cxnSp>
        <p:nvCxnSpPr>
          <p:cNvPr id="90" name="Connecteur droit avec flèche 89">
            <a:extLst>
              <a:ext uri="{FF2B5EF4-FFF2-40B4-BE49-F238E27FC236}">
                <a16:creationId xmlns:a16="http://schemas.microsoft.com/office/drawing/2014/main" id="{29DA364F-3B39-4249-8134-4CA246680786}"/>
              </a:ext>
            </a:extLst>
          </p:cNvPr>
          <p:cNvCxnSpPr>
            <a:cxnSpLocks/>
          </p:cNvCxnSpPr>
          <p:nvPr/>
        </p:nvCxnSpPr>
        <p:spPr>
          <a:xfrm flipV="1">
            <a:off x="2884384" y="2672381"/>
            <a:ext cx="8823" cy="484881"/>
          </a:xfrm>
          <a:prstGeom prst="straightConnector1">
            <a:avLst/>
          </a:prstGeom>
          <a:ln w="444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eur droit avec flèche 90">
            <a:extLst>
              <a:ext uri="{FF2B5EF4-FFF2-40B4-BE49-F238E27FC236}">
                <a16:creationId xmlns:a16="http://schemas.microsoft.com/office/drawing/2014/main" id="{BE12FC4A-5293-8947-A5D3-43BD781964EF}"/>
              </a:ext>
            </a:extLst>
          </p:cNvPr>
          <p:cNvCxnSpPr>
            <a:cxnSpLocks/>
          </p:cNvCxnSpPr>
          <p:nvPr/>
        </p:nvCxnSpPr>
        <p:spPr>
          <a:xfrm flipH="1" flipV="1">
            <a:off x="3320750" y="2672381"/>
            <a:ext cx="29599" cy="2510001"/>
          </a:xfrm>
          <a:prstGeom prst="straightConnector1">
            <a:avLst/>
          </a:prstGeom>
          <a:ln w="444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eur droit avec flèche 91">
            <a:extLst>
              <a:ext uri="{FF2B5EF4-FFF2-40B4-BE49-F238E27FC236}">
                <a16:creationId xmlns:a16="http://schemas.microsoft.com/office/drawing/2014/main" id="{E13C8A15-1D96-F64E-AB46-AEF0BDF360CB}"/>
              </a:ext>
            </a:extLst>
          </p:cNvPr>
          <p:cNvCxnSpPr>
            <a:cxnSpLocks/>
          </p:cNvCxnSpPr>
          <p:nvPr/>
        </p:nvCxnSpPr>
        <p:spPr>
          <a:xfrm>
            <a:off x="3869199" y="2672381"/>
            <a:ext cx="14736" cy="1479209"/>
          </a:xfrm>
          <a:prstGeom prst="straightConnector1">
            <a:avLst/>
          </a:prstGeom>
          <a:ln w="444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eur en angle 92">
            <a:extLst>
              <a:ext uri="{FF2B5EF4-FFF2-40B4-BE49-F238E27FC236}">
                <a16:creationId xmlns:a16="http://schemas.microsoft.com/office/drawing/2014/main" id="{FB708334-9F2C-E54F-994F-C5B56B21F74F}"/>
              </a:ext>
            </a:extLst>
          </p:cNvPr>
          <p:cNvCxnSpPr>
            <a:cxnSpLocks/>
          </p:cNvCxnSpPr>
          <p:nvPr/>
        </p:nvCxnSpPr>
        <p:spPr>
          <a:xfrm flipV="1">
            <a:off x="4116917" y="2659600"/>
            <a:ext cx="762405" cy="1724973"/>
          </a:xfrm>
          <a:prstGeom prst="bentConnector2">
            <a:avLst/>
          </a:prstGeom>
          <a:ln w="444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eur droit avec flèche 93">
            <a:extLst>
              <a:ext uri="{FF2B5EF4-FFF2-40B4-BE49-F238E27FC236}">
                <a16:creationId xmlns:a16="http://schemas.microsoft.com/office/drawing/2014/main" id="{CBC760E6-A22B-6149-9FD1-2BBFAADFABAF}"/>
              </a:ext>
            </a:extLst>
          </p:cNvPr>
          <p:cNvCxnSpPr>
            <a:cxnSpLocks/>
          </p:cNvCxnSpPr>
          <p:nvPr/>
        </p:nvCxnSpPr>
        <p:spPr>
          <a:xfrm>
            <a:off x="7639931" y="2672379"/>
            <a:ext cx="20031" cy="1479211"/>
          </a:xfrm>
          <a:prstGeom prst="straightConnector1">
            <a:avLst/>
          </a:prstGeom>
          <a:ln w="444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eur droit avec flèche 94">
            <a:extLst>
              <a:ext uri="{FF2B5EF4-FFF2-40B4-BE49-F238E27FC236}">
                <a16:creationId xmlns:a16="http://schemas.microsoft.com/office/drawing/2014/main" id="{D4BA8E0F-CD26-6B4A-A4FF-6A5EE0F90601}"/>
              </a:ext>
            </a:extLst>
          </p:cNvPr>
          <p:cNvCxnSpPr>
            <a:cxnSpLocks/>
          </p:cNvCxnSpPr>
          <p:nvPr/>
        </p:nvCxnSpPr>
        <p:spPr>
          <a:xfrm flipV="1">
            <a:off x="7252772" y="2657737"/>
            <a:ext cx="4015" cy="499525"/>
          </a:xfrm>
          <a:prstGeom prst="straightConnector1">
            <a:avLst/>
          </a:prstGeom>
          <a:ln w="444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eur en angle 95">
            <a:extLst>
              <a:ext uri="{FF2B5EF4-FFF2-40B4-BE49-F238E27FC236}">
                <a16:creationId xmlns:a16="http://schemas.microsoft.com/office/drawing/2014/main" id="{E22B31AF-C634-4046-B110-E5AE1A52D7F3}"/>
              </a:ext>
            </a:extLst>
          </p:cNvPr>
          <p:cNvCxnSpPr>
            <a:cxnSpLocks/>
          </p:cNvCxnSpPr>
          <p:nvPr/>
        </p:nvCxnSpPr>
        <p:spPr>
          <a:xfrm flipV="1">
            <a:off x="5856669" y="2659600"/>
            <a:ext cx="699465" cy="1724973"/>
          </a:xfrm>
          <a:prstGeom prst="bentConnector2">
            <a:avLst/>
          </a:prstGeom>
          <a:ln w="444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eur droit avec flèche 96">
            <a:extLst>
              <a:ext uri="{FF2B5EF4-FFF2-40B4-BE49-F238E27FC236}">
                <a16:creationId xmlns:a16="http://schemas.microsoft.com/office/drawing/2014/main" id="{98227B80-1A22-C24E-8388-322AD3ED1E4F}"/>
              </a:ext>
            </a:extLst>
          </p:cNvPr>
          <p:cNvCxnSpPr>
            <a:cxnSpLocks/>
          </p:cNvCxnSpPr>
          <p:nvPr/>
        </p:nvCxnSpPr>
        <p:spPr>
          <a:xfrm flipV="1">
            <a:off x="6857880" y="2659600"/>
            <a:ext cx="0" cy="2522782"/>
          </a:xfrm>
          <a:prstGeom prst="straightConnector1">
            <a:avLst/>
          </a:prstGeom>
          <a:ln w="444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eur droit avec flèche 97">
            <a:extLst>
              <a:ext uri="{FF2B5EF4-FFF2-40B4-BE49-F238E27FC236}">
                <a16:creationId xmlns:a16="http://schemas.microsoft.com/office/drawing/2014/main" id="{C482CF24-D435-364C-9C29-25322813A7B1}"/>
              </a:ext>
            </a:extLst>
          </p:cNvPr>
          <p:cNvCxnSpPr>
            <a:cxnSpLocks/>
          </p:cNvCxnSpPr>
          <p:nvPr/>
        </p:nvCxnSpPr>
        <p:spPr>
          <a:xfrm>
            <a:off x="9586445" y="2672379"/>
            <a:ext cx="15170" cy="1109383"/>
          </a:xfrm>
          <a:prstGeom prst="straightConnector1">
            <a:avLst/>
          </a:prstGeom>
          <a:ln w="444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eur droit avec flèche 98">
            <a:extLst>
              <a:ext uri="{FF2B5EF4-FFF2-40B4-BE49-F238E27FC236}">
                <a16:creationId xmlns:a16="http://schemas.microsoft.com/office/drawing/2014/main" id="{45268D0D-F22F-EE4C-BEFA-E760A2888891}"/>
              </a:ext>
            </a:extLst>
          </p:cNvPr>
          <p:cNvCxnSpPr>
            <a:cxnSpLocks/>
          </p:cNvCxnSpPr>
          <p:nvPr/>
        </p:nvCxnSpPr>
        <p:spPr>
          <a:xfrm flipV="1">
            <a:off x="9061450" y="2657570"/>
            <a:ext cx="0" cy="499690"/>
          </a:xfrm>
          <a:prstGeom prst="straightConnector1">
            <a:avLst/>
          </a:prstGeom>
          <a:ln w="444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eur en angle 99">
            <a:extLst>
              <a:ext uri="{FF2B5EF4-FFF2-40B4-BE49-F238E27FC236}">
                <a16:creationId xmlns:a16="http://schemas.microsoft.com/office/drawing/2014/main" id="{024D4ED2-B600-BA47-9D53-CC7147E4EEF7}"/>
              </a:ext>
            </a:extLst>
          </p:cNvPr>
          <p:cNvCxnSpPr>
            <a:cxnSpLocks/>
          </p:cNvCxnSpPr>
          <p:nvPr/>
        </p:nvCxnSpPr>
        <p:spPr>
          <a:xfrm flipV="1">
            <a:off x="7892944" y="2657737"/>
            <a:ext cx="651638" cy="1726836"/>
          </a:xfrm>
          <a:prstGeom prst="bentConnector2">
            <a:avLst/>
          </a:prstGeom>
          <a:ln w="444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avec flèche 100">
            <a:extLst>
              <a:ext uri="{FF2B5EF4-FFF2-40B4-BE49-F238E27FC236}">
                <a16:creationId xmlns:a16="http://schemas.microsoft.com/office/drawing/2014/main" id="{3E288D40-DCD7-6548-9873-4B0E929CE713}"/>
              </a:ext>
            </a:extLst>
          </p:cNvPr>
          <p:cNvCxnSpPr>
            <a:cxnSpLocks/>
          </p:cNvCxnSpPr>
          <p:nvPr/>
        </p:nvCxnSpPr>
        <p:spPr>
          <a:xfrm>
            <a:off x="5615516" y="2672381"/>
            <a:ext cx="8171" cy="1479209"/>
          </a:xfrm>
          <a:prstGeom prst="straightConnector1">
            <a:avLst/>
          </a:prstGeom>
          <a:ln w="444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" name="Graphique 101" descr="Fermer">
            <a:extLst>
              <a:ext uri="{FF2B5EF4-FFF2-40B4-BE49-F238E27FC236}">
                <a16:creationId xmlns:a16="http://schemas.microsoft.com/office/drawing/2014/main" id="{E7F1F34B-01AF-0247-AF9D-54BFEE9FDFF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660974" y="3168070"/>
            <a:ext cx="458196" cy="458196"/>
          </a:xfrm>
          <a:prstGeom prst="rect">
            <a:avLst/>
          </a:prstGeom>
        </p:spPr>
      </p:pic>
      <p:pic>
        <p:nvPicPr>
          <p:cNvPr id="103" name="Graphique 102" descr="Fermer">
            <a:extLst>
              <a:ext uri="{FF2B5EF4-FFF2-40B4-BE49-F238E27FC236}">
                <a16:creationId xmlns:a16="http://schemas.microsoft.com/office/drawing/2014/main" id="{3835770A-0DCE-C242-9032-88E9B4AB566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654767" y="4136897"/>
            <a:ext cx="458196" cy="458196"/>
          </a:xfrm>
          <a:prstGeom prst="rect">
            <a:avLst/>
          </a:prstGeom>
        </p:spPr>
      </p:pic>
      <p:pic>
        <p:nvPicPr>
          <p:cNvPr id="104" name="Graphique 103" descr="Fermer">
            <a:extLst>
              <a:ext uri="{FF2B5EF4-FFF2-40B4-BE49-F238E27FC236}">
                <a16:creationId xmlns:a16="http://schemas.microsoft.com/office/drawing/2014/main" id="{DC14CAC4-9472-1F40-8A03-779FEE90385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121251" y="5188126"/>
            <a:ext cx="458196" cy="458196"/>
          </a:xfrm>
          <a:prstGeom prst="rect">
            <a:avLst/>
          </a:prstGeom>
        </p:spPr>
      </p:pic>
      <p:pic>
        <p:nvPicPr>
          <p:cNvPr id="151" name="Graphique 150" descr="Fermer">
            <a:extLst>
              <a:ext uri="{FF2B5EF4-FFF2-40B4-BE49-F238E27FC236}">
                <a16:creationId xmlns:a16="http://schemas.microsoft.com/office/drawing/2014/main" id="{692D0670-CF35-AF44-BD75-5AF52DB0385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628711" y="5178623"/>
            <a:ext cx="458196" cy="458196"/>
          </a:xfrm>
          <a:prstGeom prst="rect">
            <a:avLst/>
          </a:prstGeom>
        </p:spPr>
      </p:pic>
      <p:pic>
        <p:nvPicPr>
          <p:cNvPr id="152" name="Graphique 151" descr="Fermer">
            <a:extLst>
              <a:ext uri="{FF2B5EF4-FFF2-40B4-BE49-F238E27FC236}">
                <a16:creationId xmlns:a16="http://schemas.microsoft.com/office/drawing/2014/main" id="{D0C4567A-AAA9-D641-90D4-C5AAF766A24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074285" y="1712940"/>
            <a:ext cx="458196" cy="458196"/>
          </a:xfrm>
          <a:prstGeom prst="rect">
            <a:avLst/>
          </a:prstGeom>
        </p:spPr>
      </p:pic>
      <p:sp>
        <p:nvSpPr>
          <p:cNvPr id="153" name="Rectangle 152">
            <a:extLst>
              <a:ext uri="{FF2B5EF4-FFF2-40B4-BE49-F238E27FC236}">
                <a16:creationId xmlns:a16="http://schemas.microsoft.com/office/drawing/2014/main" id="{082297B7-E71A-AB4F-9566-3CAD9D64CDDA}"/>
              </a:ext>
            </a:extLst>
          </p:cNvPr>
          <p:cNvSpPr/>
          <p:nvPr/>
        </p:nvSpPr>
        <p:spPr>
          <a:xfrm>
            <a:off x="9116604" y="6075569"/>
            <a:ext cx="288252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/>
              <a:t>https://</a:t>
            </a:r>
            <a:r>
              <a:rPr lang="en-US" sz="1100" err="1"/>
              <a:t>martinfowler.com</a:t>
            </a:r>
            <a:r>
              <a:rPr lang="en-US" sz="1100"/>
              <a:t>/articles/cd4ml.html</a:t>
            </a:r>
          </a:p>
        </p:txBody>
      </p:sp>
      <p:sp>
        <p:nvSpPr>
          <p:cNvPr id="105" name="Footer Placeholder 2">
            <a:extLst>
              <a:ext uri="{FF2B5EF4-FFF2-40B4-BE49-F238E27FC236}">
                <a16:creationId xmlns:a16="http://schemas.microsoft.com/office/drawing/2014/main" id="{D8B88758-B60F-9244-BD74-FC85DD3EB2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09600" y="6411917"/>
            <a:ext cx="7416800" cy="365125"/>
          </a:xfrm>
        </p:spPr>
        <p:txBody>
          <a:bodyPr/>
          <a:lstStyle/>
          <a:p>
            <a:r>
              <a:rPr lang="en-US"/>
              <a:t>Delivery Practices for Data Science – TDF France – 09/12/2020</a:t>
            </a:r>
          </a:p>
        </p:txBody>
      </p:sp>
    </p:spTree>
    <p:extLst>
      <p:ext uri="{BB962C8B-B14F-4D97-AF65-F5344CB8AC3E}">
        <p14:creationId xmlns:p14="http://schemas.microsoft.com/office/powerpoint/2010/main" val="1691118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67FFE2E-8298-804A-93B5-D2B235AEB24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F90BE8-D879-4F46-ACF9-7BCC67DCFB75}" type="slidenum">
              <a:rPr lang="fr-FR" smtClean="0"/>
              <a:pPr/>
              <a:t>5</a:t>
            </a:fld>
            <a:endParaRPr lang="fr-FR"/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1B94AE50-696A-094B-A644-A6396FDC8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58400" cy="635000"/>
          </a:xfrm>
        </p:spPr>
        <p:txBody>
          <a:bodyPr anchor="t">
            <a:normAutofit/>
          </a:bodyPr>
          <a:lstStyle/>
          <a:p>
            <a:r>
              <a:rPr lang="en-US"/>
              <a:t>Create a First deployment pipeline</a:t>
            </a:r>
          </a:p>
        </p:txBody>
      </p:sp>
      <p:graphicFrame>
        <p:nvGraphicFramePr>
          <p:cNvPr id="10" name="Tableau 2">
            <a:extLst>
              <a:ext uri="{FF2B5EF4-FFF2-40B4-BE49-F238E27FC236}">
                <a16:creationId xmlns:a16="http://schemas.microsoft.com/office/drawing/2014/main" id="{8E64426D-4766-104D-9FC1-FA961BBEA4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6719496"/>
              </p:ext>
            </p:extLst>
          </p:nvPr>
        </p:nvGraphicFramePr>
        <p:xfrm>
          <a:off x="106904" y="3063951"/>
          <a:ext cx="11816862" cy="30612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0308">
                  <a:extLst>
                    <a:ext uri="{9D8B030D-6E8A-4147-A177-3AD203B41FA5}">
                      <a16:colId xmlns:a16="http://schemas.microsoft.com/office/drawing/2014/main" val="3511563982"/>
                    </a:ext>
                  </a:extLst>
                </a:gridCol>
                <a:gridCol w="11406554">
                  <a:extLst>
                    <a:ext uri="{9D8B030D-6E8A-4147-A177-3AD203B41FA5}">
                      <a16:colId xmlns:a16="http://schemas.microsoft.com/office/drawing/2014/main" val="2547857368"/>
                    </a:ext>
                  </a:extLst>
                </a:gridCol>
              </a:tblGrid>
              <a:tr h="102043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code</a:t>
                      </a:r>
                    </a:p>
                    <a:p>
                      <a:pPr algn="ctr"/>
                      <a:endParaRPr lang="en-US" sz="2000" b="0" i="0">
                        <a:latin typeface="Century Gothic" panose="020B0502020202020204" pitchFamily="34" charset="0"/>
                      </a:endParaRPr>
                    </a:p>
                  </a:txBody>
                  <a:tcPr vert="vert270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ECE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EC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7588792"/>
                  </a:ext>
                </a:extLst>
              </a:tr>
              <a:tr h="1020433"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latin typeface="Century Gothic" panose="020B0502020202020204" pitchFamily="34" charset="0"/>
                        </a:rPr>
                        <a:t>model</a:t>
                      </a:r>
                    </a:p>
                  </a:txBody>
                  <a:tcPr vert="vert270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E4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E4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6237542"/>
                  </a:ext>
                </a:extLst>
              </a:tr>
              <a:tr h="1020433"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latin typeface="Century Gothic" panose="020B0502020202020204" pitchFamily="34" charset="0"/>
                        </a:rPr>
                        <a:t>data</a:t>
                      </a:r>
                    </a:p>
                  </a:txBody>
                  <a:tcPr vert="vert270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2BBD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2BB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6609929"/>
                  </a:ext>
                </a:extLst>
              </a:tr>
            </a:tbl>
          </a:graphicData>
        </a:graphic>
      </p:graphicFrame>
      <p:sp>
        <p:nvSpPr>
          <p:cNvPr id="11" name="ZoneTexte 10">
            <a:extLst>
              <a:ext uri="{FF2B5EF4-FFF2-40B4-BE49-F238E27FC236}">
                <a16:creationId xmlns:a16="http://schemas.microsoft.com/office/drawing/2014/main" id="{63738249-6E6E-2B46-800C-3F3AEA0813DF}"/>
              </a:ext>
            </a:extLst>
          </p:cNvPr>
          <p:cNvSpPr txBox="1"/>
          <p:nvPr/>
        </p:nvSpPr>
        <p:spPr>
          <a:xfrm>
            <a:off x="609600" y="592138"/>
            <a:ext cx="4352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solidFill>
                  <a:srgbClr val="004494"/>
                </a:solidFill>
              </a:rPr>
              <a:t>Model Mocking instead of Model Building</a:t>
            </a:r>
            <a:endParaRPr lang="fr-FR">
              <a:solidFill>
                <a:srgbClr val="004494"/>
              </a:solidFill>
            </a:endParaRP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BC3997C1-BF90-EF43-9FD8-B369800517B9}"/>
              </a:ext>
            </a:extLst>
          </p:cNvPr>
          <p:cNvSpPr/>
          <p:nvPr/>
        </p:nvSpPr>
        <p:spPr>
          <a:xfrm>
            <a:off x="4480983" y="1273174"/>
            <a:ext cx="1540934" cy="1337733"/>
          </a:xfrm>
          <a:prstGeom prst="roundRect">
            <a:avLst/>
          </a:prstGeom>
          <a:solidFill>
            <a:srgbClr val="B518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Productionize Model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4C009762-4F45-AB4A-AE5B-E283B937F724}"/>
              </a:ext>
            </a:extLst>
          </p:cNvPr>
          <p:cNvSpPr/>
          <p:nvPr/>
        </p:nvSpPr>
        <p:spPr>
          <a:xfrm>
            <a:off x="6385983" y="1273173"/>
            <a:ext cx="1540934" cy="1337733"/>
          </a:xfrm>
          <a:prstGeom prst="roundRect">
            <a:avLst/>
          </a:prstGeom>
          <a:solidFill>
            <a:srgbClr val="B518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Testing</a:t>
            </a: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2DE252DB-9335-2645-AED5-5115BCAD6B8A}"/>
              </a:ext>
            </a:extLst>
          </p:cNvPr>
          <p:cNvSpPr/>
          <p:nvPr/>
        </p:nvSpPr>
        <p:spPr>
          <a:xfrm>
            <a:off x="8290983" y="1273173"/>
            <a:ext cx="1540934" cy="1337733"/>
          </a:xfrm>
          <a:prstGeom prst="roundRect">
            <a:avLst/>
          </a:prstGeom>
          <a:solidFill>
            <a:srgbClr val="B518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Deployment</a:t>
            </a:r>
          </a:p>
        </p:txBody>
      </p:sp>
      <p:pic>
        <p:nvPicPr>
          <p:cNvPr id="15" name="Graphique 14" descr="Point d’insertion vers le bas">
            <a:extLst>
              <a:ext uri="{FF2B5EF4-FFF2-40B4-BE49-F238E27FC236}">
                <a16:creationId xmlns:a16="http://schemas.microsoft.com/office/drawing/2014/main" id="{65A49AA4-EA11-B24C-9526-FBB309AB16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>
            <a:off x="5742318" y="1661443"/>
            <a:ext cx="914400" cy="561191"/>
          </a:xfrm>
          <a:prstGeom prst="rect">
            <a:avLst/>
          </a:prstGeom>
        </p:spPr>
      </p:pic>
      <p:pic>
        <p:nvPicPr>
          <p:cNvPr id="16" name="Graphique 15" descr="Point d’insertion vers le bas">
            <a:extLst>
              <a:ext uri="{FF2B5EF4-FFF2-40B4-BE49-F238E27FC236}">
                <a16:creationId xmlns:a16="http://schemas.microsoft.com/office/drawing/2014/main" id="{74AF8D47-D409-2447-AD2B-78BF30247B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>
            <a:off x="7651750" y="1663082"/>
            <a:ext cx="914400" cy="561191"/>
          </a:xfrm>
          <a:prstGeom prst="rect">
            <a:avLst/>
          </a:prstGeom>
        </p:spPr>
      </p:pic>
      <p:grpSp>
        <p:nvGrpSpPr>
          <p:cNvPr id="17" name="Groupe 16">
            <a:extLst>
              <a:ext uri="{FF2B5EF4-FFF2-40B4-BE49-F238E27FC236}">
                <a16:creationId xmlns:a16="http://schemas.microsoft.com/office/drawing/2014/main" id="{ADC38EBD-8A24-F24C-AF67-12B42FB0BC65}"/>
              </a:ext>
            </a:extLst>
          </p:cNvPr>
          <p:cNvGrpSpPr/>
          <p:nvPr/>
        </p:nvGrpSpPr>
        <p:grpSpPr>
          <a:xfrm>
            <a:off x="7019720" y="3157263"/>
            <a:ext cx="465965" cy="456081"/>
            <a:chOff x="4486696" y="-3808"/>
            <a:chExt cx="914400" cy="914400"/>
          </a:xfrm>
        </p:grpSpPr>
        <p:pic>
          <p:nvPicPr>
            <p:cNvPr id="18" name="Graphique 17" descr="Papier">
              <a:extLst>
                <a:ext uri="{FF2B5EF4-FFF2-40B4-BE49-F238E27FC236}">
                  <a16:creationId xmlns:a16="http://schemas.microsoft.com/office/drawing/2014/main" id="{A7C75B26-0CD8-F543-B35F-0F5B052A730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486696" y="-3808"/>
              <a:ext cx="914400" cy="914400"/>
            </a:xfrm>
            <a:prstGeom prst="rect">
              <a:avLst/>
            </a:prstGeom>
          </p:spPr>
        </p:pic>
        <p:pic>
          <p:nvPicPr>
            <p:cNvPr id="19" name="Graphique 18" descr="Code Morse">
              <a:extLst>
                <a:ext uri="{FF2B5EF4-FFF2-40B4-BE49-F238E27FC236}">
                  <a16:creationId xmlns:a16="http://schemas.microsoft.com/office/drawing/2014/main" id="{7D046A8D-4ABB-8D4A-AE4D-8815E90117B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701924" y="277609"/>
              <a:ext cx="483944" cy="483944"/>
            </a:xfrm>
            <a:prstGeom prst="rect">
              <a:avLst/>
            </a:prstGeom>
          </p:spPr>
        </p:pic>
      </p:grp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5BDDFC43-7913-7E4E-98ED-9C024DB8A9B6}"/>
              </a:ext>
            </a:extLst>
          </p:cNvPr>
          <p:cNvGrpSpPr/>
          <p:nvPr/>
        </p:nvGrpSpPr>
        <p:grpSpPr>
          <a:xfrm>
            <a:off x="8828398" y="3157261"/>
            <a:ext cx="465965" cy="456081"/>
            <a:chOff x="4486696" y="-3808"/>
            <a:chExt cx="914400" cy="914400"/>
          </a:xfrm>
        </p:grpSpPr>
        <p:pic>
          <p:nvPicPr>
            <p:cNvPr id="21" name="Graphique 20" descr="Papier">
              <a:extLst>
                <a:ext uri="{FF2B5EF4-FFF2-40B4-BE49-F238E27FC236}">
                  <a16:creationId xmlns:a16="http://schemas.microsoft.com/office/drawing/2014/main" id="{1BFD2B92-FDD7-CD49-B9C4-AD5D4748F14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486696" y="-3808"/>
              <a:ext cx="914400" cy="914400"/>
            </a:xfrm>
            <a:prstGeom prst="rect">
              <a:avLst/>
            </a:prstGeom>
          </p:spPr>
        </p:pic>
        <p:pic>
          <p:nvPicPr>
            <p:cNvPr id="22" name="Graphique 21" descr="Code Morse">
              <a:extLst>
                <a:ext uri="{FF2B5EF4-FFF2-40B4-BE49-F238E27FC236}">
                  <a16:creationId xmlns:a16="http://schemas.microsoft.com/office/drawing/2014/main" id="{CBCC40AE-851F-5444-816E-2FE516858F2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701924" y="277609"/>
              <a:ext cx="483944" cy="483944"/>
            </a:xfrm>
            <a:prstGeom prst="rect">
              <a:avLst/>
            </a:prstGeom>
          </p:spPr>
        </p:pic>
      </p:grpSp>
      <p:pic>
        <p:nvPicPr>
          <p:cNvPr id="23" name="Graphique 22" descr="Base de données">
            <a:extLst>
              <a:ext uri="{FF2B5EF4-FFF2-40B4-BE49-F238E27FC236}">
                <a16:creationId xmlns:a16="http://schemas.microsoft.com/office/drawing/2014/main" id="{A16B228B-A727-DC46-B6B2-DD82B45DBDA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624828" y="5182383"/>
            <a:ext cx="465965" cy="465965"/>
          </a:xfrm>
          <a:prstGeom prst="rect">
            <a:avLst/>
          </a:prstGeom>
        </p:spPr>
      </p:pic>
      <p:pic>
        <p:nvPicPr>
          <p:cNvPr id="24" name="Graphique 23" descr="Processeur">
            <a:extLst>
              <a:ext uri="{FF2B5EF4-FFF2-40B4-BE49-F238E27FC236}">
                <a16:creationId xmlns:a16="http://schemas.microsoft.com/office/drawing/2014/main" id="{B9ED5A4F-7E2C-9245-9ECB-2C89AAFD38C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650883" y="4151591"/>
            <a:ext cx="465965" cy="465965"/>
          </a:xfrm>
          <a:prstGeom prst="rect">
            <a:avLst/>
          </a:prstGeom>
        </p:spPr>
      </p:pic>
      <p:pic>
        <p:nvPicPr>
          <p:cNvPr id="25" name="Graphique 24" descr="Processeur">
            <a:extLst>
              <a:ext uri="{FF2B5EF4-FFF2-40B4-BE49-F238E27FC236}">
                <a16:creationId xmlns:a16="http://schemas.microsoft.com/office/drawing/2014/main" id="{B13622BE-95ED-8545-AEAC-528955E74D5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390635" y="4151591"/>
            <a:ext cx="465965" cy="465965"/>
          </a:xfrm>
          <a:prstGeom prst="rect">
            <a:avLst/>
          </a:prstGeom>
        </p:spPr>
      </p:pic>
      <p:pic>
        <p:nvPicPr>
          <p:cNvPr id="26" name="Graphique 25" descr="Processeur">
            <a:extLst>
              <a:ext uri="{FF2B5EF4-FFF2-40B4-BE49-F238E27FC236}">
                <a16:creationId xmlns:a16="http://schemas.microsoft.com/office/drawing/2014/main" id="{1E2CEF0E-24D0-A443-8A1E-9AECD4D1A38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426910" y="4151591"/>
            <a:ext cx="465965" cy="465965"/>
          </a:xfrm>
          <a:prstGeom prst="rect">
            <a:avLst/>
          </a:prstGeom>
        </p:spPr>
      </p:pic>
      <p:sp>
        <p:nvSpPr>
          <p:cNvPr id="27" name="ZoneTexte 26">
            <a:extLst>
              <a:ext uri="{FF2B5EF4-FFF2-40B4-BE49-F238E27FC236}">
                <a16:creationId xmlns:a16="http://schemas.microsoft.com/office/drawing/2014/main" id="{BA43E7AA-F6E8-2D4A-92B2-632CD7A773BC}"/>
              </a:ext>
            </a:extLst>
          </p:cNvPr>
          <p:cNvSpPr txBox="1"/>
          <p:nvPr/>
        </p:nvSpPr>
        <p:spPr>
          <a:xfrm>
            <a:off x="6930252" y="3527067"/>
            <a:ext cx="64793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>
                <a:latin typeface="Century Gothic" panose="020B0502020202020204" pitchFamily="34" charset="0"/>
              </a:rPr>
              <a:t>Testing</a:t>
            </a:r>
          </a:p>
          <a:p>
            <a:pPr algn="ctr"/>
            <a:r>
              <a:rPr lang="en-US" sz="1100">
                <a:latin typeface="Century Gothic" panose="020B0502020202020204" pitchFamily="34" charset="0"/>
              </a:rPr>
              <a:t>code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F3ECA81D-9FEF-A946-A285-6D691C68C177}"/>
              </a:ext>
            </a:extLst>
          </p:cNvPr>
          <p:cNvSpPr txBox="1"/>
          <p:nvPr/>
        </p:nvSpPr>
        <p:spPr>
          <a:xfrm>
            <a:off x="8569901" y="3527400"/>
            <a:ext cx="98296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>
                <a:latin typeface="Century Gothic" panose="020B0502020202020204" pitchFamily="34" charset="0"/>
              </a:rPr>
              <a:t>Application</a:t>
            </a:r>
          </a:p>
          <a:p>
            <a:pPr algn="ctr"/>
            <a:r>
              <a:rPr lang="en-US" sz="1100">
                <a:latin typeface="Century Gothic" panose="020B0502020202020204" pitchFamily="34" charset="0"/>
              </a:rPr>
              <a:t>code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375A0945-020A-D640-B5D0-4B6A454C5082}"/>
              </a:ext>
            </a:extLst>
          </p:cNvPr>
          <p:cNvSpPr txBox="1"/>
          <p:nvPr/>
        </p:nvSpPr>
        <p:spPr>
          <a:xfrm>
            <a:off x="3572256" y="4537046"/>
            <a:ext cx="62709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>
                <a:latin typeface="Century Gothic" panose="020B0502020202020204" pitchFamily="34" charset="0"/>
              </a:rPr>
              <a:t>Fake</a:t>
            </a:r>
          </a:p>
          <a:p>
            <a:pPr algn="ctr"/>
            <a:r>
              <a:rPr lang="en-US" sz="1100">
                <a:latin typeface="Century Gothic" panose="020B0502020202020204" pitchFamily="34" charset="0"/>
              </a:rPr>
              <a:t>model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A66BC75D-84AB-3C4D-A99B-ABD468646265}"/>
              </a:ext>
            </a:extLst>
          </p:cNvPr>
          <p:cNvSpPr txBox="1"/>
          <p:nvPr/>
        </p:nvSpPr>
        <p:spPr>
          <a:xfrm>
            <a:off x="7350556" y="4601593"/>
            <a:ext cx="6270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>
                <a:latin typeface="Century Gothic" panose="020B0502020202020204" pitchFamily="34" charset="0"/>
              </a:rPr>
              <a:t>model</a:t>
            </a:r>
          </a:p>
        </p:txBody>
      </p:sp>
      <p:sp>
        <p:nvSpPr>
          <p:cNvPr id="32" name="Rectangle : coins arrondis 31">
            <a:extLst>
              <a:ext uri="{FF2B5EF4-FFF2-40B4-BE49-F238E27FC236}">
                <a16:creationId xmlns:a16="http://schemas.microsoft.com/office/drawing/2014/main" id="{0575C875-E7D1-5143-9C65-32572E3D48C3}"/>
              </a:ext>
            </a:extLst>
          </p:cNvPr>
          <p:cNvSpPr/>
          <p:nvPr/>
        </p:nvSpPr>
        <p:spPr>
          <a:xfrm>
            <a:off x="2569751" y="1273173"/>
            <a:ext cx="1540934" cy="1337733"/>
          </a:xfrm>
          <a:prstGeom prst="roundRect">
            <a:avLst/>
          </a:prstGeom>
          <a:solidFill>
            <a:srgbClr val="7CB646"/>
          </a:solidFill>
          <a:ln w="44450">
            <a:solidFill>
              <a:srgbClr val="B12F87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Model</a:t>
            </a:r>
          </a:p>
          <a:p>
            <a:pPr algn="ctr"/>
            <a:r>
              <a:rPr lang="en-US" sz="1400"/>
              <a:t>Mocking</a:t>
            </a:r>
          </a:p>
        </p:txBody>
      </p:sp>
      <p:pic>
        <p:nvPicPr>
          <p:cNvPr id="33" name="Graphique 32" descr="Point d’insertion vers le bas">
            <a:extLst>
              <a:ext uri="{FF2B5EF4-FFF2-40B4-BE49-F238E27FC236}">
                <a16:creationId xmlns:a16="http://schemas.microsoft.com/office/drawing/2014/main" id="{7891AE3D-C81C-FD47-B90E-5E227B2E40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>
            <a:off x="3841750" y="1661444"/>
            <a:ext cx="914400" cy="561191"/>
          </a:xfrm>
          <a:prstGeom prst="rect">
            <a:avLst/>
          </a:prstGeom>
        </p:spPr>
      </p:pic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F3FD6A78-0C0F-BC4F-8441-9370114AD75B}"/>
              </a:ext>
            </a:extLst>
          </p:cNvPr>
          <p:cNvCxnSpPr>
            <a:cxnSpLocks/>
          </p:cNvCxnSpPr>
          <p:nvPr/>
        </p:nvCxnSpPr>
        <p:spPr>
          <a:xfrm>
            <a:off x="3869199" y="2672381"/>
            <a:ext cx="14736" cy="1479209"/>
          </a:xfrm>
          <a:prstGeom prst="straightConnector1">
            <a:avLst/>
          </a:prstGeom>
          <a:ln w="444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en angle 34">
            <a:extLst>
              <a:ext uri="{FF2B5EF4-FFF2-40B4-BE49-F238E27FC236}">
                <a16:creationId xmlns:a16="http://schemas.microsoft.com/office/drawing/2014/main" id="{763E6FF9-D0A5-484D-8498-E1AD003BCDEE}"/>
              </a:ext>
            </a:extLst>
          </p:cNvPr>
          <p:cNvCxnSpPr>
            <a:cxnSpLocks/>
          </p:cNvCxnSpPr>
          <p:nvPr/>
        </p:nvCxnSpPr>
        <p:spPr>
          <a:xfrm flipV="1">
            <a:off x="4116917" y="2659600"/>
            <a:ext cx="762405" cy="1724973"/>
          </a:xfrm>
          <a:prstGeom prst="bentConnector2">
            <a:avLst/>
          </a:prstGeom>
          <a:ln w="444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E3A733A5-D9DD-4B4A-BE9A-5A6AA8966041}"/>
              </a:ext>
            </a:extLst>
          </p:cNvPr>
          <p:cNvCxnSpPr>
            <a:cxnSpLocks/>
          </p:cNvCxnSpPr>
          <p:nvPr/>
        </p:nvCxnSpPr>
        <p:spPr>
          <a:xfrm>
            <a:off x="7639931" y="2672379"/>
            <a:ext cx="20031" cy="1479211"/>
          </a:xfrm>
          <a:prstGeom prst="straightConnector1">
            <a:avLst/>
          </a:prstGeom>
          <a:ln w="444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id="{1BEC9658-D65B-644D-873A-AE27E490856A}"/>
              </a:ext>
            </a:extLst>
          </p:cNvPr>
          <p:cNvCxnSpPr>
            <a:cxnSpLocks/>
          </p:cNvCxnSpPr>
          <p:nvPr/>
        </p:nvCxnSpPr>
        <p:spPr>
          <a:xfrm flipV="1">
            <a:off x="7252772" y="2657737"/>
            <a:ext cx="4015" cy="499525"/>
          </a:xfrm>
          <a:prstGeom prst="straightConnector1">
            <a:avLst/>
          </a:prstGeom>
          <a:ln w="444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en angle 37">
            <a:extLst>
              <a:ext uri="{FF2B5EF4-FFF2-40B4-BE49-F238E27FC236}">
                <a16:creationId xmlns:a16="http://schemas.microsoft.com/office/drawing/2014/main" id="{D879C087-0015-9544-B6D9-0B491A035B10}"/>
              </a:ext>
            </a:extLst>
          </p:cNvPr>
          <p:cNvCxnSpPr>
            <a:cxnSpLocks/>
          </p:cNvCxnSpPr>
          <p:nvPr/>
        </p:nvCxnSpPr>
        <p:spPr>
          <a:xfrm flipV="1">
            <a:off x="5856669" y="2659600"/>
            <a:ext cx="699465" cy="1724973"/>
          </a:xfrm>
          <a:prstGeom prst="bentConnector2">
            <a:avLst/>
          </a:prstGeom>
          <a:ln w="444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9A3DF513-4677-414E-AD8D-AD62B50921AA}"/>
              </a:ext>
            </a:extLst>
          </p:cNvPr>
          <p:cNvCxnSpPr>
            <a:cxnSpLocks/>
          </p:cNvCxnSpPr>
          <p:nvPr/>
        </p:nvCxnSpPr>
        <p:spPr>
          <a:xfrm flipV="1">
            <a:off x="6857880" y="2659600"/>
            <a:ext cx="0" cy="2522782"/>
          </a:xfrm>
          <a:prstGeom prst="straightConnector1">
            <a:avLst/>
          </a:prstGeom>
          <a:ln w="444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352FFCC0-7A32-BC46-B995-3038D957628B}"/>
              </a:ext>
            </a:extLst>
          </p:cNvPr>
          <p:cNvCxnSpPr>
            <a:cxnSpLocks/>
          </p:cNvCxnSpPr>
          <p:nvPr/>
        </p:nvCxnSpPr>
        <p:spPr>
          <a:xfrm flipV="1">
            <a:off x="9061450" y="2657570"/>
            <a:ext cx="0" cy="499690"/>
          </a:xfrm>
          <a:prstGeom prst="straightConnector1">
            <a:avLst/>
          </a:prstGeom>
          <a:ln w="444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en angle 40">
            <a:extLst>
              <a:ext uri="{FF2B5EF4-FFF2-40B4-BE49-F238E27FC236}">
                <a16:creationId xmlns:a16="http://schemas.microsoft.com/office/drawing/2014/main" id="{1FAAA2E9-BD5C-0543-9886-DC995D771F62}"/>
              </a:ext>
            </a:extLst>
          </p:cNvPr>
          <p:cNvCxnSpPr>
            <a:cxnSpLocks/>
          </p:cNvCxnSpPr>
          <p:nvPr/>
        </p:nvCxnSpPr>
        <p:spPr>
          <a:xfrm flipV="1">
            <a:off x="7892944" y="2657737"/>
            <a:ext cx="651638" cy="1726836"/>
          </a:xfrm>
          <a:prstGeom prst="bentConnector2">
            <a:avLst/>
          </a:prstGeom>
          <a:ln w="444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D547A5BB-0E7E-F849-B9B4-42BAF538FA21}"/>
              </a:ext>
            </a:extLst>
          </p:cNvPr>
          <p:cNvCxnSpPr>
            <a:cxnSpLocks/>
          </p:cNvCxnSpPr>
          <p:nvPr/>
        </p:nvCxnSpPr>
        <p:spPr>
          <a:xfrm>
            <a:off x="5615516" y="2672381"/>
            <a:ext cx="8171" cy="1479209"/>
          </a:xfrm>
          <a:prstGeom prst="straightConnector1">
            <a:avLst/>
          </a:prstGeom>
          <a:ln w="444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ZoneTexte 42">
            <a:extLst>
              <a:ext uri="{FF2B5EF4-FFF2-40B4-BE49-F238E27FC236}">
                <a16:creationId xmlns:a16="http://schemas.microsoft.com/office/drawing/2014/main" id="{12936114-BEFE-1F46-83C4-158F4F17F7D1}"/>
              </a:ext>
            </a:extLst>
          </p:cNvPr>
          <p:cNvSpPr txBox="1"/>
          <p:nvPr/>
        </p:nvSpPr>
        <p:spPr>
          <a:xfrm>
            <a:off x="6339763" y="5581634"/>
            <a:ext cx="10352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>
                <a:latin typeface="Century Gothic" panose="020B0502020202020204" pitchFamily="34" charset="0"/>
              </a:rPr>
              <a:t>Generated test data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EC39A2D-7757-1142-9345-7D4F6174FC93}"/>
              </a:ext>
            </a:extLst>
          </p:cNvPr>
          <p:cNvSpPr/>
          <p:nvPr/>
        </p:nvSpPr>
        <p:spPr>
          <a:xfrm>
            <a:off x="9116604" y="6075569"/>
            <a:ext cx="288252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/>
              <a:t>https://</a:t>
            </a:r>
            <a:r>
              <a:rPr lang="en-US" sz="1100" err="1"/>
              <a:t>martinfowler.com</a:t>
            </a:r>
            <a:r>
              <a:rPr lang="en-US" sz="1100"/>
              <a:t>/articles/cd4ml.html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9FF50998-508E-E841-8687-8400595193D0}"/>
              </a:ext>
            </a:extLst>
          </p:cNvPr>
          <p:cNvSpPr txBox="1"/>
          <p:nvPr/>
        </p:nvSpPr>
        <p:spPr>
          <a:xfrm>
            <a:off x="5161860" y="4529372"/>
            <a:ext cx="9108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>
                <a:latin typeface="Century Gothic" panose="020B0502020202020204" pitchFamily="34" charset="0"/>
              </a:rPr>
              <a:t>Integrated</a:t>
            </a:r>
          </a:p>
          <a:p>
            <a:pPr algn="ctr"/>
            <a:r>
              <a:rPr lang="en-US" sz="1100">
                <a:latin typeface="Century Gothic" panose="020B0502020202020204" pitchFamily="34" charset="0"/>
              </a:rPr>
              <a:t>model</a:t>
            </a:r>
          </a:p>
        </p:txBody>
      </p:sp>
      <p:sp>
        <p:nvSpPr>
          <p:cNvPr id="49" name="Rectangle : coins arrondis 48">
            <a:extLst>
              <a:ext uri="{FF2B5EF4-FFF2-40B4-BE49-F238E27FC236}">
                <a16:creationId xmlns:a16="http://schemas.microsoft.com/office/drawing/2014/main" id="{C6ECB0A8-8640-B04A-9F44-9C34E6E01E6B}"/>
              </a:ext>
            </a:extLst>
          </p:cNvPr>
          <p:cNvSpPr/>
          <p:nvPr/>
        </p:nvSpPr>
        <p:spPr>
          <a:xfrm>
            <a:off x="760751" y="3254449"/>
            <a:ext cx="2545052" cy="1479209"/>
          </a:xfrm>
          <a:prstGeom prst="roundRect">
            <a:avLst/>
          </a:prstGeom>
          <a:solidFill>
            <a:srgbClr val="7CB646">
              <a:alpha val="78000"/>
            </a:srgbClr>
          </a:solidFill>
          <a:ln w="19050">
            <a:noFill/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pic>
        <p:nvPicPr>
          <p:cNvPr id="50" name="Graphique 49" descr="Badge Tick1">
            <a:extLst>
              <a:ext uri="{FF2B5EF4-FFF2-40B4-BE49-F238E27FC236}">
                <a16:creationId xmlns:a16="http://schemas.microsoft.com/office/drawing/2014/main" id="{B58C3669-7046-9E4E-8E00-32AC2FE6284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31052" y="3735698"/>
            <a:ext cx="516710" cy="516710"/>
          </a:xfrm>
          <a:prstGeom prst="rect">
            <a:avLst/>
          </a:prstGeom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A597B10A-B5D0-8E43-8A44-37602E2D5CF3}"/>
              </a:ext>
            </a:extLst>
          </p:cNvPr>
          <p:cNvSpPr/>
          <p:nvPr/>
        </p:nvSpPr>
        <p:spPr>
          <a:xfrm>
            <a:off x="1514988" y="3385301"/>
            <a:ext cx="1621923" cy="1200329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Century Gothic"/>
              </a:rPr>
              <a:t>Data is not required to start building pipelines</a:t>
            </a:r>
          </a:p>
        </p:txBody>
      </p:sp>
      <p:sp>
        <p:nvSpPr>
          <p:cNvPr id="52" name="Footer Placeholder 2">
            <a:extLst>
              <a:ext uri="{FF2B5EF4-FFF2-40B4-BE49-F238E27FC236}">
                <a16:creationId xmlns:a16="http://schemas.microsoft.com/office/drawing/2014/main" id="{10997066-D179-8B45-8860-436685E2839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09600" y="6411917"/>
            <a:ext cx="7416800" cy="365125"/>
          </a:xfrm>
        </p:spPr>
        <p:txBody>
          <a:bodyPr/>
          <a:lstStyle/>
          <a:p>
            <a:r>
              <a:rPr lang="en-US"/>
              <a:t>Delivery Practices for Data Science – TDF France – 09/12/2020</a:t>
            </a:r>
          </a:p>
        </p:txBody>
      </p:sp>
    </p:spTree>
    <p:extLst>
      <p:ext uri="{BB962C8B-B14F-4D97-AF65-F5344CB8AC3E}">
        <p14:creationId xmlns:p14="http://schemas.microsoft.com/office/powerpoint/2010/main" val="308064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79FB31C8-587B-EE4E-A724-907CE14F7013}"/>
              </a:ext>
            </a:extLst>
          </p:cNvPr>
          <p:cNvSpPr/>
          <p:nvPr/>
        </p:nvSpPr>
        <p:spPr>
          <a:xfrm>
            <a:off x="8617795" y="2224477"/>
            <a:ext cx="1599631" cy="335843"/>
          </a:xfrm>
          <a:prstGeom prst="rect">
            <a:avLst/>
          </a:prstGeom>
          <a:solidFill>
            <a:schemeClr val="accent2"/>
          </a:solidFill>
          <a:ln w="19050">
            <a:noFill/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C63E9A5-5349-8E49-852D-BF61C9E61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Move to production as fast as possible</a:t>
            </a:r>
          </a:p>
        </p:txBody>
      </p:sp>
      <p:sp>
        <p:nvSpPr>
          <p:cNvPr id="34" name="Espace réservé du numéro de diapositive 3">
            <a:extLst>
              <a:ext uri="{FF2B5EF4-FFF2-40B4-BE49-F238E27FC236}">
                <a16:creationId xmlns:a16="http://schemas.microsoft.com/office/drawing/2014/main" id="{52A702C6-0293-FA4B-8EB7-B8167C5CFAD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737600" y="6411917"/>
            <a:ext cx="967317" cy="365125"/>
          </a:xfrm>
        </p:spPr>
        <p:txBody>
          <a:bodyPr/>
          <a:lstStyle/>
          <a:p>
            <a:fld id="{21F90BE8-D879-4F46-ACF9-7BCC67DCFB75}" type="slidenum">
              <a:rPr lang="fr-FR" smtClean="0"/>
              <a:pPr/>
              <a:t>6</a:t>
            </a:fld>
            <a:endParaRPr lang="fr-FR"/>
          </a:p>
        </p:txBody>
      </p:sp>
      <p:sp>
        <p:nvSpPr>
          <p:cNvPr id="39" name="Forme libre 37">
            <a:extLst>
              <a:ext uri="{FF2B5EF4-FFF2-40B4-BE49-F238E27FC236}">
                <a16:creationId xmlns:a16="http://schemas.microsoft.com/office/drawing/2014/main" id="{DDFA40A0-F64D-D144-932C-72E21A8F2878}"/>
              </a:ext>
            </a:extLst>
          </p:cNvPr>
          <p:cNvSpPr/>
          <p:nvPr/>
        </p:nvSpPr>
        <p:spPr>
          <a:xfrm>
            <a:off x="7381403" y="1144802"/>
            <a:ext cx="4126938" cy="3301550"/>
          </a:xfrm>
          <a:custGeom>
            <a:avLst/>
            <a:gdLst>
              <a:gd name="connsiteX0" fmla="*/ 971044 w 4126938"/>
              <a:gd name="connsiteY0" fmla="*/ 3301550 h 3301550"/>
              <a:gd name="connsiteX1" fmla="*/ 3244906 w 4126938"/>
              <a:gd name="connsiteY1" fmla="*/ 3301550 h 3301550"/>
              <a:gd name="connsiteX2" fmla="*/ 4126938 w 4126938"/>
              <a:gd name="connsiteY2" fmla="*/ 1618407 h 3301550"/>
              <a:gd name="connsiteX3" fmla="*/ 3180169 w 4126938"/>
              <a:gd name="connsiteY3" fmla="*/ 0 h 3301550"/>
              <a:gd name="connsiteX4" fmla="*/ 882031 w 4126938"/>
              <a:gd name="connsiteY4" fmla="*/ 8092 h 3301550"/>
              <a:gd name="connsiteX5" fmla="*/ 0 w 4126938"/>
              <a:gd name="connsiteY5" fmla="*/ 1642683 h 3301550"/>
              <a:gd name="connsiteX6" fmla="*/ 582626 w 4126938"/>
              <a:gd name="connsiteY6" fmla="*/ 2662279 h 3301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26938" h="3301550">
                <a:moveTo>
                  <a:pt x="971044" y="3301550"/>
                </a:moveTo>
                <a:lnTo>
                  <a:pt x="3244906" y="3301550"/>
                </a:lnTo>
                <a:lnTo>
                  <a:pt x="4126938" y="1618407"/>
                </a:lnTo>
                <a:lnTo>
                  <a:pt x="3180169" y="0"/>
                </a:lnTo>
                <a:lnTo>
                  <a:pt x="882031" y="8092"/>
                </a:lnTo>
                <a:lnTo>
                  <a:pt x="0" y="1642683"/>
                </a:lnTo>
                <a:lnTo>
                  <a:pt x="582626" y="2662279"/>
                </a:lnTo>
              </a:path>
            </a:pathLst>
          </a:custGeom>
          <a:noFill/>
          <a:ln w="76200" cmpd="sng">
            <a:solidFill>
              <a:schemeClr val="accent2"/>
            </a:solidFill>
            <a:prstDash val="solid"/>
            <a:headEnd type="none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971044 w 4126938"/>
                      <a:gd name="connsiteY0" fmla="*/ 3301550 h 3301550"/>
                      <a:gd name="connsiteX1" fmla="*/ 1516771 w 4126938"/>
                      <a:gd name="connsiteY1" fmla="*/ 3301550 h 3301550"/>
                      <a:gd name="connsiteX2" fmla="*/ 2017021 w 4126938"/>
                      <a:gd name="connsiteY2" fmla="*/ 3301550 h 3301550"/>
                      <a:gd name="connsiteX3" fmla="*/ 2630963 w 4126938"/>
                      <a:gd name="connsiteY3" fmla="*/ 3301550 h 3301550"/>
                      <a:gd name="connsiteX4" fmla="*/ 3244906 w 4126938"/>
                      <a:gd name="connsiteY4" fmla="*/ 3301550 h 3301550"/>
                      <a:gd name="connsiteX5" fmla="*/ 3456594 w 4126938"/>
                      <a:gd name="connsiteY5" fmla="*/ 2897596 h 3301550"/>
                      <a:gd name="connsiteX6" fmla="*/ 3659461 w 4126938"/>
                      <a:gd name="connsiteY6" fmla="*/ 2510473 h 3301550"/>
                      <a:gd name="connsiteX7" fmla="*/ 3879969 w 4126938"/>
                      <a:gd name="connsiteY7" fmla="*/ 2089687 h 3301550"/>
                      <a:gd name="connsiteX8" fmla="*/ 4126938 w 4126938"/>
                      <a:gd name="connsiteY8" fmla="*/ 1618407 h 3301550"/>
                      <a:gd name="connsiteX9" fmla="*/ 3909181 w 4126938"/>
                      <a:gd name="connsiteY9" fmla="*/ 1246173 h 3301550"/>
                      <a:gd name="connsiteX10" fmla="*/ 3672489 w 4126938"/>
                      <a:gd name="connsiteY10" fmla="*/ 841572 h 3301550"/>
                      <a:gd name="connsiteX11" fmla="*/ 3435797 w 4126938"/>
                      <a:gd name="connsiteY11" fmla="*/ 436970 h 3301550"/>
                      <a:gd name="connsiteX12" fmla="*/ 3180169 w 4126938"/>
                      <a:gd name="connsiteY12" fmla="*/ 0 h 3301550"/>
                      <a:gd name="connsiteX13" fmla="*/ 2559672 w 4126938"/>
                      <a:gd name="connsiteY13" fmla="*/ 2185 h 3301550"/>
                      <a:gd name="connsiteX14" fmla="*/ 1939174 w 4126938"/>
                      <a:gd name="connsiteY14" fmla="*/ 4370 h 3301550"/>
                      <a:gd name="connsiteX15" fmla="*/ 882031 w 4126938"/>
                      <a:gd name="connsiteY15" fmla="*/ 8092 h 3301550"/>
                      <a:gd name="connsiteX16" fmla="*/ 661523 w 4126938"/>
                      <a:gd name="connsiteY16" fmla="*/ 416740 h 3301550"/>
                      <a:gd name="connsiteX17" fmla="*/ 432195 w 4126938"/>
                      <a:gd name="connsiteY17" fmla="*/ 841733 h 3301550"/>
                      <a:gd name="connsiteX18" fmla="*/ 238148 w 4126938"/>
                      <a:gd name="connsiteY18" fmla="*/ 1201343 h 3301550"/>
                      <a:gd name="connsiteX19" fmla="*/ 0 w 4126938"/>
                      <a:gd name="connsiteY19" fmla="*/ 1642683 h 3301550"/>
                      <a:gd name="connsiteX20" fmla="*/ 297139 w 4126938"/>
                      <a:gd name="connsiteY20" fmla="*/ 2162677 h 3301550"/>
                      <a:gd name="connsiteX21" fmla="*/ 582626 w 4126938"/>
                      <a:gd name="connsiteY21" fmla="*/ 2662279 h 33015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4126938" h="3301550" extrusionOk="0">
                        <a:moveTo>
                          <a:pt x="971044" y="3301550"/>
                        </a:moveTo>
                        <a:cubicBezTo>
                          <a:pt x="1125573" y="3272396"/>
                          <a:pt x="1390335" y="3338182"/>
                          <a:pt x="1516771" y="3301550"/>
                        </a:cubicBezTo>
                        <a:cubicBezTo>
                          <a:pt x="1643207" y="3264918"/>
                          <a:pt x="1809511" y="3314299"/>
                          <a:pt x="2017021" y="3301550"/>
                        </a:cubicBezTo>
                        <a:cubicBezTo>
                          <a:pt x="2224531" y="3288801"/>
                          <a:pt x="2473676" y="3334615"/>
                          <a:pt x="2630963" y="3301550"/>
                        </a:cubicBezTo>
                        <a:cubicBezTo>
                          <a:pt x="2788250" y="3268485"/>
                          <a:pt x="3091619" y="3308755"/>
                          <a:pt x="3244906" y="3301550"/>
                        </a:cubicBezTo>
                        <a:cubicBezTo>
                          <a:pt x="3296660" y="3198732"/>
                          <a:pt x="3366603" y="3089373"/>
                          <a:pt x="3456594" y="2897596"/>
                        </a:cubicBezTo>
                        <a:cubicBezTo>
                          <a:pt x="3546584" y="2705819"/>
                          <a:pt x="3654467" y="2625426"/>
                          <a:pt x="3659461" y="2510473"/>
                        </a:cubicBezTo>
                        <a:cubicBezTo>
                          <a:pt x="3664455" y="2395520"/>
                          <a:pt x="3831750" y="2220617"/>
                          <a:pt x="3879969" y="2089687"/>
                        </a:cubicBezTo>
                        <a:cubicBezTo>
                          <a:pt x="3928188" y="1958757"/>
                          <a:pt x="4045819" y="1801248"/>
                          <a:pt x="4126938" y="1618407"/>
                        </a:cubicBezTo>
                        <a:cubicBezTo>
                          <a:pt x="4038651" y="1562398"/>
                          <a:pt x="3990426" y="1350890"/>
                          <a:pt x="3909181" y="1246173"/>
                        </a:cubicBezTo>
                        <a:cubicBezTo>
                          <a:pt x="3827936" y="1141456"/>
                          <a:pt x="3754985" y="902634"/>
                          <a:pt x="3672489" y="841572"/>
                        </a:cubicBezTo>
                        <a:cubicBezTo>
                          <a:pt x="3589993" y="780510"/>
                          <a:pt x="3556294" y="576819"/>
                          <a:pt x="3435797" y="436970"/>
                        </a:cubicBezTo>
                        <a:cubicBezTo>
                          <a:pt x="3315300" y="297121"/>
                          <a:pt x="3308821" y="134268"/>
                          <a:pt x="3180169" y="0"/>
                        </a:cubicBezTo>
                        <a:cubicBezTo>
                          <a:pt x="2957962" y="18122"/>
                          <a:pt x="2722504" y="-27784"/>
                          <a:pt x="2559672" y="2185"/>
                        </a:cubicBezTo>
                        <a:cubicBezTo>
                          <a:pt x="2396840" y="32154"/>
                          <a:pt x="2147408" y="-24"/>
                          <a:pt x="1939174" y="4370"/>
                        </a:cubicBezTo>
                        <a:cubicBezTo>
                          <a:pt x="1730940" y="8764"/>
                          <a:pt x="1178468" y="-106792"/>
                          <a:pt x="882031" y="8092"/>
                        </a:cubicBezTo>
                        <a:cubicBezTo>
                          <a:pt x="852513" y="100969"/>
                          <a:pt x="725435" y="295008"/>
                          <a:pt x="661523" y="416740"/>
                        </a:cubicBezTo>
                        <a:cubicBezTo>
                          <a:pt x="597611" y="538472"/>
                          <a:pt x="490075" y="678730"/>
                          <a:pt x="432195" y="841733"/>
                        </a:cubicBezTo>
                        <a:cubicBezTo>
                          <a:pt x="374315" y="1004736"/>
                          <a:pt x="306238" y="1074640"/>
                          <a:pt x="238148" y="1201343"/>
                        </a:cubicBezTo>
                        <a:cubicBezTo>
                          <a:pt x="170058" y="1328046"/>
                          <a:pt x="52589" y="1438753"/>
                          <a:pt x="0" y="1642683"/>
                        </a:cubicBezTo>
                        <a:cubicBezTo>
                          <a:pt x="111444" y="1820168"/>
                          <a:pt x="127057" y="1948182"/>
                          <a:pt x="297139" y="2162677"/>
                        </a:cubicBezTo>
                        <a:cubicBezTo>
                          <a:pt x="467221" y="2377172"/>
                          <a:pt x="426056" y="2491839"/>
                          <a:pt x="582626" y="2662279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riangle 39">
            <a:extLst>
              <a:ext uri="{FF2B5EF4-FFF2-40B4-BE49-F238E27FC236}">
                <a16:creationId xmlns:a16="http://schemas.microsoft.com/office/drawing/2014/main" id="{B522E1CF-E586-FD41-A625-FE21BC29C121}"/>
              </a:ext>
            </a:extLst>
          </p:cNvPr>
          <p:cNvSpPr/>
          <p:nvPr/>
        </p:nvSpPr>
        <p:spPr>
          <a:xfrm rot="10800000">
            <a:off x="1537283" y="4561911"/>
            <a:ext cx="2550813" cy="675463"/>
          </a:xfrm>
          <a:prstGeom prst="triangle">
            <a:avLst>
              <a:gd name="adj" fmla="val 100000"/>
            </a:avLst>
          </a:prstGeom>
          <a:solidFill>
            <a:srgbClr val="004494"/>
          </a:solidFill>
          <a:ln w="19050">
            <a:noFill/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Triangle 41">
            <a:extLst>
              <a:ext uri="{FF2B5EF4-FFF2-40B4-BE49-F238E27FC236}">
                <a16:creationId xmlns:a16="http://schemas.microsoft.com/office/drawing/2014/main" id="{19F15EFF-043C-D542-959D-C09D987A6B35}"/>
              </a:ext>
            </a:extLst>
          </p:cNvPr>
          <p:cNvSpPr/>
          <p:nvPr/>
        </p:nvSpPr>
        <p:spPr>
          <a:xfrm rot="10800000">
            <a:off x="8363578" y="4482447"/>
            <a:ext cx="2287491" cy="675463"/>
          </a:xfrm>
          <a:prstGeom prst="triangle">
            <a:avLst>
              <a:gd name="adj" fmla="val 0"/>
            </a:avLst>
          </a:prstGeom>
          <a:solidFill>
            <a:schemeClr val="accent2"/>
          </a:solidFill>
          <a:ln w="19050">
            <a:noFill/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38D4DE9A-A31A-9246-A868-E279A9582816}"/>
              </a:ext>
            </a:extLst>
          </p:cNvPr>
          <p:cNvSpPr txBox="1"/>
          <p:nvPr/>
        </p:nvSpPr>
        <p:spPr>
          <a:xfrm>
            <a:off x="1537281" y="4544014"/>
            <a:ext cx="980589" cy="46166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2400" b="1">
                <a:solidFill>
                  <a:schemeClr val="bg1"/>
                </a:solidFill>
                <a:latin typeface="Calibri"/>
                <a:cs typeface="Calibri"/>
              </a:rPr>
              <a:t>Why? </a:t>
            </a:r>
            <a:endParaRPr lang="en-US" sz="2400" b="1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067B24EF-45EF-D644-94F8-07CDC62DB48F}"/>
              </a:ext>
            </a:extLst>
          </p:cNvPr>
          <p:cNvSpPr txBox="1"/>
          <p:nvPr/>
        </p:nvSpPr>
        <p:spPr>
          <a:xfrm>
            <a:off x="9539771" y="4394426"/>
            <a:ext cx="915058" cy="46166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r"/>
            <a:r>
              <a:rPr lang="en-US" sz="2400" b="1">
                <a:solidFill>
                  <a:schemeClr val="bg1"/>
                </a:solidFill>
                <a:latin typeface="Calibri"/>
                <a:cs typeface="Calibri"/>
              </a:rPr>
              <a:t>How?</a:t>
            </a:r>
          </a:p>
        </p:txBody>
      </p:sp>
      <p:sp>
        <p:nvSpPr>
          <p:cNvPr id="50" name="Forme libre 27">
            <a:extLst>
              <a:ext uri="{FF2B5EF4-FFF2-40B4-BE49-F238E27FC236}">
                <a16:creationId xmlns:a16="http://schemas.microsoft.com/office/drawing/2014/main" id="{2EF46C12-8DEE-6447-98D0-D831FF703046}"/>
              </a:ext>
            </a:extLst>
          </p:cNvPr>
          <p:cNvSpPr/>
          <p:nvPr/>
        </p:nvSpPr>
        <p:spPr>
          <a:xfrm>
            <a:off x="7576457" y="4210259"/>
            <a:ext cx="1868994" cy="954594"/>
          </a:xfrm>
          <a:custGeom>
            <a:avLst/>
            <a:gdLst>
              <a:gd name="connsiteX0" fmla="*/ 0 w 1868994"/>
              <a:gd name="connsiteY0" fmla="*/ 954594 h 954594"/>
              <a:gd name="connsiteX1" fmla="*/ 502418 w 1868994"/>
              <a:gd name="connsiteY1" fmla="*/ 0 h 954594"/>
              <a:gd name="connsiteX2" fmla="*/ 1868994 w 1868994"/>
              <a:gd name="connsiteY2" fmla="*/ 0 h 954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68994" h="954594">
                <a:moveTo>
                  <a:pt x="0" y="954594"/>
                </a:moveTo>
                <a:lnTo>
                  <a:pt x="502418" y="0"/>
                </a:lnTo>
                <a:lnTo>
                  <a:pt x="1868994" y="0"/>
                </a:lnTo>
              </a:path>
            </a:pathLst>
          </a:custGeom>
          <a:noFill/>
          <a:ln w="44450">
            <a:solidFill>
              <a:schemeClr val="accent2"/>
            </a:solidFill>
            <a:prstDash val="solid"/>
            <a:tailEnd type="triangle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" name="Graphique 28" descr="Mille">
            <a:extLst>
              <a:ext uri="{FF2B5EF4-FFF2-40B4-BE49-F238E27FC236}">
                <a16:creationId xmlns:a16="http://schemas.microsoft.com/office/drawing/2014/main" id="{6B9187AF-7EA6-B749-B3FD-FA34B462B6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96162" y="5142817"/>
            <a:ext cx="914400" cy="914400"/>
          </a:xfrm>
          <a:prstGeom prst="rect">
            <a:avLst/>
          </a:prstGeom>
        </p:spPr>
      </p:pic>
      <p:pic>
        <p:nvPicPr>
          <p:cNvPr id="59" name="Graphique 70" descr="Engrenages">
            <a:extLst>
              <a:ext uri="{FF2B5EF4-FFF2-40B4-BE49-F238E27FC236}">
                <a16:creationId xmlns:a16="http://schemas.microsoft.com/office/drawing/2014/main" id="{4046098C-20C7-C140-874F-0DCBE219C53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044889" y="5098004"/>
            <a:ext cx="914400" cy="914400"/>
          </a:xfrm>
          <a:prstGeom prst="rect">
            <a:avLst/>
          </a:prstGeom>
        </p:spPr>
      </p:pic>
      <p:sp>
        <p:nvSpPr>
          <p:cNvPr id="33" name="Forme libre 32">
            <a:extLst>
              <a:ext uri="{FF2B5EF4-FFF2-40B4-BE49-F238E27FC236}">
                <a16:creationId xmlns:a16="http://schemas.microsoft.com/office/drawing/2014/main" id="{12DCCAF4-D7A1-ED4A-B485-73E62DB62AF8}"/>
              </a:ext>
            </a:extLst>
          </p:cNvPr>
          <p:cNvSpPr/>
          <p:nvPr/>
        </p:nvSpPr>
        <p:spPr>
          <a:xfrm>
            <a:off x="587829" y="1167493"/>
            <a:ext cx="7568292" cy="5029200"/>
          </a:xfrm>
          <a:custGeom>
            <a:avLst/>
            <a:gdLst>
              <a:gd name="connsiteX0" fmla="*/ 7568292 w 7568292"/>
              <a:gd name="connsiteY0" fmla="*/ 3363686 h 5029200"/>
              <a:gd name="connsiteX1" fmla="*/ 6711042 w 7568292"/>
              <a:gd name="connsiteY1" fmla="*/ 5012871 h 5029200"/>
              <a:gd name="connsiteX2" fmla="*/ 4408714 w 7568292"/>
              <a:gd name="connsiteY2" fmla="*/ 5029200 h 5029200"/>
              <a:gd name="connsiteX3" fmla="*/ 3445328 w 7568292"/>
              <a:gd name="connsiteY3" fmla="*/ 3363686 h 5029200"/>
              <a:gd name="connsiteX4" fmla="*/ 979714 w 7568292"/>
              <a:gd name="connsiteY4" fmla="*/ 3371850 h 5029200"/>
              <a:gd name="connsiteX5" fmla="*/ 0 w 7568292"/>
              <a:gd name="connsiteY5" fmla="*/ 1649186 h 5029200"/>
              <a:gd name="connsiteX6" fmla="*/ 914400 w 7568292"/>
              <a:gd name="connsiteY6" fmla="*/ 16328 h 5029200"/>
              <a:gd name="connsiteX7" fmla="*/ 3175907 w 7568292"/>
              <a:gd name="connsiteY7" fmla="*/ 0 h 5029200"/>
              <a:gd name="connsiteX8" fmla="*/ 6621235 w 7568292"/>
              <a:gd name="connsiteY8" fmla="*/ 1738993 h 5029200"/>
              <a:gd name="connsiteX9" fmla="*/ 7160078 w 7568292"/>
              <a:gd name="connsiteY9" fmla="*/ 2677886 h 502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568292" h="5029200">
                <a:moveTo>
                  <a:pt x="7568292" y="3363686"/>
                </a:moveTo>
                <a:lnTo>
                  <a:pt x="6711042" y="5012871"/>
                </a:lnTo>
                <a:lnTo>
                  <a:pt x="4408714" y="5029200"/>
                </a:lnTo>
                <a:lnTo>
                  <a:pt x="3445328" y="3363686"/>
                </a:lnTo>
                <a:lnTo>
                  <a:pt x="979714" y="3371850"/>
                </a:lnTo>
                <a:lnTo>
                  <a:pt x="0" y="1649186"/>
                </a:lnTo>
                <a:lnTo>
                  <a:pt x="914400" y="16328"/>
                </a:lnTo>
                <a:lnTo>
                  <a:pt x="3175907" y="0"/>
                </a:lnTo>
                <a:lnTo>
                  <a:pt x="6621235" y="1738993"/>
                </a:lnTo>
                <a:lnTo>
                  <a:pt x="7160078" y="2677886"/>
                </a:lnTo>
              </a:path>
            </a:pathLst>
          </a:custGeom>
          <a:noFill/>
          <a:ln w="76200">
            <a:solidFill>
              <a:srgbClr val="004494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50DF2D8-2CEE-5740-B339-441705C2FEAB}"/>
              </a:ext>
            </a:extLst>
          </p:cNvPr>
          <p:cNvSpPr/>
          <p:nvPr/>
        </p:nvSpPr>
        <p:spPr>
          <a:xfrm>
            <a:off x="1608364" y="1936926"/>
            <a:ext cx="726622" cy="287551"/>
          </a:xfrm>
          <a:prstGeom prst="rect">
            <a:avLst/>
          </a:prstGeom>
          <a:solidFill>
            <a:srgbClr val="004494"/>
          </a:solidFill>
          <a:ln w="19050">
            <a:noFill/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B7A3878-6EBB-7040-A32E-4F7234690B5E}"/>
              </a:ext>
            </a:extLst>
          </p:cNvPr>
          <p:cNvSpPr/>
          <p:nvPr/>
        </p:nvSpPr>
        <p:spPr>
          <a:xfrm>
            <a:off x="1608364" y="2203071"/>
            <a:ext cx="1894116" cy="287551"/>
          </a:xfrm>
          <a:prstGeom prst="rect">
            <a:avLst/>
          </a:prstGeom>
          <a:solidFill>
            <a:srgbClr val="004494"/>
          </a:solidFill>
          <a:ln w="19050">
            <a:noFill/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E1788E8-C65F-F54F-AD7D-6F4B000DBE14}"/>
              </a:ext>
            </a:extLst>
          </p:cNvPr>
          <p:cNvSpPr/>
          <p:nvPr/>
        </p:nvSpPr>
        <p:spPr>
          <a:xfrm>
            <a:off x="2081893" y="3014144"/>
            <a:ext cx="1620410" cy="287551"/>
          </a:xfrm>
          <a:prstGeom prst="rect">
            <a:avLst/>
          </a:prstGeom>
          <a:solidFill>
            <a:srgbClr val="004494"/>
          </a:solidFill>
          <a:ln w="19050">
            <a:noFill/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0647306-AE1A-034B-A22F-8D3F45D96F56}"/>
              </a:ext>
            </a:extLst>
          </p:cNvPr>
          <p:cNvSpPr/>
          <p:nvPr/>
        </p:nvSpPr>
        <p:spPr>
          <a:xfrm>
            <a:off x="6042212" y="3280208"/>
            <a:ext cx="1265235" cy="287551"/>
          </a:xfrm>
          <a:prstGeom prst="rect">
            <a:avLst/>
          </a:prstGeom>
          <a:solidFill>
            <a:srgbClr val="004494"/>
          </a:solidFill>
          <a:ln w="19050">
            <a:noFill/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BDA5A38-DE09-4540-B66C-FCCDDC8D4961}"/>
              </a:ext>
            </a:extLst>
          </p:cNvPr>
          <p:cNvSpPr/>
          <p:nvPr/>
        </p:nvSpPr>
        <p:spPr>
          <a:xfrm>
            <a:off x="5068480" y="4106875"/>
            <a:ext cx="1259411" cy="287551"/>
          </a:xfrm>
          <a:prstGeom prst="rect">
            <a:avLst/>
          </a:prstGeom>
          <a:solidFill>
            <a:srgbClr val="004494"/>
          </a:solidFill>
          <a:ln w="19050">
            <a:noFill/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43B5B78-74DF-E647-A318-560D5C2C4FBE}"/>
              </a:ext>
            </a:extLst>
          </p:cNvPr>
          <p:cNvSpPr/>
          <p:nvPr/>
        </p:nvSpPr>
        <p:spPr>
          <a:xfrm>
            <a:off x="5072871" y="3817704"/>
            <a:ext cx="748265" cy="287551"/>
          </a:xfrm>
          <a:prstGeom prst="rect">
            <a:avLst/>
          </a:prstGeom>
          <a:solidFill>
            <a:srgbClr val="004494"/>
          </a:solidFill>
          <a:ln w="19050">
            <a:noFill/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06D16A9-F70E-9047-AE3B-88DB43F73255}"/>
              </a:ext>
            </a:extLst>
          </p:cNvPr>
          <p:cNvSpPr/>
          <p:nvPr/>
        </p:nvSpPr>
        <p:spPr>
          <a:xfrm>
            <a:off x="5068480" y="4933542"/>
            <a:ext cx="1302359" cy="287551"/>
          </a:xfrm>
          <a:prstGeom prst="rect">
            <a:avLst/>
          </a:prstGeom>
          <a:solidFill>
            <a:srgbClr val="004494"/>
          </a:solidFill>
          <a:ln w="19050">
            <a:noFill/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9F82ACA-CE87-BB42-B0A4-54839051B33E}"/>
              </a:ext>
            </a:extLst>
          </p:cNvPr>
          <p:cNvSpPr/>
          <p:nvPr/>
        </p:nvSpPr>
        <p:spPr>
          <a:xfrm>
            <a:off x="5068480" y="5221093"/>
            <a:ext cx="1391227" cy="287551"/>
          </a:xfrm>
          <a:prstGeom prst="rect">
            <a:avLst/>
          </a:prstGeom>
          <a:solidFill>
            <a:srgbClr val="004494"/>
          </a:solidFill>
          <a:ln w="19050">
            <a:noFill/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2C6331E-345E-C34B-935D-2F01DCF85EFB}"/>
              </a:ext>
            </a:extLst>
          </p:cNvPr>
          <p:cNvSpPr/>
          <p:nvPr/>
        </p:nvSpPr>
        <p:spPr>
          <a:xfrm>
            <a:off x="1543618" y="1888948"/>
            <a:ext cx="239730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Century Gothic"/>
                <a:cs typeface="Calibri"/>
              </a:rPr>
              <a:t>Avoid</a:t>
            </a:r>
            <a:r>
              <a:rPr lang="en-US">
                <a:latin typeface="Century Gothic"/>
                <a:cs typeface="Calibri"/>
              </a:rPr>
              <a:t> the </a:t>
            </a:r>
            <a:r>
              <a:rPr lang="en-US">
                <a:solidFill>
                  <a:schemeClr val="bg1"/>
                </a:solidFill>
                <a:latin typeface="Century Gothic"/>
                <a:cs typeface="Calibri"/>
              </a:rPr>
              <a:t>modelling phase </a:t>
            </a:r>
            <a:r>
              <a:rPr lang="en-US">
                <a:latin typeface="Century Gothic"/>
                <a:cs typeface="Calibri"/>
              </a:rPr>
              <a:t>at the start of the MVP</a:t>
            </a:r>
            <a:endParaRPr lang="en-US">
              <a:cs typeface="Arial"/>
            </a:endParaRPr>
          </a:p>
          <a:p>
            <a:endParaRPr lang="en-US">
              <a:latin typeface="Century Gothic" panose="020B0502020202020204" pitchFamily="34" charset="0"/>
            </a:endParaRPr>
          </a:p>
          <a:p>
            <a:r>
              <a:rPr lang="en-US">
                <a:latin typeface="Century Gothic" panose="020B0502020202020204" pitchFamily="34" charset="0"/>
              </a:rPr>
              <a:t>Get </a:t>
            </a:r>
            <a:r>
              <a:rPr lang="en-US">
                <a:solidFill>
                  <a:schemeClr val="bg1"/>
                </a:solidFill>
                <a:latin typeface="Century Gothic" panose="020B0502020202020204" pitchFamily="34" charset="0"/>
              </a:rPr>
              <a:t>business value </a:t>
            </a:r>
            <a:r>
              <a:rPr lang="en-US">
                <a:latin typeface="Century Gothic" panose="020B0502020202020204" pitchFamily="34" charset="0"/>
              </a:rPr>
              <a:t>from day 1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F669F01-1360-CF41-B780-E0858BAEF357}"/>
              </a:ext>
            </a:extLst>
          </p:cNvPr>
          <p:cNvSpPr/>
          <p:nvPr/>
        </p:nvSpPr>
        <p:spPr>
          <a:xfrm>
            <a:off x="4991633" y="3230020"/>
            <a:ext cx="2510868" cy="2585323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>
            <a:defPPr>
              <a:defRPr lang="fr-FR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latin typeface="Century Gothic" panose="020B0502020202020204" pitchFamily="34" charset="0"/>
              </a:rPr>
              <a:t>Get user </a:t>
            </a:r>
            <a:r>
              <a:rPr lang="en-US">
                <a:solidFill>
                  <a:schemeClr val="bg1"/>
                </a:solidFill>
                <a:latin typeface="Century Gothic" panose="020B0502020202020204" pitchFamily="34" charset="0"/>
              </a:rPr>
              <a:t>feedbacks</a:t>
            </a:r>
          </a:p>
          <a:p>
            <a:endParaRPr lang="en-US">
              <a:latin typeface="Century Gothic" panose="020B0502020202020204" pitchFamily="34" charset="0"/>
            </a:endParaRPr>
          </a:p>
          <a:p>
            <a:r>
              <a:rPr lang="en-US">
                <a:solidFill>
                  <a:schemeClr val="bg1"/>
                </a:solidFill>
                <a:latin typeface="Century Gothic" panose="020B0502020202020204" pitchFamily="34" charset="0"/>
              </a:rPr>
              <a:t>De-risk</a:t>
            </a:r>
            <a:r>
              <a:rPr lang="en-US">
                <a:latin typeface="Century Gothic" panose="020B0502020202020204" pitchFamily="34" charset="0"/>
              </a:rPr>
              <a:t> the model </a:t>
            </a:r>
            <a:r>
              <a:rPr lang="en-US">
                <a:solidFill>
                  <a:schemeClr val="bg1"/>
                </a:solidFill>
                <a:latin typeface="Century Gothic" panose="020B0502020202020204" pitchFamily="34" charset="0"/>
              </a:rPr>
              <a:t>integration</a:t>
            </a:r>
            <a:r>
              <a:rPr lang="en-US">
                <a:latin typeface="Century Gothic" panose="020B0502020202020204" pitchFamily="34" charset="0"/>
              </a:rPr>
              <a:t> in the application</a:t>
            </a:r>
            <a:endParaRPr lang="en-US">
              <a:latin typeface="Century Gothic" panose="020B0502020202020204" pitchFamily="34" charset="0"/>
              <a:cs typeface="Arial"/>
            </a:endParaRPr>
          </a:p>
          <a:p>
            <a:endParaRPr lang="en-US">
              <a:latin typeface="Century Gothic" panose="020B0502020202020204" pitchFamily="34" charset="0"/>
              <a:cs typeface="Calibri" panose="020F0502020204030204" pitchFamily="34" charset="0"/>
            </a:endParaRPr>
          </a:p>
          <a:p>
            <a:r>
              <a:rPr lang="en-US">
                <a:solidFill>
                  <a:schemeClr val="bg1"/>
                </a:solidFill>
                <a:latin typeface="Century Gothic" panose="020B0502020202020204" pitchFamily="34" charset="0"/>
                <a:cs typeface="Calibri" panose="020F0502020204030204" pitchFamily="34" charset="0"/>
              </a:rPr>
              <a:t>Accelerate</a:t>
            </a:r>
            <a:r>
              <a:rPr lang="en-US">
                <a:latin typeface="Century Gothic" panose="020B0502020202020204" pitchFamily="34" charset="0"/>
                <a:cs typeface="Calibri" panose="020F0502020204030204" pitchFamily="34" charset="0"/>
              </a:rPr>
              <a:t> model </a:t>
            </a:r>
            <a:r>
              <a:rPr lang="en-US">
                <a:solidFill>
                  <a:schemeClr val="bg1"/>
                </a:solidFill>
                <a:latin typeface="Century Gothic" panose="020B0502020202020204" pitchFamily="34" charset="0"/>
                <a:cs typeface="Calibri" panose="020F0502020204030204" pitchFamily="34" charset="0"/>
              </a:rPr>
              <a:t>deployment</a:t>
            </a:r>
            <a:r>
              <a:rPr lang="en-US">
                <a:latin typeface="Century Gothic" panose="020B0502020202020204" pitchFamily="34" charset="0"/>
                <a:cs typeface="Calibri" panose="020F0502020204030204" pitchFamily="34" charset="0"/>
              </a:rPr>
              <a:t> with automation</a:t>
            </a:r>
          </a:p>
        </p:txBody>
      </p:sp>
      <p:sp>
        <p:nvSpPr>
          <p:cNvPr id="48" name="Footer Placeholder 2">
            <a:extLst>
              <a:ext uri="{FF2B5EF4-FFF2-40B4-BE49-F238E27FC236}">
                <a16:creationId xmlns:a16="http://schemas.microsoft.com/office/drawing/2014/main" id="{1EB49A01-591C-C642-97A4-5B79D32CFA1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09600" y="6411917"/>
            <a:ext cx="7416800" cy="365125"/>
          </a:xfrm>
        </p:spPr>
        <p:txBody>
          <a:bodyPr/>
          <a:lstStyle/>
          <a:p>
            <a:r>
              <a:rPr lang="en-US"/>
              <a:t>Delivery Practices for Data Science – TDF France – 09/12/2020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2F45B3B-2FE3-6547-B013-DBFF9AD473E4}"/>
              </a:ext>
            </a:extLst>
          </p:cNvPr>
          <p:cNvSpPr/>
          <p:nvPr/>
        </p:nvSpPr>
        <p:spPr>
          <a:xfrm>
            <a:off x="8117676" y="2203071"/>
            <a:ext cx="2654392" cy="1200329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lvl="1"/>
            <a:r>
              <a:rPr lang="en-US">
                <a:solidFill>
                  <a:schemeClr val="bg1"/>
                </a:solidFill>
                <a:latin typeface="Century Gothic"/>
                <a:cs typeface="Calibri"/>
              </a:rPr>
              <a:t>Simple model </a:t>
            </a:r>
            <a:r>
              <a:rPr lang="en-US">
                <a:latin typeface="Century Gothic"/>
                <a:cs typeface="Calibri"/>
              </a:rPr>
              <a:t>based on business rules and / or heuristics</a:t>
            </a:r>
          </a:p>
        </p:txBody>
      </p:sp>
    </p:spTree>
    <p:extLst>
      <p:ext uri="{BB962C8B-B14F-4D97-AF65-F5344CB8AC3E}">
        <p14:creationId xmlns:p14="http://schemas.microsoft.com/office/powerpoint/2010/main" val="23909770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67FFE2E-8298-804A-93B5-D2B235AEB24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F90BE8-D879-4F46-ACF9-7BCC67DCFB75}" type="slidenum">
              <a:rPr lang="fr-FR" smtClean="0"/>
              <a:pPr/>
              <a:t>7</a:t>
            </a:fld>
            <a:endParaRPr lang="fr-FR"/>
          </a:p>
        </p:txBody>
      </p:sp>
      <p:graphicFrame>
        <p:nvGraphicFramePr>
          <p:cNvPr id="58" name="Tableau 2">
            <a:extLst>
              <a:ext uri="{FF2B5EF4-FFF2-40B4-BE49-F238E27FC236}">
                <a16:creationId xmlns:a16="http://schemas.microsoft.com/office/drawing/2014/main" id="{4D63CB5F-37D2-EB47-A513-A5AE48FCF0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190412"/>
              </p:ext>
            </p:extLst>
          </p:nvPr>
        </p:nvGraphicFramePr>
        <p:xfrm>
          <a:off x="106904" y="3063951"/>
          <a:ext cx="11816862" cy="30612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0308">
                  <a:extLst>
                    <a:ext uri="{9D8B030D-6E8A-4147-A177-3AD203B41FA5}">
                      <a16:colId xmlns:a16="http://schemas.microsoft.com/office/drawing/2014/main" val="3511563982"/>
                    </a:ext>
                  </a:extLst>
                </a:gridCol>
                <a:gridCol w="11406554">
                  <a:extLst>
                    <a:ext uri="{9D8B030D-6E8A-4147-A177-3AD203B41FA5}">
                      <a16:colId xmlns:a16="http://schemas.microsoft.com/office/drawing/2014/main" val="2547857368"/>
                    </a:ext>
                  </a:extLst>
                </a:gridCol>
              </a:tblGrid>
              <a:tr h="102043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code</a:t>
                      </a:r>
                    </a:p>
                    <a:p>
                      <a:pPr algn="ctr"/>
                      <a:endParaRPr lang="en-US" sz="2000" b="0" i="0">
                        <a:latin typeface="Century Gothic" panose="020B0502020202020204" pitchFamily="34" charset="0"/>
                      </a:endParaRPr>
                    </a:p>
                  </a:txBody>
                  <a:tcPr vert="vert270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ECE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EC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7588792"/>
                  </a:ext>
                </a:extLst>
              </a:tr>
              <a:tr h="1020433"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latin typeface="Century Gothic" panose="020B0502020202020204" pitchFamily="34" charset="0"/>
                        </a:rPr>
                        <a:t>model</a:t>
                      </a:r>
                    </a:p>
                  </a:txBody>
                  <a:tcPr vert="vert270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E4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E4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6237542"/>
                  </a:ext>
                </a:extLst>
              </a:tr>
              <a:tr h="1020433"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latin typeface="Century Gothic" panose="020B0502020202020204" pitchFamily="34" charset="0"/>
                        </a:rPr>
                        <a:t>data</a:t>
                      </a:r>
                    </a:p>
                  </a:txBody>
                  <a:tcPr vert="vert270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2BBD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2BB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6609929"/>
                  </a:ext>
                </a:extLst>
              </a:tr>
            </a:tbl>
          </a:graphicData>
        </a:graphic>
      </p:graphicFrame>
      <p:sp>
        <p:nvSpPr>
          <p:cNvPr id="209" name="Title 1">
            <a:extLst>
              <a:ext uri="{FF2B5EF4-FFF2-40B4-BE49-F238E27FC236}">
                <a16:creationId xmlns:a16="http://schemas.microsoft.com/office/drawing/2014/main" id="{B2B7A775-37BD-AA42-8D06-EFF1BDBC506D}"/>
              </a:ext>
            </a:extLst>
          </p:cNvPr>
          <p:cNvSpPr txBox="1">
            <a:spLocks/>
          </p:cNvSpPr>
          <p:nvPr/>
        </p:nvSpPr>
        <p:spPr>
          <a:xfrm>
            <a:off x="609600" y="274638"/>
            <a:ext cx="10958400" cy="635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200" b="1" i="0" kern="1200" cap="all">
                <a:solidFill>
                  <a:schemeClr val="accent4"/>
                </a:solidFill>
                <a:latin typeface="+mj-lt"/>
                <a:ea typeface="+mj-ea"/>
                <a:cs typeface="Arial"/>
              </a:defRPr>
            </a:lvl1pPr>
          </a:lstStyle>
          <a:p>
            <a:r>
              <a:rPr lang="en-US"/>
              <a:t>Move to production as fast as possible</a:t>
            </a:r>
            <a:br>
              <a:rPr lang="en-US"/>
            </a:br>
            <a:endParaRPr lang="en-GB"/>
          </a:p>
        </p:txBody>
      </p:sp>
      <p:sp>
        <p:nvSpPr>
          <p:cNvPr id="210" name="ZoneTexte 209">
            <a:extLst>
              <a:ext uri="{FF2B5EF4-FFF2-40B4-BE49-F238E27FC236}">
                <a16:creationId xmlns:a16="http://schemas.microsoft.com/office/drawing/2014/main" id="{8FA7B181-E0B2-9C42-AD48-175B6D68DCDA}"/>
              </a:ext>
            </a:extLst>
          </p:cNvPr>
          <p:cNvSpPr txBox="1"/>
          <p:nvPr/>
        </p:nvSpPr>
        <p:spPr>
          <a:xfrm>
            <a:off x="631656" y="600213"/>
            <a:ext cx="4570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4"/>
                </a:solidFill>
                <a:ea typeface="+mn-lt"/>
                <a:cs typeface="+mn-lt"/>
              </a:rPr>
              <a:t>Baseline building instead of model building</a:t>
            </a:r>
            <a:endParaRPr lang="fr-FR">
              <a:solidFill>
                <a:schemeClr val="accent4"/>
              </a:solidFill>
            </a:endParaRPr>
          </a:p>
        </p:txBody>
      </p:sp>
      <p:sp>
        <p:nvSpPr>
          <p:cNvPr id="214" name="Rectangle : coins arrondis 213">
            <a:extLst>
              <a:ext uri="{FF2B5EF4-FFF2-40B4-BE49-F238E27FC236}">
                <a16:creationId xmlns:a16="http://schemas.microsoft.com/office/drawing/2014/main" id="{29081692-F2A9-3D40-99FB-561BF10F82C5}"/>
              </a:ext>
            </a:extLst>
          </p:cNvPr>
          <p:cNvSpPr/>
          <p:nvPr/>
        </p:nvSpPr>
        <p:spPr>
          <a:xfrm>
            <a:off x="4480983" y="1273174"/>
            <a:ext cx="1540934" cy="1337733"/>
          </a:xfrm>
          <a:prstGeom prst="roundRect">
            <a:avLst/>
          </a:prstGeom>
          <a:solidFill>
            <a:srgbClr val="B518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Productionize Model</a:t>
            </a:r>
          </a:p>
        </p:txBody>
      </p:sp>
      <p:sp>
        <p:nvSpPr>
          <p:cNvPr id="215" name="Rectangle : coins arrondis 214">
            <a:extLst>
              <a:ext uri="{FF2B5EF4-FFF2-40B4-BE49-F238E27FC236}">
                <a16:creationId xmlns:a16="http://schemas.microsoft.com/office/drawing/2014/main" id="{744E4638-1E8F-114B-AB0D-BFCA26A603B5}"/>
              </a:ext>
            </a:extLst>
          </p:cNvPr>
          <p:cNvSpPr/>
          <p:nvPr/>
        </p:nvSpPr>
        <p:spPr>
          <a:xfrm>
            <a:off x="6385983" y="1273173"/>
            <a:ext cx="1540934" cy="1337733"/>
          </a:xfrm>
          <a:prstGeom prst="roundRect">
            <a:avLst/>
          </a:prstGeom>
          <a:solidFill>
            <a:srgbClr val="B518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Testing</a:t>
            </a:r>
          </a:p>
        </p:txBody>
      </p:sp>
      <p:sp>
        <p:nvSpPr>
          <p:cNvPr id="216" name="Rectangle : coins arrondis 215">
            <a:extLst>
              <a:ext uri="{FF2B5EF4-FFF2-40B4-BE49-F238E27FC236}">
                <a16:creationId xmlns:a16="http://schemas.microsoft.com/office/drawing/2014/main" id="{ACB58956-B323-D541-AD20-B967F9AAAF09}"/>
              </a:ext>
            </a:extLst>
          </p:cNvPr>
          <p:cNvSpPr/>
          <p:nvPr/>
        </p:nvSpPr>
        <p:spPr>
          <a:xfrm>
            <a:off x="8290983" y="1273173"/>
            <a:ext cx="1540934" cy="1337733"/>
          </a:xfrm>
          <a:prstGeom prst="roundRect">
            <a:avLst/>
          </a:prstGeom>
          <a:solidFill>
            <a:srgbClr val="B518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Deployment</a:t>
            </a:r>
          </a:p>
        </p:txBody>
      </p:sp>
      <p:pic>
        <p:nvPicPr>
          <p:cNvPr id="217" name="Graphique 216" descr="Point d’insertion vers le bas">
            <a:extLst>
              <a:ext uri="{FF2B5EF4-FFF2-40B4-BE49-F238E27FC236}">
                <a16:creationId xmlns:a16="http://schemas.microsoft.com/office/drawing/2014/main" id="{96336E0A-1E5F-C048-945C-10FB419F2B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>
            <a:off x="5742318" y="1661443"/>
            <a:ext cx="914400" cy="561191"/>
          </a:xfrm>
          <a:prstGeom prst="rect">
            <a:avLst/>
          </a:prstGeom>
        </p:spPr>
      </p:pic>
      <p:pic>
        <p:nvPicPr>
          <p:cNvPr id="218" name="Graphique 217" descr="Point d’insertion vers le bas">
            <a:extLst>
              <a:ext uri="{FF2B5EF4-FFF2-40B4-BE49-F238E27FC236}">
                <a16:creationId xmlns:a16="http://schemas.microsoft.com/office/drawing/2014/main" id="{2DF5D4F8-5454-8C43-B9A5-9372F2C012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>
            <a:off x="7651750" y="1663082"/>
            <a:ext cx="914400" cy="561191"/>
          </a:xfrm>
          <a:prstGeom prst="rect">
            <a:avLst/>
          </a:prstGeom>
        </p:spPr>
      </p:pic>
      <p:grpSp>
        <p:nvGrpSpPr>
          <p:cNvPr id="219" name="Groupe 218">
            <a:extLst>
              <a:ext uri="{FF2B5EF4-FFF2-40B4-BE49-F238E27FC236}">
                <a16:creationId xmlns:a16="http://schemas.microsoft.com/office/drawing/2014/main" id="{D188D2FC-E947-8343-9ACD-FB5DF0AE56F8}"/>
              </a:ext>
            </a:extLst>
          </p:cNvPr>
          <p:cNvGrpSpPr/>
          <p:nvPr/>
        </p:nvGrpSpPr>
        <p:grpSpPr>
          <a:xfrm>
            <a:off x="7019720" y="3157263"/>
            <a:ext cx="465965" cy="456081"/>
            <a:chOff x="4486696" y="-3808"/>
            <a:chExt cx="914400" cy="914400"/>
          </a:xfrm>
        </p:grpSpPr>
        <p:pic>
          <p:nvPicPr>
            <p:cNvPr id="220" name="Graphique 219" descr="Papier">
              <a:extLst>
                <a:ext uri="{FF2B5EF4-FFF2-40B4-BE49-F238E27FC236}">
                  <a16:creationId xmlns:a16="http://schemas.microsoft.com/office/drawing/2014/main" id="{0877B4B9-E742-C843-9DDD-DD20D8FF08C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486696" y="-3808"/>
              <a:ext cx="914400" cy="914400"/>
            </a:xfrm>
            <a:prstGeom prst="rect">
              <a:avLst/>
            </a:prstGeom>
          </p:spPr>
        </p:pic>
        <p:pic>
          <p:nvPicPr>
            <p:cNvPr id="221" name="Graphique 220" descr="Code Morse">
              <a:extLst>
                <a:ext uri="{FF2B5EF4-FFF2-40B4-BE49-F238E27FC236}">
                  <a16:creationId xmlns:a16="http://schemas.microsoft.com/office/drawing/2014/main" id="{E00C60C8-3FA2-A044-A6EF-D99BA0C00D1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701924" y="277609"/>
              <a:ext cx="483944" cy="483944"/>
            </a:xfrm>
            <a:prstGeom prst="rect">
              <a:avLst/>
            </a:prstGeom>
          </p:spPr>
        </p:pic>
      </p:grpSp>
      <p:grpSp>
        <p:nvGrpSpPr>
          <p:cNvPr id="222" name="Groupe 221">
            <a:extLst>
              <a:ext uri="{FF2B5EF4-FFF2-40B4-BE49-F238E27FC236}">
                <a16:creationId xmlns:a16="http://schemas.microsoft.com/office/drawing/2014/main" id="{1FAB8C66-45B5-B346-AD10-A0E718EC1814}"/>
              </a:ext>
            </a:extLst>
          </p:cNvPr>
          <p:cNvGrpSpPr/>
          <p:nvPr/>
        </p:nvGrpSpPr>
        <p:grpSpPr>
          <a:xfrm>
            <a:off x="8828398" y="3157261"/>
            <a:ext cx="465965" cy="456081"/>
            <a:chOff x="4486696" y="-3808"/>
            <a:chExt cx="914400" cy="914400"/>
          </a:xfrm>
        </p:grpSpPr>
        <p:pic>
          <p:nvPicPr>
            <p:cNvPr id="223" name="Graphique 222" descr="Papier">
              <a:extLst>
                <a:ext uri="{FF2B5EF4-FFF2-40B4-BE49-F238E27FC236}">
                  <a16:creationId xmlns:a16="http://schemas.microsoft.com/office/drawing/2014/main" id="{B1CFD06A-969F-DF4E-8E86-AC92CD500DE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486696" y="-3808"/>
              <a:ext cx="914400" cy="914400"/>
            </a:xfrm>
            <a:prstGeom prst="rect">
              <a:avLst/>
            </a:prstGeom>
          </p:spPr>
        </p:pic>
        <p:pic>
          <p:nvPicPr>
            <p:cNvPr id="224" name="Graphique 223" descr="Code Morse">
              <a:extLst>
                <a:ext uri="{FF2B5EF4-FFF2-40B4-BE49-F238E27FC236}">
                  <a16:creationId xmlns:a16="http://schemas.microsoft.com/office/drawing/2014/main" id="{D4B7A507-71A1-D844-9AF3-32127869C65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701924" y="277609"/>
              <a:ext cx="483944" cy="483944"/>
            </a:xfrm>
            <a:prstGeom prst="rect">
              <a:avLst/>
            </a:prstGeom>
          </p:spPr>
        </p:pic>
      </p:grpSp>
      <p:pic>
        <p:nvPicPr>
          <p:cNvPr id="225" name="Graphique 224" descr="Base de données">
            <a:extLst>
              <a:ext uri="{FF2B5EF4-FFF2-40B4-BE49-F238E27FC236}">
                <a16:creationId xmlns:a16="http://schemas.microsoft.com/office/drawing/2014/main" id="{E228B8C6-02C5-1D4D-98AE-664120268B1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624828" y="5182383"/>
            <a:ext cx="465965" cy="465965"/>
          </a:xfrm>
          <a:prstGeom prst="rect">
            <a:avLst/>
          </a:prstGeom>
        </p:spPr>
      </p:pic>
      <p:pic>
        <p:nvPicPr>
          <p:cNvPr id="226" name="Graphique 225" descr="Base de données">
            <a:extLst>
              <a:ext uri="{FF2B5EF4-FFF2-40B4-BE49-F238E27FC236}">
                <a16:creationId xmlns:a16="http://schemas.microsoft.com/office/drawing/2014/main" id="{79ECC608-FF1F-3744-8EB2-F11B99C74A2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733398" y="5182382"/>
            <a:ext cx="465965" cy="465965"/>
          </a:xfrm>
          <a:prstGeom prst="rect">
            <a:avLst/>
          </a:prstGeom>
        </p:spPr>
      </p:pic>
      <p:pic>
        <p:nvPicPr>
          <p:cNvPr id="227" name="Graphique 226" descr="Processeur">
            <a:extLst>
              <a:ext uri="{FF2B5EF4-FFF2-40B4-BE49-F238E27FC236}">
                <a16:creationId xmlns:a16="http://schemas.microsoft.com/office/drawing/2014/main" id="{1F9C3783-1125-0042-8FC8-8D15A065C99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650883" y="4151591"/>
            <a:ext cx="465965" cy="465965"/>
          </a:xfrm>
          <a:prstGeom prst="rect">
            <a:avLst/>
          </a:prstGeom>
        </p:spPr>
      </p:pic>
      <p:pic>
        <p:nvPicPr>
          <p:cNvPr id="228" name="Graphique 227" descr="Processeur">
            <a:extLst>
              <a:ext uri="{FF2B5EF4-FFF2-40B4-BE49-F238E27FC236}">
                <a16:creationId xmlns:a16="http://schemas.microsoft.com/office/drawing/2014/main" id="{64C80068-99E2-2942-A796-F18912EBC57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390635" y="4151591"/>
            <a:ext cx="465965" cy="465965"/>
          </a:xfrm>
          <a:prstGeom prst="rect">
            <a:avLst/>
          </a:prstGeom>
        </p:spPr>
      </p:pic>
      <p:pic>
        <p:nvPicPr>
          <p:cNvPr id="229" name="Graphique 228" descr="Processeur">
            <a:extLst>
              <a:ext uri="{FF2B5EF4-FFF2-40B4-BE49-F238E27FC236}">
                <a16:creationId xmlns:a16="http://schemas.microsoft.com/office/drawing/2014/main" id="{43251624-4EAF-FB4A-A423-49687B62B8B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426910" y="4151591"/>
            <a:ext cx="465965" cy="465965"/>
          </a:xfrm>
          <a:prstGeom prst="rect">
            <a:avLst/>
          </a:prstGeom>
        </p:spPr>
      </p:pic>
      <p:pic>
        <p:nvPicPr>
          <p:cNvPr id="230" name="Graphique 229" descr="Nuage">
            <a:extLst>
              <a:ext uri="{FF2B5EF4-FFF2-40B4-BE49-F238E27FC236}">
                <a16:creationId xmlns:a16="http://schemas.microsoft.com/office/drawing/2014/main" id="{EB953150-7829-094D-8E4B-1FE23F76DE8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314983" y="3626266"/>
            <a:ext cx="548204" cy="630735"/>
          </a:xfrm>
          <a:prstGeom prst="rect">
            <a:avLst/>
          </a:prstGeom>
        </p:spPr>
      </p:pic>
      <p:sp>
        <p:nvSpPr>
          <p:cNvPr id="231" name="ZoneTexte 230">
            <a:extLst>
              <a:ext uri="{FF2B5EF4-FFF2-40B4-BE49-F238E27FC236}">
                <a16:creationId xmlns:a16="http://schemas.microsoft.com/office/drawing/2014/main" id="{6A037F87-2573-A34C-B38A-30844A2139A7}"/>
              </a:ext>
            </a:extLst>
          </p:cNvPr>
          <p:cNvSpPr txBox="1"/>
          <p:nvPr/>
        </p:nvSpPr>
        <p:spPr>
          <a:xfrm>
            <a:off x="6930252" y="3527067"/>
            <a:ext cx="64793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>
                <a:latin typeface="Century Gothic" panose="020B0502020202020204" pitchFamily="34" charset="0"/>
              </a:rPr>
              <a:t>Testing</a:t>
            </a:r>
          </a:p>
          <a:p>
            <a:pPr algn="ctr"/>
            <a:r>
              <a:rPr lang="en-US" sz="1100">
                <a:latin typeface="Century Gothic" panose="020B0502020202020204" pitchFamily="34" charset="0"/>
              </a:rPr>
              <a:t>code</a:t>
            </a:r>
          </a:p>
        </p:txBody>
      </p:sp>
      <p:sp>
        <p:nvSpPr>
          <p:cNvPr id="232" name="ZoneTexte 231">
            <a:extLst>
              <a:ext uri="{FF2B5EF4-FFF2-40B4-BE49-F238E27FC236}">
                <a16:creationId xmlns:a16="http://schemas.microsoft.com/office/drawing/2014/main" id="{962D6DCB-339F-9E47-8A65-8ADB4EFF0F30}"/>
              </a:ext>
            </a:extLst>
          </p:cNvPr>
          <p:cNvSpPr txBox="1"/>
          <p:nvPr/>
        </p:nvSpPr>
        <p:spPr>
          <a:xfrm>
            <a:off x="8569901" y="3527400"/>
            <a:ext cx="98296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>
                <a:latin typeface="Century Gothic" panose="020B0502020202020204" pitchFamily="34" charset="0"/>
              </a:rPr>
              <a:t>Application</a:t>
            </a:r>
          </a:p>
          <a:p>
            <a:pPr algn="ctr"/>
            <a:r>
              <a:rPr lang="en-US" sz="1100">
                <a:latin typeface="Century Gothic" panose="020B0502020202020204" pitchFamily="34" charset="0"/>
              </a:rPr>
              <a:t>code</a:t>
            </a:r>
          </a:p>
        </p:txBody>
      </p:sp>
      <p:sp>
        <p:nvSpPr>
          <p:cNvPr id="233" name="ZoneTexte 232">
            <a:extLst>
              <a:ext uri="{FF2B5EF4-FFF2-40B4-BE49-F238E27FC236}">
                <a16:creationId xmlns:a16="http://schemas.microsoft.com/office/drawing/2014/main" id="{72C0E3DA-635C-3247-96DD-E5B0B4FCBCAD}"/>
              </a:ext>
            </a:extLst>
          </p:cNvPr>
          <p:cNvSpPr txBox="1"/>
          <p:nvPr/>
        </p:nvSpPr>
        <p:spPr>
          <a:xfrm>
            <a:off x="3513747" y="4537046"/>
            <a:ext cx="74411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>
                <a:latin typeface="Century Gothic" panose="020B0502020202020204" pitchFamily="34" charset="0"/>
              </a:rPr>
              <a:t>Baseline</a:t>
            </a:r>
          </a:p>
          <a:p>
            <a:pPr algn="ctr"/>
            <a:r>
              <a:rPr lang="en-US" sz="1100">
                <a:latin typeface="Century Gothic" panose="020B0502020202020204" pitchFamily="34" charset="0"/>
              </a:rPr>
              <a:t>model</a:t>
            </a:r>
          </a:p>
        </p:txBody>
      </p:sp>
      <p:sp>
        <p:nvSpPr>
          <p:cNvPr id="235" name="ZoneTexte 234">
            <a:extLst>
              <a:ext uri="{FF2B5EF4-FFF2-40B4-BE49-F238E27FC236}">
                <a16:creationId xmlns:a16="http://schemas.microsoft.com/office/drawing/2014/main" id="{4298097B-4A3A-1B4F-AE68-A204D650A905}"/>
              </a:ext>
            </a:extLst>
          </p:cNvPr>
          <p:cNvSpPr txBox="1"/>
          <p:nvPr/>
        </p:nvSpPr>
        <p:spPr>
          <a:xfrm>
            <a:off x="7350556" y="4601593"/>
            <a:ext cx="6270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>
                <a:latin typeface="Century Gothic" panose="020B0502020202020204" pitchFamily="34" charset="0"/>
              </a:rPr>
              <a:t>model</a:t>
            </a:r>
          </a:p>
        </p:txBody>
      </p:sp>
      <p:sp>
        <p:nvSpPr>
          <p:cNvPr id="236" name="ZoneTexte 235">
            <a:extLst>
              <a:ext uri="{FF2B5EF4-FFF2-40B4-BE49-F238E27FC236}">
                <a16:creationId xmlns:a16="http://schemas.microsoft.com/office/drawing/2014/main" id="{8E2F1850-6F7B-9747-9D6D-71B5E7A44BA8}"/>
              </a:ext>
            </a:extLst>
          </p:cNvPr>
          <p:cNvSpPr txBox="1"/>
          <p:nvPr/>
        </p:nvSpPr>
        <p:spPr>
          <a:xfrm>
            <a:off x="9116535" y="4079062"/>
            <a:ext cx="93968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>
                <a:latin typeface="Century Gothic" panose="020B0502020202020204" pitchFamily="34" charset="0"/>
              </a:rPr>
              <a:t>Code and model in production</a:t>
            </a:r>
          </a:p>
        </p:txBody>
      </p:sp>
      <p:sp>
        <p:nvSpPr>
          <p:cNvPr id="237" name="ZoneTexte 236">
            <a:extLst>
              <a:ext uri="{FF2B5EF4-FFF2-40B4-BE49-F238E27FC236}">
                <a16:creationId xmlns:a16="http://schemas.microsoft.com/office/drawing/2014/main" id="{B348C738-BC12-7E41-81C1-1CFF7541CC84}"/>
              </a:ext>
            </a:extLst>
          </p:cNvPr>
          <p:cNvSpPr txBox="1"/>
          <p:nvPr/>
        </p:nvSpPr>
        <p:spPr>
          <a:xfrm>
            <a:off x="6387969" y="5584081"/>
            <a:ext cx="93968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>
                <a:latin typeface="Century Gothic" panose="020B0502020202020204" pitchFamily="34" charset="0"/>
              </a:rPr>
              <a:t>Test</a:t>
            </a:r>
          </a:p>
          <a:p>
            <a:pPr algn="ctr"/>
            <a:r>
              <a:rPr lang="en-US" sz="1100">
                <a:latin typeface="Century Gothic" panose="020B0502020202020204" pitchFamily="34" charset="0"/>
              </a:rPr>
              <a:t>data</a:t>
            </a:r>
          </a:p>
        </p:txBody>
      </p:sp>
      <p:sp>
        <p:nvSpPr>
          <p:cNvPr id="238" name="ZoneTexte 237">
            <a:extLst>
              <a:ext uri="{FF2B5EF4-FFF2-40B4-BE49-F238E27FC236}">
                <a16:creationId xmlns:a16="http://schemas.microsoft.com/office/drawing/2014/main" id="{D6AF144F-E29C-A844-81F9-C6F121C589B0}"/>
              </a:ext>
            </a:extLst>
          </p:cNvPr>
          <p:cNvSpPr txBox="1"/>
          <p:nvPr/>
        </p:nvSpPr>
        <p:spPr>
          <a:xfrm>
            <a:off x="10496539" y="5565366"/>
            <a:ext cx="93968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>
                <a:latin typeface="Century Gothic" panose="020B0502020202020204" pitchFamily="34" charset="0"/>
              </a:rPr>
              <a:t>Production</a:t>
            </a:r>
          </a:p>
          <a:p>
            <a:pPr algn="ctr"/>
            <a:r>
              <a:rPr lang="en-US" sz="1100">
                <a:latin typeface="Century Gothic" panose="020B0502020202020204" pitchFamily="34" charset="0"/>
              </a:rPr>
              <a:t>data</a:t>
            </a:r>
          </a:p>
        </p:txBody>
      </p:sp>
      <p:cxnSp>
        <p:nvCxnSpPr>
          <p:cNvPr id="239" name="Connecteur en angle 238">
            <a:extLst>
              <a:ext uri="{FF2B5EF4-FFF2-40B4-BE49-F238E27FC236}">
                <a16:creationId xmlns:a16="http://schemas.microsoft.com/office/drawing/2014/main" id="{7BECADB7-4DCF-B041-BD0F-133B74E3E814}"/>
              </a:ext>
            </a:extLst>
          </p:cNvPr>
          <p:cNvCxnSpPr>
            <a:cxnSpLocks/>
            <a:stCxn id="236" idx="2"/>
          </p:cNvCxnSpPr>
          <p:nvPr/>
        </p:nvCxnSpPr>
        <p:spPr>
          <a:xfrm rot="16200000" flipH="1">
            <a:off x="9790904" y="4474698"/>
            <a:ext cx="736138" cy="1145194"/>
          </a:xfrm>
          <a:prstGeom prst="bentConnector2">
            <a:avLst/>
          </a:prstGeom>
          <a:ln w="444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Rectangle : coins arrondis 239">
            <a:extLst>
              <a:ext uri="{FF2B5EF4-FFF2-40B4-BE49-F238E27FC236}">
                <a16:creationId xmlns:a16="http://schemas.microsoft.com/office/drawing/2014/main" id="{EC8F5906-7808-4A40-9476-C5E6FA31D312}"/>
              </a:ext>
            </a:extLst>
          </p:cNvPr>
          <p:cNvSpPr/>
          <p:nvPr/>
        </p:nvSpPr>
        <p:spPr>
          <a:xfrm>
            <a:off x="2569751" y="1273173"/>
            <a:ext cx="1540934" cy="1337733"/>
          </a:xfrm>
          <a:prstGeom prst="roundRect">
            <a:avLst/>
          </a:prstGeom>
          <a:solidFill>
            <a:srgbClr val="7CB646"/>
          </a:solidFill>
          <a:ln w="44450">
            <a:solidFill>
              <a:srgbClr val="B12F87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Baseline</a:t>
            </a:r>
          </a:p>
          <a:p>
            <a:pPr algn="ctr"/>
            <a:r>
              <a:rPr lang="en-US" sz="1400"/>
              <a:t>Building</a:t>
            </a:r>
          </a:p>
        </p:txBody>
      </p:sp>
      <p:grpSp>
        <p:nvGrpSpPr>
          <p:cNvPr id="241" name="Groupe 240">
            <a:extLst>
              <a:ext uri="{FF2B5EF4-FFF2-40B4-BE49-F238E27FC236}">
                <a16:creationId xmlns:a16="http://schemas.microsoft.com/office/drawing/2014/main" id="{3D2E5F44-7F5E-5440-A073-1336F648709A}"/>
              </a:ext>
            </a:extLst>
          </p:cNvPr>
          <p:cNvGrpSpPr/>
          <p:nvPr/>
        </p:nvGrpSpPr>
        <p:grpSpPr>
          <a:xfrm>
            <a:off x="2655744" y="3157262"/>
            <a:ext cx="465965" cy="456081"/>
            <a:chOff x="4486696" y="-3808"/>
            <a:chExt cx="914400" cy="914400"/>
          </a:xfrm>
        </p:grpSpPr>
        <p:pic>
          <p:nvPicPr>
            <p:cNvPr id="242" name="Graphique 241" descr="Papier">
              <a:extLst>
                <a:ext uri="{FF2B5EF4-FFF2-40B4-BE49-F238E27FC236}">
                  <a16:creationId xmlns:a16="http://schemas.microsoft.com/office/drawing/2014/main" id="{AB7590A6-F084-F745-8540-C243CCA1C9C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486696" y="-3808"/>
              <a:ext cx="914400" cy="914400"/>
            </a:xfrm>
            <a:prstGeom prst="rect">
              <a:avLst/>
            </a:prstGeom>
          </p:spPr>
        </p:pic>
        <p:pic>
          <p:nvPicPr>
            <p:cNvPr id="243" name="Graphique 242" descr="Code Morse">
              <a:extLst>
                <a:ext uri="{FF2B5EF4-FFF2-40B4-BE49-F238E27FC236}">
                  <a16:creationId xmlns:a16="http://schemas.microsoft.com/office/drawing/2014/main" id="{562581C6-F9C6-994D-847A-F17E0699CBE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701924" y="277609"/>
              <a:ext cx="483944" cy="483944"/>
            </a:xfrm>
            <a:prstGeom prst="rect">
              <a:avLst/>
            </a:prstGeom>
          </p:spPr>
        </p:pic>
      </p:grpSp>
      <p:pic>
        <p:nvPicPr>
          <p:cNvPr id="244" name="Graphique 243" descr="Base de données">
            <a:extLst>
              <a:ext uri="{FF2B5EF4-FFF2-40B4-BE49-F238E27FC236}">
                <a16:creationId xmlns:a16="http://schemas.microsoft.com/office/drawing/2014/main" id="{2BB316EE-125B-6E4C-A23F-BFC91302E38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121709" y="5182382"/>
            <a:ext cx="465965" cy="465965"/>
          </a:xfrm>
          <a:prstGeom prst="rect">
            <a:avLst/>
          </a:prstGeom>
        </p:spPr>
      </p:pic>
      <p:sp>
        <p:nvSpPr>
          <p:cNvPr id="245" name="ZoneTexte 244">
            <a:extLst>
              <a:ext uri="{FF2B5EF4-FFF2-40B4-BE49-F238E27FC236}">
                <a16:creationId xmlns:a16="http://schemas.microsoft.com/office/drawing/2014/main" id="{42E9527F-773A-414A-8A5A-B2C8775C49FD}"/>
              </a:ext>
            </a:extLst>
          </p:cNvPr>
          <p:cNvSpPr txBox="1"/>
          <p:nvPr/>
        </p:nvSpPr>
        <p:spPr>
          <a:xfrm>
            <a:off x="2535103" y="3527066"/>
            <a:ext cx="70724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>
                <a:latin typeface="Century Gothic" panose="020B0502020202020204" pitchFamily="34" charset="0"/>
              </a:rPr>
              <a:t>Training</a:t>
            </a:r>
          </a:p>
          <a:p>
            <a:pPr algn="ctr"/>
            <a:r>
              <a:rPr lang="en-US" sz="1100">
                <a:latin typeface="Century Gothic" panose="020B0502020202020204" pitchFamily="34" charset="0"/>
              </a:rPr>
              <a:t>code</a:t>
            </a:r>
          </a:p>
        </p:txBody>
      </p:sp>
      <p:sp>
        <p:nvSpPr>
          <p:cNvPr id="246" name="ZoneTexte 245">
            <a:extLst>
              <a:ext uri="{FF2B5EF4-FFF2-40B4-BE49-F238E27FC236}">
                <a16:creationId xmlns:a16="http://schemas.microsoft.com/office/drawing/2014/main" id="{9ECB37F0-A261-F64E-BFB1-41ADD1493DFD}"/>
              </a:ext>
            </a:extLst>
          </p:cNvPr>
          <p:cNvSpPr txBox="1"/>
          <p:nvPr/>
        </p:nvSpPr>
        <p:spPr>
          <a:xfrm>
            <a:off x="2888725" y="5556531"/>
            <a:ext cx="93968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>
                <a:latin typeface="Century Gothic" panose="020B0502020202020204" pitchFamily="34" charset="0"/>
              </a:rPr>
              <a:t>Training</a:t>
            </a:r>
          </a:p>
          <a:p>
            <a:pPr algn="ctr"/>
            <a:r>
              <a:rPr lang="en-US" sz="1100">
                <a:latin typeface="Century Gothic" panose="020B0502020202020204" pitchFamily="34" charset="0"/>
              </a:rPr>
              <a:t>data</a:t>
            </a:r>
          </a:p>
        </p:txBody>
      </p:sp>
      <p:pic>
        <p:nvPicPr>
          <p:cNvPr id="247" name="Graphique 246" descr="Point d’insertion vers le bas">
            <a:extLst>
              <a:ext uri="{FF2B5EF4-FFF2-40B4-BE49-F238E27FC236}">
                <a16:creationId xmlns:a16="http://schemas.microsoft.com/office/drawing/2014/main" id="{C259FAD2-BA79-544E-865E-D01CAD288E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>
            <a:off x="3841750" y="1661444"/>
            <a:ext cx="914400" cy="561191"/>
          </a:xfrm>
          <a:prstGeom prst="rect">
            <a:avLst/>
          </a:prstGeom>
        </p:spPr>
      </p:pic>
      <p:cxnSp>
        <p:nvCxnSpPr>
          <p:cNvPr id="248" name="Connecteur droit avec flèche 247">
            <a:extLst>
              <a:ext uri="{FF2B5EF4-FFF2-40B4-BE49-F238E27FC236}">
                <a16:creationId xmlns:a16="http://schemas.microsoft.com/office/drawing/2014/main" id="{B9C34DC9-C5A0-9646-BA42-FC98A8C7DD69}"/>
              </a:ext>
            </a:extLst>
          </p:cNvPr>
          <p:cNvCxnSpPr>
            <a:cxnSpLocks/>
          </p:cNvCxnSpPr>
          <p:nvPr/>
        </p:nvCxnSpPr>
        <p:spPr>
          <a:xfrm flipV="1">
            <a:off x="2884384" y="2672381"/>
            <a:ext cx="8823" cy="484881"/>
          </a:xfrm>
          <a:prstGeom prst="straightConnector1">
            <a:avLst/>
          </a:prstGeom>
          <a:ln w="444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Connecteur droit avec flèche 248">
            <a:extLst>
              <a:ext uri="{FF2B5EF4-FFF2-40B4-BE49-F238E27FC236}">
                <a16:creationId xmlns:a16="http://schemas.microsoft.com/office/drawing/2014/main" id="{1ABF9328-E4DE-FF48-A030-D4B61F944783}"/>
              </a:ext>
            </a:extLst>
          </p:cNvPr>
          <p:cNvCxnSpPr>
            <a:cxnSpLocks/>
          </p:cNvCxnSpPr>
          <p:nvPr/>
        </p:nvCxnSpPr>
        <p:spPr>
          <a:xfrm flipH="1" flipV="1">
            <a:off x="3320750" y="2672381"/>
            <a:ext cx="29599" cy="2510001"/>
          </a:xfrm>
          <a:prstGeom prst="straightConnector1">
            <a:avLst/>
          </a:prstGeom>
          <a:ln w="444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Connecteur droit avec flèche 249">
            <a:extLst>
              <a:ext uri="{FF2B5EF4-FFF2-40B4-BE49-F238E27FC236}">
                <a16:creationId xmlns:a16="http://schemas.microsoft.com/office/drawing/2014/main" id="{74AA1070-E8A6-4642-9D7D-FE059BC9E9E1}"/>
              </a:ext>
            </a:extLst>
          </p:cNvPr>
          <p:cNvCxnSpPr>
            <a:cxnSpLocks/>
          </p:cNvCxnSpPr>
          <p:nvPr/>
        </p:nvCxnSpPr>
        <p:spPr>
          <a:xfrm>
            <a:off x="3869199" y="2672381"/>
            <a:ext cx="14736" cy="1479209"/>
          </a:xfrm>
          <a:prstGeom prst="straightConnector1">
            <a:avLst/>
          </a:prstGeom>
          <a:ln w="444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Connecteur en angle 250">
            <a:extLst>
              <a:ext uri="{FF2B5EF4-FFF2-40B4-BE49-F238E27FC236}">
                <a16:creationId xmlns:a16="http://schemas.microsoft.com/office/drawing/2014/main" id="{581047BF-DEA2-3148-9AE7-01AE2956D730}"/>
              </a:ext>
            </a:extLst>
          </p:cNvPr>
          <p:cNvCxnSpPr>
            <a:cxnSpLocks/>
          </p:cNvCxnSpPr>
          <p:nvPr/>
        </p:nvCxnSpPr>
        <p:spPr>
          <a:xfrm flipV="1">
            <a:off x="4116917" y="2659600"/>
            <a:ext cx="762405" cy="1724973"/>
          </a:xfrm>
          <a:prstGeom prst="bentConnector2">
            <a:avLst/>
          </a:prstGeom>
          <a:ln w="444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Connecteur droit avec flèche 251">
            <a:extLst>
              <a:ext uri="{FF2B5EF4-FFF2-40B4-BE49-F238E27FC236}">
                <a16:creationId xmlns:a16="http://schemas.microsoft.com/office/drawing/2014/main" id="{8A06F8AC-CEA2-A343-8F52-24C0E54D836F}"/>
              </a:ext>
            </a:extLst>
          </p:cNvPr>
          <p:cNvCxnSpPr>
            <a:cxnSpLocks/>
          </p:cNvCxnSpPr>
          <p:nvPr/>
        </p:nvCxnSpPr>
        <p:spPr>
          <a:xfrm>
            <a:off x="7639931" y="2672379"/>
            <a:ext cx="20031" cy="1479211"/>
          </a:xfrm>
          <a:prstGeom prst="straightConnector1">
            <a:avLst/>
          </a:prstGeom>
          <a:ln w="444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Connecteur droit avec flèche 252">
            <a:extLst>
              <a:ext uri="{FF2B5EF4-FFF2-40B4-BE49-F238E27FC236}">
                <a16:creationId xmlns:a16="http://schemas.microsoft.com/office/drawing/2014/main" id="{3D56D517-FF83-A341-B830-8F794611AD95}"/>
              </a:ext>
            </a:extLst>
          </p:cNvPr>
          <p:cNvCxnSpPr>
            <a:cxnSpLocks/>
          </p:cNvCxnSpPr>
          <p:nvPr/>
        </p:nvCxnSpPr>
        <p:spPr>
          <a:xfrm flipV="1">
            <a:off x="7252772" y="2657737"/>
            <a:ext cx="4015" cy="499525"/>
          </a:xfrm>
          <a:prstGeom prst="straightConnector1">
            <a:avLst/>
          </a:prstGeom>
          <a:ln w="444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Connecteur en angle 253">
            <a:extLst>
              <a:ext uri="{FF2B5EF4-FFF2-40B4-BE49-F238E27FC236}">
                <a16:creationId xmlns:a16="http://schemas.microsoft.com/office/drawing/2014/main" id="{672FD05F-AB60-D745-808E-BC364126EA5C}"/>
              </a:ext>
            </a:extLst>
          </p:cNvPr>
          <p:cNvCxnSpPr>
            <a:cxnSpLocks/>
          </p:cNvCxnSpPr>
          <p:nvPr/>
        </p:nvCxnSpPr>
        <p:spPr>
          <a:xfrm flipV="1">
            <a:off x="5856669" y="2659600"/>
            <a:ext cx="699465" cy="1724973"/>
          </a:xfrm>
          <a:prstGeom prst="bentConnector2">
            <a:avLst/>
          </a:prstGeom>
          <a:ln w="444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Connecteur droit avec flèche 254">
            <a:extLst>
              <a:ext uri="{FF2B5EF4-FFF2-40B4-BE49-F238E27FC236}">
                <a16:creationId xmlns:a16="http://schemas.microsoft.com/office/drawing/2014/main" id="{21579BA1-9023-A14B-8200-D426BFB8B8BD}"/>
              </a:ext>
            </a:extLst>
          </p:cNvPr>
          <p:cNvCxnSpPr>
            <a:cxnSpLocks/>
          </p:cNvCxnSpPr>
          <p:nvPr/>
        </p:nvCxnSpPr>
        <p:spPr>
          <a:xfrm flipV="1">
            <a:off x="6857880" y="2659600"/>
            <a:ext cx="0" cy="2522782"/>
          </a:xfrm>
          <a:prstGeom prst="straightConnector1">
            <a:avLst/>
          </a:prstGeom>
          <a:ln w="444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Connecteur droit avec flèche 255">
            <a:extLst>
              <a:ext uri="{FF2B5EF4-FFF2-40B4-BE49-F238E27FC236}">
                <a16:creationId xmlns:a16="http://schemas.microsoft.com/office/drawing/2014/main" id="{6628C8AF-FAED-5C49-9B10-A8F752A71F1F}"/>
              </a:ext>
            </a:extLst>
          </p:cNvPr>
          <p:cNvCxnSpPr>
            <a:cxnSpLocks/>
          </p:cNvCxnSpPr>
          <p:nvPr/>
        </p:nvCxnSpPr>
        <p:spPr>
          <a:xfrm>
            <a:off x="9586445" y="2672379"/>
            <a:ext cx="15170" cy="1109383"/>
          </a:xfrm>
          <a:prstGeom prst="straightConnector1">
            <a:avLst/>
          </a:prstGeom>
          <a:ln w="444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Connecteur droit avec flèche 256">
            <a:extLst>
              <a:ext uri="{FF2B5EF4-FFF2-40B4-BE49-F238E27FC236}">
                <a16:creationId xmlns:a16="http://schemas.microsoft.com/office/drawing/2014/main" id="{5A0DEE78-22A9-8647-B908-B027BDC38514}"/>
              </a:ext>
            </a:extLst>
          </p:cNvPr>
          <p:cNvCxnSpPr>
            <a:cxnSpLocks/>
          </p:cNvCxnSpPr>
          <p:nvPr/>
        </p:nvCxnSpPr>
        <p:spPr>
          <a:xfrm flipV="1">
            <a:off x="9061450" y="2657570"/>
            <a:ext cx="0" cy="499690"/>
          </a:xfrm>
          <a:prstGeom prst="straightConnector1">
            <a:avLst/>
          </a:prstGeom>
          <a:ln w="444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Connecteur en angle 257">
            <a:extLst>
              <a:ext uri="{FF2B5EF4-FFF2-40B4-BE49-F238E27FC236}">
                <a16:creationId xmlns:a16="http://schemas.microsoft.com/office/drawing/2014/main" id="{61D61425-E10D-9841-A6C6-8479C669C6DB}"/>
              </a:ext>
            </a:extLst>
          </p:cNvPr>
          <p:cNvCxnSpPr>
            <a:cxnSpLocks/>
          </p:cNvCxnSpPr>
          <p:nvPr/>
        </p:nvCxnSpPr>
        <p:spPr>
          <a:xfrm flipV="1">
            <a:off x="7892944" y="2657737"/>
            <a:ext cx="651638" cy="1726836"/>
          </a:xfrm>
          <a:prstGeom prst="bentConnector2">
            <a:avLst/>
          </a:prstGeom>
          <a:ln w="444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Connecteur droit avec flèche 258">
            <a:extLst>
              <a:ext uri="{FF2B5EF4-FFF2-40B4-BE49-F238E27FC236}">
                <a16:creationId xmlns:a16="http://schemas.microsoft.com/office/drawing/2014/main" id="{9A82064E-33B9-9F42-8E56-9C5FE3EA8483}"/>
              </a:ext>
            </a:extLst>
          </p:cNvPr>
          <p:cNvCxnSpPr>
            <a:cxnSpLocks/>
          </p:cNvCxnSpPr>
          <p:nvPr/>
        </p:nvCxnSpPr>
        <p:spPr>
          <a:xfrm>
            <a:off x="5615516" y="2672381"/>
            <a:ext cx="8171" cy="1479209"/>
          </a:xfrm>
          <a:prstGeom prst="straightConnector1">
            <a:avLst/>
          </a:prstGeom>
          <a:ln w="444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Rectangle 259">
            <a:extLst>
              <a:ext uri="{FF2B5EF4-FFF2-40B4-BE49-F238E27FC236}">
                <a16:creationId xmlns:a16="http://schemas.microsoft.com/office/drawing/2014/main" id="{676F9396-6731-7642-BBD4-0B0B43656AC0}"/>
              </a:ext>
            </a:extLst>
          </p:cNvPr>
          <p:cNvSpPr/>
          <p:nvPr/>
        </p:nvSpPr>
        <p:spPr>
          <a:xfrm>
            <a:off x="9116604" y="6075569"/>
            <a:ext cx="288252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/>
              <a:t>https://</a:t>
            </a:r>
            <a:r>
              <a:rPr lang="en-US" sz="1100" err="1"/>
              <a:t>martinfowler.com</a:t>
            </a:r>
            <a:r>
              <a:rPr lang="en-US" sz="1100"/>
              <a:t>/articles/cd4ml.html</a:t>
            </a: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D10D4071-4F98-5844-93D3-6C18D8D19D28}"/>
              </a:ext>
            </a:extLst>
          </p:cNvPr>
          <p:cNvSpPr txBox="1"/>
          <p:nvPr/>
        </p:nvSpPr>
        <p:spPr>
          <a:xfrm>
            <a:off x="5161860" y="4529372"/>
            <a:ext cx="9108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>
                <a:latin typeface="Century Gothic" panose="020B0502020202020204" pitchFamily="34" charset="0"/>
              </a:rPr>
              <a:t>Integrated</a:t>
            </a:r>
          </a:p>
          <a:p>
            <a:pPr algn="ctr"/>
            <a:r>
              <a:rPr lang="en-US" sz="1100">
                <a:latin typeface="Century Gothic" panose="020B0502020202020204" pitchFamily="34" charset="0"/>
              </a:rPr>
              <a:t>model</a:t>
            </a:r>
          </a:p>
        </p:txBody>
      </p:sp>
      <p:sp>
        <p:nvSpPr>
          <p:cNvPr id="55" name="Footer Placeholder 2">
            <a:extLst>
              <a:ext uri="{FF2B5EF4-FFF2-40B4-BE49-F238E27FC236}">
                <a16:creationId xmlns:a16="http://schemas.microsoft.com/office/drawing/2014/main" id="{2EA55F14-09F4-AD4A-BDB0-00DBB46D9A1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09600" y="6411917"/>
            <a:ext cx="7416800" cy="365125"/>
          </a:xfrm>
        </p:spPr>
        <p:txBody>
          <a:bodyPr/>
          <a:lstStyle/>
          <a:p>
            <a:r>
              <a:rPr lang="en-US"/>
              <a:t>Delivery Practices for Data Science – TDF France – 09/12/2020</a:t>
            </a:r>
          </a:p>
        </p:txBody>
      </p:sp>
    </p:spTree>
    <p:extLst>
      <p:ext uri="{BB962C8B-B14F-4D97-AF65-F5344CB8AC3E}">
        <p14:creationId xmlns:p14="http://schemas.microsoft.com/office/powerpoint/2010/main" val="26655857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63E9A5-5349-8E49-852D-BF61C9E61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Does My production model still perform?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67FFE2E-8298-804A-93B5-D2B235AEB24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F90BE8-D879-4F46-ACF9-7BCC67DCFB75}" type="slidenum">
              <a:rPr lang="fr-FR" smtClean="0"/>
              <a:pPr/>
              <a:t>8</a:t>
            </a:fld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FCEC6B5-F1AE-7A46-84D7-1C30F1B24C06}"/>
              </a:ext>
            </a:extLst>
          </p:cNvPr>
          <p:cNvSpPr/>
          <p:nvPr/>
        </p:nvSpPr>
        <p:spPr>
          <a:xfrm>
            <a:off x="1239993" y="909638"/>
            <a:ext cx="4161896" cy="4825093"/>
          </a:xfrm>
          <a:prstGeom prst="rect">
            <a:avLst/>
          </a:prstGeom>
          <a:solidFill>
            <a:schemeClr val="bg1">
              <a:lumMod val="75000"/>
              <a:alpha val="29000"/>
            </a:schemeClr>
          </a:solidFill>
          <a:ln w="19050">
            <a:noFill/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80112DD-F93E-EE4D-99B7-7EBD7BA4D362}"/>
              </a:ext>
            </a:extLst>
          </p:cNvPr>
          <p:cNvSpPr/>
          <p:nvPr/>
        </p:nvSpPr>
        <p:spPr>
          <a:xfrm>
            <a:off x="609600" y="1106618"/>
            <a:ext cx="4638177" cy="635000"/>
          </a:xfrm>
          <a:prstGeom prst="rect">
            <a:avLst/>
          </a:prstGeom>
          <a:solidFill>
            <a:srgbClr val="133C75">
              <a:alpha val="81000"/>
            </a:srgbClr>
          </a:solidFill>
          <a:ln w="19050"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9" name="Graphique 8" descr="Ampoule">
            <a:extLst>
              <a:ext uri="{FF2B5EF4-FFF2-40B4-BE49-F238E27FC236}">
                <a16:creationId xmlns:a16="http://schemas.microsoft.com/office/drawing/2014/main" id="{F5DFE0E8-ED16-9342-860F-AC5CDBCF40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3081" y="1162402"/>
            <a:ext cx="523432" cy="523432"/>
          </a:xfrm>
          <a:prstGeom prst="rect">
            <a:avLst/>
          </a:prstGeom>
        </p:spPr>
      </p:pic>
      <p:pic>
        <p:nvPicPr>
          <p:cNvPr id="12" name="Graphique 11" descr="Drapeau de course">
            <a:extLst>
              <a:ext uri="{FF2B5EF4-FFF2-40B4-BE49-F238E27FC236}">
                <a16:creationId xmlns:a16="http://schemas.microsoft.com/office/drawing/2014/main" id="{DBA167ED-89F7-3F49-9299-5BE18B3054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769434" y="958249"/>
            <a:ext cx="954243" cy="954243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E60D27AB-DD58-B544-8D2E-ED709B2718ED}"/>
              </a:ext>
            </a:extLst>
          </p:cNvPr>
          <p:cNvSpPr txBox="1"/>
          <p:nvPr/>
        </p:nvSpPr>
        <p:spPr>
          <a:xfrm>
            <a:off x="1489394" y="1239452"/>
            <a:ext cx="2722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Century Gothic" panose="020B0502020202020204" pitchFamily="34" charset="0"/>
              </a:rPr>
              <a:t>The model is deployed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CD9651CA-7DB6-D145-A0C5-2DCACD7C6E88}"/>
              </a:ext>
            </a:extLst>
          </p:cNvPr>
          <p:cNvSpPr txBox="1"/>
          <p:nvPr/>
        </p:nvSpPr>
        <p:spPr>
          <a:xfrm>
            <a:off x="1703252" y="2883089"/>
            <a:ext cx="3411649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</a:rPr>
              <a:t>A deployed model will perform as well as the POC!</a:t>
            </a:r>
            <a:endParaRPr lang="en-US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CFA67799-3199-384E-ABA3-EA70A7A1274E}"/>
              </a:ext>
            </a:extLst>
          </p:cNvPr>
          <p:cNvSpPr txBox="1"/>
          <p:nvPr/>
        </p:nvSpPr>
        <p:spPr>
          <a:xfrm>
            <a:off x="1700878" y="3741808"/>
            <a:ext cx="3183830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latin typeface="Century Gothic"/>
              </a:rPr>
              <a:t>A deployed model will remain at the same level of performance! </a:t>
            </a:r>
            <a:endParaRPr lang="en-US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C638BA6-FDEE-004F-808D-44F259056F1A}"/>
              </a:ext>
            </a:extLst>
          </p:cNvPr>
          <p:cNvSpPr/>
          <p:nvPr/>
        </p:nvSpPr>
        <p:spPr>
          <a:xfrm>
            <a:off x="6932696" y="909639"/>
            <a:ext cx="2412766" cy="309209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D4D1F3CE-0BAB-E641-85A8-253AF1295CB4}"/>
              </a:ext>
            </a:extLst>
          </p:cNvPr>
          <p:cNvSpPr/>
          <p:nvPr/>
        </p:nvSpPr>
        <p:spPr>
          <a:xfrm>
            <a:off x="6932696" y="909638"/>
            <a:ext cx="2412766" cy="541047"/>
          </a:xfrm>
          <a:prstGeom prst="rect">
            <a:avLst/>
          </a:prstGeom>
          <a:solidFill>
            <a:srgbClr val="B61857"/>
          </a:solidFill>
          <a:ln w="19050">
            <a:noFill/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42DB4C8-B0D8-944D-A12B-2BA184E21BDB}"/>
              </a:ext>
            </a:extLst>
          </p:cNvPr>
          <p:cNvSpPr/>
          <p:nvPr/>
        </p:nvSpPr>
        <p:spPr>
          <a:xfrm>
            <a:off x="8740244" y="2562172"/>
            <a:ext cx="2083848" cy="1501203"/>
          </a:xfrm>
          <a:prstGeom prst="rect">
            <a:avLst/>
          </a:prstGeom>
          <a:solidFill>
            <a:schemeClr val="bg1"/>
          </a:solidFill>
          <a:ln w="19050">
            <a:noFill/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80FEDA0-67E2-4349-88B1-0C96CFFDC2EB}"/>
              </a:ext>
            </a:extLst>
          </p:cNvPr>
          <p:cNvSpPr/>
          <p:nvPr/>
        </p:nvSpPr>
        <p:spPr>
          <a:xfrm>
            <a:off x="8822627" y="2642636"/>
            <a:ext cx="2412766" cy="309209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03C50D3-9DC5-E647-9B07-6C40C7AE2080}"/>
              </a:ext>
            </a:extLst>
          </p:cNvPr>
          <p:cNvSpPr/>
          <p:nvPr/>
        </p:nvSpPr>
        <p:spPr>
          <a:xfrm>
            <a:off x="8822627" y="2642635"/>
            <a:ext cx="2412766" cy="541047"/>
          </a:xfrm>
          <a:prstGeom prst="rect">
            <a:avLst/>
          </a:prstGeom>
          <a:solidFill>
            <a:schemeClr val="accent2"/>
          </a:solidFill>
          <a:ln w="19050">
            <a:noFill/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0C16F805-D6F4-F948-8474-662CE0F186A7}"/>
              </a:ext>
            </a:extLst>
          </p:cNvPr>
          <p:cNvSpPr txBox="1"/>
          <p:nvPr/>
        </p:nvSpPr>
        <p:spPr>
          <a:xfrm>
            <a:off x="7414802" y="918551"/>
            <a:ext cx="1443024" cy="52322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Century Gothic" panose="020B0502020202020204" pitchFamily="34" charset="0"/>
              </a:rPr>
              <a:t>How to tackle </a:t>
            </a:r>
          </a:p>
          <a:p>
            <a:r>
              <a:rPr lang="en-US" sz="1400">
                <a:solidFill>
                  <a:schemeClr val="bg1"/>
                </a:solidFill>
                <a:latin typeface="Century Gothic" panose="020B0502020202020204" pitchFamily="34" charset="0"/>
              </a:rPr>
              <a:t>false beliefs?</a:t>
            </a:r>
          </a:p>
        </p:txBody>
      </p:sp>
      <p:pic>
        <p:nvPicPr>
          <p:cNvPr id="64" name="Graphique 63" descr="Loupe">
            <a:extLst>
              <a:ext uri="{FF2B5EF4-FFF2-40B4-BE49-F238E27FC236}">
                <a16:creationId xmlns:a16="http://schemas.microsoft.com/office/drawing/2014/main" id="{A4739538-435F-4845-ACD5-B8B7978B75D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045470" y="995495"/>
            <a:ext cx="369332" cy="369332"/>
          </a:xfrm>
          <a:prstGeom prst="rect">
            <a:avLst/>
          </a:prstGeom>
        </p:spPr>
      </p:pic>
      <p:sp>
        <p:nvSpPr>
          <p:cNvPr id="67" name="ZoneTexte 66">
            <a:extLst>
              <a:ext uri="{FF2B5EF4-FFF2-40B4-BE49-F238E27FC236}">
                <a16:creationId xmlns:a16="http://schemas.microsoft.com/office/drawing/2014/main" id="{419061B6-109D-4948-962B-7A6FCCEBA5ED}"/>
              </a:ext>
            </a:extLst>
          </p:cNvPr>
          <p:cNvSpPr txBox="1"/>
          <p:nvPr/>
        </p:nvSpPr>
        <p:spPr>
          <a:xfrm>
            <a:off x="9301908" y="2750314"/>
            <a:ext cx="12907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Century Gothic" panose="020B0502020202020204" pitchFamily="34" charset="0"/>
              </a:rPr>
              <a:t>To do What?</a:t>
            </a:r>
          </a:p>
        </p:txBody>
      </p:sp>
      <p:pic>
        <p:nvPicPr>
          <p:cNvPr id="72" name="Graphique 71" descr="Mille">
            <a:extLst>
              <a:ext uri="{FF2B5EF4-FFF2-40B4-BE49-F238E27FC236}">
                <a16:creationId xmlns:a16="http://schemas.microsoft.com/office/drawing/2014/main" id="{B114690E-C2DA-3D41-B262-BF10D42B0F6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932575" y="2741000"/>
            <a:ext cx="369333" cy="369333"/>
          </a:xfrm>
          <a:prstGeom prst="rect">
            <a:avLst/>
          </a:prstGeom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D6564D7F-88E9-294E-9989-C86BDE878AFE}"/>
              </a:ext>
            </a:extLst>
          </p:cNvPr>
          <p:cNvSpPr txBox="1"/>
          <p:nvPr/>
        </p:nvSpPr>
        <p:spPr>
          <a:xfrm>
            <a:off x="6977845" y="1750784"/>
            <a:ext cx="9973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>
                <a:latin typeface="Century Gothic" panose="020B0502020202020204" pitchFamily="34" charset="0"/>
              </a:rPr>
              <a:t>Monitor:</a:t>
            </a:r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1C515D40-B329-3A41-A009-252802569274}"/>
              </a:ext>
            </a:extLst>
          </p:cNvPr>
          <p:cNvSpPr txBox="1"/>
          <p:nvPr/>
        </p:nvSpPr>
        <p:spPr>
          <a:xfrm>
            <a:off x="7172986" y="2239006"/>
            <a:ext cx="1718845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200">
                <a:latin typeface="Century Gothic"/>
              </a:rPr>
              <a:t>Model input data to detect change in </a:t>
            </a:r>
            <a:endParaRPr lang="fr-FR">
              <a:latin typeface="Century Gothic"/>
            </a:endParaRPr>
          </a:p>
          <a:p>
            <a:r>
              <a:rPr lang="en-US" sz="1200">
                <a:latin typeface="Century Gothic"/>
              </a:rPr>
              <a:t>data</a:t>
            </a:r>
            <a:endParaRPr lang="en-US">
              <a:latin typeface="Century Gothic"/>
            </a:endParaRPr>
          </a:p>
        </p:txBody>
      </p:sp>
      <p:sp>
        <p:nvSpPr>
          <p:cNvPr id="75" name="ZoneTexte 74">
            <a:extLst>
              <a:ext uri="{FF2B5EF4-FFF2-40B4-BE49-F238E27FC236}">
                <a16:creationId xmlns:a16="http://schemas.microsoft.com/office/drawing/2014/main" id="{286AF35B-81D8-254D-A7E6-FFEF331CB999}"/>
              </a:ext>
            </a:extLst>
          </p:cNvPr>
          <p:cNvSpPr txBox="1"/>
          <p:nvPr/>
        </p:nvSpPr>
        <p:spPr>
          <a:xfrm>
            <a:off x="7172986" y="2999018"/>
            <a:ext cx="17188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latin typeface="Century Gothic" panose="020B0502020202020204" pitchFamily="34" charset="0"/>
              </a:rPr>
              <a:t>Model outputs to detect change in performance</a:t>
            </a:r>
          </a:p>
        </p:txBody>
      </p: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D88AEFBF-517F-7140-84D2-B534CFED88C5}"/>
              </a:ext>
            </a:extLst>
          </p:cNvPr>
          <p:cNvCxnSpPr/>
          <p:nvPr/>
        </p:nvCxnSpPr>
        <p:spPr>
          <a:xfrm>
            <a:off x="7094454" y="2263190"/>
            <a:ext cx="0" cy="14063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D8413C0D-3277-B743-AF72-7C91444F45BB}"/>
              </a:ext>
            </a:extLst>
          </p:cNvPr>
          <p:cNvSpPr/>
          <p:nvPr/>
        </p:nvSpPr>
        <p:spPr>
          <a:xfrm>
            <a:off x="8891831" y="4207777"/>
            <a:ext cx="2261179" cy="541047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accent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42F8EC18-52BA-7E49-9FFD-68BA7B104D88}"/>
              </a:ext>
            </a:extLst>
          </p:cNvPr>
          <p:cNvSpPr txBox="1"/>
          <p:nvPr/>
        </p:nvSpPr>
        <p:spPr>
          <a:xfrm>
            <a:off x="9374023" y="4289076"/>
            <a:ext cx="1309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Century Gothic" panose="020B0502020202020204" pitchFamily="34" charset="0"/>
              </a:rPr>
              <a:t>Retraining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14D6553F-1D1C-684E-B1DE-0072E0766D18}"/>
              </a:ext>
            </a:extLst>
          </p:cNvPr>
          <p:cNvSpPr/>
          <p:nvPr/>
        </p:nvSpPr>
        <p:spPr>
          <a:xfrm>
            <a:off x="8891831" y="3666730"/>
            <a:ext cx="2261179" cy="541047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C15E097F-CC2B-854A-8672-BED780A1188B}"/>
              </a:ext>
            </a:extLst>
          </p:cNvPr>
          <p:cNvSpPr txBox="1"/>
          <p:nvPr/>
        </p:nvSpPr>
        <p:spPr>
          <a:xfrm>
            <a:off x="9507072" y="3730469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Century Gothic" panose="020B0502020202020204" pitchFamily="34" charset="0"/>
              </a:rPr>
              <a:t>Alerting</a:t>
            </a:r>
          </a:p>
        </p:txBody>
      </p: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D81E641A-DA88-F94F-BFEA-81E82B43753F}"/>
              </a:ext>
            </a:extLst>
          </p:cNvPr>
          <p:cNvCxnSpPr>
            <a:cxnSpLocks/>
          </p:cNvCxnSpPr>
          <p:nvPr/>
        </p:nvCxnSpPr>
        <p:spPr>
          <a:xfrm>
            <a:off x="9445202" y="1685834"/>
            <a:ext cx="0" cy="876338"/>
          </a:xfrm>
          <a:prstGeom prst="line">
            <a:avLst/>
          </a:prstGeom>
          <a:ln w="22225">
            <a:solidFill>
              <a:schemeClr val="accent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961534EB-C756-EC47-BD4D-493F82AB879B}"/>
              </a:ext>
            </a:extLst>
          </p:cNvPr>
          <p:cNvCxnSpPr>
            <a:cxnSpLocks/>
          </p:cNvCxnSpPr>
          <p:nvPr/>
        </p:nvCxnSpPr>
        <p:spPr>
          <a:xfrm>
            <a:off x="9445202" y="2556766"/>
            <a:ext cx="749899" cy="5406"/>
          </a:xfrm>
          <a:prstGeom prst="straightConnector1">
            <a:avLst/>
          </a:prstGeom>
          <a:ln w="22225">
            <a:solidFill>
              <a:schemeClr val="accent2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6" name="Connecteur droit 85">
            <a:extLst>
              <a:ext uri="{FF2B5EF4-FFF2-40B4-BE49-F238E27FC236}">
                <a16:creationId xmlns:a16="http://schemas.microsoft.com/office/drawing/2014/main" id="{DA70813D-DD41-C847-8DBA-F6DF553F9698}"/>
              </a:ext>
            </a:extLst>
          </p:cNvPr>
          <p:cNvCxnSpPr>
            <a:cxnSpLocks/>
          </p:cNvCxnSpPr>
          <p:nvPr/>
        </p:nvCxnSpPr>
        <p:spPr>
          <a:xfrm>
            <a:off x="6167292" y="884973"/>
            <a:ext cx="0" cy="48306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89" name="Graphique 88" descr="Drapeau de course">
            <a:extLst>
              <a:ext uri="{FF2B5EF4-FFF2-40B4-BE49-F238E27FC236}">
                <a16:creationId xmlns:a16="http://schemas.microsoft.com/office/drawing/2014/main" id="{8AD5E68B-3492-1B4A-985C-33496662872A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 t="15761" r="49665" b="17695"/>
          <a:stretch/>
        </p:blipFill>
        <p:spPr>
          <a:xfrm>
            <a:off x="4769116" y="1106619"/>
            <a:ext cx="480316" cy="635000"/>
          </a:xfrm>
          <a:prstGeom prst="rect">
            <a:avLst/>
          </a:prstGeom>
        </p:spPr>
      </p:pic>
      <p:pic>
        <p:nvPicPr>
          <p:cNvPr id="19" name="Graphique 18" descr="Questions">
            <a:extLst>
              <a:ext uri="{FF2B5EF4-FFF2-40B4-BE49-F238E27FC236}">
                <a16:creationId xmlns:a16="http://schemas.microsoft.com/office/drawing/2014/main" id="{42F9C822-BD32-374E-90E6-454686179DC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719860" y="4001734"/>
            <a:ext cx="2239531" cy="2239531"/>
          </a:xfrm>
          <a:prstGeom prst="rect">
            <a:avLst/>
          </a:prstGeom>
        </p:spPr>
      </p:pic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B3296CDE-1D6C-3E4F-946F-11279E1B1D62}"/>
              </a:ext>
            </a:extLst>
          </p:cNvPr>
          <p:cNvSpPr/>
          <p:nvPr/>
        </p:nvSpPr>
        <p:spPr>
          <a:xfrm>
            <a:off x="4700457" y="4207777"/>
            <a:ext cx="963386" cy="652714"/>
          </a:xfrm>
          <a:prstGeom prst="roundRect">
            <a:avLst/>
          </a:prstGeom>
          <a:solidFill>
            <a:srgbClr val="B61857"/>
          </a:solidFill>
          <a:ln w="19050">
            <a:noFill/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7B3E5553-A2A1-244D-829C-731308C0BF53}"/>
              </a:ext>
            </a:extLst>
          </p:cNvPr>
          <p:cNvSpPr txBox="1"/>
          <p:nvPr/>
        </p:nvSpPr>
        <p:spPr>
          <a:xfrm>
            <a:off x="4699605" y="4241746"/>
            <a:ext cx="1008609" cy="58477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en-US" sz="1400">
                <a:solidFill>
                  <a:schemeClr val="bg1"/>
                </a:solidFill>
                <a:latin typeface="Century Gothic"/>
              </a:rPr>
              <a:t>False </a:t>
            </a:r>
            <a:endParaRPr lang="en-US" sz="140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algn="ctr"/>
            <a:r>
              <a:rPr lang="en-US">
                <a:solidFill>
                  <a:schemeClr val="bg1"/>
                </a:solidFill>
                <a:latin typeface="Century Gothic"/>
              </a:rPr>
              <a:t>Beliefs!!</a:t>
            </a:r>
            <a:endParaRPr lang="en-US" sz="240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43" name="Footer Placeholder 2">
            <a:extLst>
              <a:ext uri="{FF2B5EF4-FFF2-40B4-BE49-F238E27FC236}">
                <a16:creationId xmlns:a16="http://schemas.microsoft.com/office/drawing/2014/main" id="{725D336B-B2F4-D548-A1FD-8597B27A993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09600" y="6411917"/>
            <a:ext cx="7416800" cy="365125"/>
          </a:xfrm>
        </p:spPr>
        <p:txBody>
          <a:bodyPr/>
          <a:lstStyle/>
          <a:p>
            <a:r>
              <a:rPr lang="en-US"/>
              <a:t>Delivery Practices for Data Science – TDF France – 09/12/2020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D06AA13-9170-484B-A259-D6FB9555EB14}"/>
              </a:ext>
            </a:extLst>
          </p:cNvPr>
          <p:cNvSpPr txBox="1"/>
          <p:nvPr/>
        </p:nvSpPr>
        <p:spPr>
          <a:xfrm>
            <a:off x="1485604" y="2124003"/>
            <a:ext cx="2287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Century Gothic" panose="020B0502020202020204" pitchFamily="34" charset="0"/>
              </a:rPr>
              <a:t>Listing False Beliefs:</a:t>
            </a:r>
          </a:p>
        </p:txBody>
      </p:sp>
    </p:spTree>
    <p:extLst>
      <p:ext uri="{BB962C8B-B14F-4D97-AF65-F5344CB8AC3E}">
        <p14:creationId xmlns:p14="http://schemas.microsoft.com/office/powerpoint/2010/main" val="3333943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67FFE2E-8298-804A-93B5-D2B235AEB24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F90BE8-D879-4F46-ACF9-7BCC67DCFB75}" type="slidenum">
              <a:rPr lang="fr-FR" smtClean="0"/>
              <a:pPr/>
              <a:t>9</a:t>
            </a:fld>
            <a:endParaRPr lang="fr-FR"/>
          </a:p>
        </p:txBody>
      </p:sp>
      <p:graphicFrame>
        <p:nvGraphicFramePr>
          <p:cNvPr id="8" name="Tableau 2">
            <a:extLst>
              <a:ext uri="{FF2B5EF4-FFF2-40B4-BE49-F238E27FC236}">
                <a16:creationId xmlns:a16="http://schemas.microsoft.com/office/drawing/2014/main" id="{78CD71B2-D347-B747-A8D0-07D57057ADD9}"/>
              </a:ext>
            </a:extLst>
          </p:cNvPr>
          <p:cNvGraphicFramePr>
            <a:graphicFrameLocks noGrp="1"/>
          </p:cNvGraphicFramePr>
          <p:nvPr/>
        </p:nvGraphicFramePr>
        <p:xfrm>
          <a:off x="106973" y="3063951"/>
          <a:ext cx="11816862" cy="30612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0308">
                  <a:extLst>
                    <a:ext uri="{9D8B030D-6E8A-4147-A177-3AD203B41FA5}">
                      <a16:colId xmlns:a16="http://schemas.microsoft.com/office/drawing/2014/main" val="3511563982"/>
                    </a:ext>
                  </a:extLst>
                </a:gridCol>
                <a:gridCol w="11406554">
                  <a:extLst>
                    <a:ext uri="{9D8B030D-6E8A-4147-A177-3AD203B41FA5}">
                      <a16:colId xmlns:a16="http://schemas.microsoft.com/office/drawing/2014/main" val="2547857368"/>
                    </a:ext>
                  </a:extLst>
                </a:gridCol>
              </a:tblGrid>
              <a:tr h="102043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code</a:t>
                      </a:r>
                    </a:p>
                    <a:p>
                      <a:pPr algn="ctr"/>
                      <a:endParaRPr lang="en-US" sz="2000" b="0" i="0">
                        <a:latin typeface="Century Gothic" panose="020B0502020202020204" pitchFamily="34" charset="0"/>
                      </a:endParaRPr>
                    </a:p>
                  </a:txBody>
                  <a:tcPr vert="vert270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ECE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EC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7588792"/>
                  </a:ext>
                </a:extLst>
              </a:tr>
              <a:tr h="1020433"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latin typeface="Century Gothic" panose="020B0502020202020204" pitchFamily="34" charset="0"/>
                        </a:rPr>
                        <a:t>model</a:t>
                      </a:r>
                    </a:p>
                  </a:txBody>
                  <a:tcPr vert="vert270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E4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E4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6237542"/>
                  </a:ext>
                </a:extLst>
              </a:tr>
              <a:tr h="1020433"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latin typeface="Century Gothic" panose="020B0502020202020204" pitchFamily="34" charset="0"/>
                        </a:rPr>
                        <a:t>data</a:t>
                      </a:r>
                    </a:p>
                  </a:txBody>
                  <a:tcPr vert="vert270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2BBD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2BB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6609929"/>
                  </a:ext>
                </a:extLst>
              </a:tr>
            </a:tbl>
          </a:graphicData>
        </a:graphic>
      </p:graphicFrame>
      <p:grpSp>
        <p:nvGrpSpPr>
          <p:cNvPr id="17" name="Groupe 16">
            <a:extLst>
              <a:ext uri="{FF2B5EF4-FFF2-40B4-BE49-F238E27FC236}">
                <a16:creationId xmlns:a16="http://schemas.microsoft.com/office/drawing/2014/main" id="{71E0B2E9-AD36-B74F-ACAD-0AE195937EC4}"/>
              </a:ext>
            </a:extLst>
          </p:cNvPr>
          <p:cNvGrpSpPr/>
          <p:nvPr/>
        </p:nvGrpSpPr>
        <p:grpSpPr>
          <a:xfrm>
            <a:off x="7019789" y="3157263"/>
            <a:ext cx="465965" cy="456081"/>
            <a:chOff x="4486696" y="-3808"/>
            <a:chExt cx="914400" cy="914400"/>
          </a:xfrm>
        </p:grpSpPr>
        <p:pic>
          <p:nvPicPr>
            <p:cNvPr id="18" name="Graphique 17" descr="Papier">
              <a:extLst>
                <a:ext uri="{FF2B5EF4-FFF2-40B4-BE49-F238E27FC236}">
                  <a16:creationId xmlns:a16="http://schemas.microsoft.com/office/drawing/2014/main" id="{B0FDB850-7E5F-3D4E-91E2-BC95799EDE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86696" y="-3808"/>
              <a:ext cx="914400" cy="914400"/>
            </a:xfrm>
            <a:prstGeom prst="rect">
              <a:avLst/>
            </a:prstGeom>
          </p:spPr>
        </p:pic>
        <p:pic>
          <p:nvPicPr>
            <p:cNvPr id="19" name="Graphique 18" descr="Code Morse">
              <a:extLst>
                <a:ext uri="{FF2B5EF4-FFF2-40B4-BE49-F238E27FC236}">
                  <a16:creationId xmlns:a16="http://schemas.microsoft.com/office/drawing/2014/main" id="{C43BB17B-EFD0-414F-886A-B3A05FF2D66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701924" y="277609"/>
              <a:ext cx="483944" cy="483944"/>
            </a:xfrm>
            <a:prstGeom prst="rect">
              <a:avLst/>
            </a:prstGeom>
          </p:spPr>
        </p:pic>
      </p:grp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58365A0D-24C8-6A4F-B686-C08EAC424941}"/>
              </a:ext>
            </a:extLst>
          </p:cNvPr>
          <p:cNvGrpSpPr/>
          <p:nvPr/>
        </p:nvGrpSpPr>
        <p:grpSpPr>
          <a:xfrm>
            <a:off x="8828467" y="3157261"/>
            <a:ext cx="465965" cy="456081"/>
            <a:chOff x="4486696" y="-3808"/>
            <a:chExt cx="914400" cy="914400"/>
          </a:xfrm>
        </p:grpSpPr>
        <p:pic>
          <p:nvPicPr>
            <p:cNvPr id="21" name="Graphique 20" descr="Papier">
              <a:extLst>
                <a:ext uri="{FF2B5EF4-FFF2-40B4-BE49-F238E27FC236}">
                  <a16:creationId xmlns:a16="http://schemas.microsoft.com/office/drawing/2014/main" id="{F6366B5C-5224-DE49-B66F-2E9A5DFDFD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86696" y="-3808"/>
              <a:ext cx="914400" cy="914400"/>
            </a:xfrm>
            <a:prstGeom prst="rect">
              <a:avLst/>
            </a:prstGeom>
          </p:spPr>
        </p:pic>
        <p:pic>
          <p:nvPicPr>
            <p:cNvPr id="22" name="Graphique 21" descr="Code Morse">
              <a:extLst>
                <a:ext uri="{FF2B5EF4-FFF2-40B4-BE49-F238E27FC236}">
                  <a16:creationId xmlns:a16="http://schemas.microsoft.com/office/drawing/2014/main" id="{BF9AE2D0-1115-9746-AEDB-EBF7EA69726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701924" y="277609"/>
              <a:ext cx="483944" cy="483944"/>
            </a:xfrm>
            <a:prstGeom prst="rect">
              <a:avLst/>
            </a:prstGeom>
          </p:spPr>
        </p:pic>
      </p:grpSp>
      <p:pic>
        <p:nvPicPr>
          <p:cNvPr id="23" name="Graphique 22" descr="Base de données">
            <a:extLst>
              <a:ext uri="{FF2B5EF4-FFF2-40B4-BE49-F238E27FC236}">
                <a16:creationId xmlns:a16="http://schemas.microsoft.com/office/drawing/2014/main" id="{D8CCEF74-9894-8D4C-BDBF-A6FFEE41B18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624897" y="5182383"/>
            <a:ext cx="465965" cy="465965"/>
          </a:xfrm>
          <a:prstGeom prst="rect">
            <a:avLst/>
          </a:prstGeom>
        </p:spPr>
      </p:pic>
      <p:pic>
        <p:nvPicPr>
          <p:cNvPr id="24" name="Graphique 23" descr="Base de données">
            <a:extLst>
              <a:ext uri="{FF2B5EF4-FFF2-40B4-BE49-F238E27FC236}">
                <a16:creationId xmlns:a16="http://schemas.microsoft.com/office/drawing/2014/main" id="{9F88219A-B8EB-EC4E-9C90-F0266945374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733467" y="5182382"/>
            <a:ext cx="465965" cy="465965"/>
          </a:xfrm>
          <a:prstGeom prst="rect">
            <a:avLst/>
          </a:prstGeom>
        </p:spPr>
      </p:pic>
      <p:pic>
        <p:nvPicPr>
          <p:cNvPr id="25" name="Graphique 24" descr="Processeur">
            <a:extLst>
              <a:ext uri="{FF2B5EF4-FFF2-40B4-BE49-F238E27FC236}">
                <a16:creationId xmlns:a16="http://schemas.microsoft.com/office/drawing/2014/main" id="{1B4EABCE-7B3A-864C-97D2-A80C125DA91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650952" y="4151591"/>
            <a:ext cx="465965" cy="465965"/>
          </a:xfrm>
          <a:prstGeom prst="rect">
            <a:avLst/>
          </a:prstGeom>
        </p:spPr>
      </p:pic>
      <p:pic>
        <p:nvPicPr>
          <p:cNvPr id="26" name="Graphique 25" descr="Processeur">
            <a:extLst>
              <a:ext uri="{FF2B5EF4-FFF2-40B4-BE49-F238E27FC236}">
                <a16:creationId xmlns:a16="http://schemas.microsoft.com/office/drawing/2014/main" id="{C1F6A949-B975-F64F-A5C3-83541B9F57F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390704" y="4151591"/>
            <a:ext cx="465965" cy="465965"/>
          </a:xfrm>
          <a:prstGeom prst="rect">
            <a:avLst/>
          </a:prstGeom>
        </p:spPr>
      </p:pic>
      <p:pic>
        <p:nvPicPr>
          <p:cNvPr id="27" name="Graphique 26" descr="Processeur">
            <a:extLst>
              <a:ext uri="{FF2B5EF4-FFF2-40B4-BE49-F238E27FC236}">
                <a16:creationId xmlns:a16="http://schemas.microsoft.com/office/drawing/2014/main" id="{164693A0-0EED-5440-B5BC-25396E7D476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426979" y="4151591"/>
            <a:ext cx="465965" cy="465965"/>
          </a:xfrm>
          <a:prstGeom prst="rect">
            <a:avLst/>
          </a:prstGeom>
        </p:spPr>
      </p:pic>
      <p:pic>
        <p:nvPicPr>
          <p:cNvPr id="28" name="Graphique 27" descr="Nuage">
            <a:extLst>
              <a:ext uri="{FF2B5EF4-FFF2-40B4-BE49-F238E27FC236}">
                <a16:creationId xmlns:a16="http://schemas.microsoft.com/office/drawing/2014/main" id="{68C862DB-432A-E44B-BB5C-7E5ADC8B8ED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315052" y="3626266"/>
            <a:ext cx="548204" cy="630735"/>
          </a:xfrm>
          <a:prstGeom prst="rect">
            <a:avLst/>
          </a:prstGeom>
        </p:spPr>
      </p:pic>
      <p:sp>
        <p:nvSpPr>
          <p:cNvPr id="29" name="ZoneTexte 28">
            <a:extLst>
              <a:ext uri="{FF2B5EF4-FFF2-40B4-BE49-F238E27FC236}">
                <a16:creationId xmlns:a16="http://schemas.microsoft.com/office/drawing/2014/main" id="{C5B9DC9A-A67E-A54C-AE1C-39D189C790F8}"/>
              </a:ext>
            </a:extLst>
          </p:cNvPr>
          <p:cNvSpPr txBox="1"/>
          <p:nvPr/>
        </p:nvSpPr>
        <p:spPr>
          <a:xfrm>
            <a:off x="6930321" y="3527067"/>
            <a:ext cx="64793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>
                <a:latin typeface="Century Gothic" panose="020B0502020202020204" pitchFamily="34" charset="0"/>
              </a:rPr>
              <a:t>Testing</a:t>
            </a:r>
          </a:p>
          <a:p>
            <a:pPr algn="ctr"/>
            <a:r>
              <a:rPr lang="en-US" sz="1100">
                <a:latin typeface="Century Gothic" panose="020B0502020202020204" pitchFamily="34" charset="0"/>
              </a:rPr>
              <a:t>code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1F10F01C-B61E-0443-AEBC-63E92A5457DE}"/>
              </a:ext>
            </a:extLst>
          </p:cNvPr>
          <p:cNvSpPr txBox="1"/>
          <p:nvPr/>
        </p:nvSpPr>
        <p:spPr>
          <a:xfrm>
            <a:off x="8569970" y="3527400"/>
            <a:ext cx="98296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>
                <a:latin typeface="Century Gothic" panose="020B0502020202020204" pitchFamily="34" charset="0"/>
              </a:rPr>
              <a:t>Application</a:t>
            </a:r>
          </a:p>
          <a:p>
            <a:pPr algn="ctr"/>
            <a:r>
              <a:rPr lang="en-US" sz="1100">
                <a:latin typeface="Century Gothic" panose="020B0502020202020204" pitchFamily="34" charset="0"/>
              </a:rPr>
              <a:t>code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51244FAC-457A-B44A-AEC5-7EE60226A1D9}"/>
              </a:ext>
            </a:extLst>
          </p:cNvPr>
          <p:cNvSpPr txBox="1"/>
          <p:nvPr/>
        </p:nvSpPr>
        <p:spPr>
          <a:xfrm>
            <a:off x="3529846" y="4537046"/>
            <a:ext cx="71205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>
                <a:latin typeface="Century Gothic" panose="020B0502020202020204" pitchFamily="34" charset="0"/>
              </a:rPr>
              <a:t>Chosen</a:t>
            </a:r>
          </a:p>
          <a:p>
            <a:pPr algn="ctr"/>
            <a:r>
              <a:rPr lang="en-US" sz="1100">
                <a:latin typeface="Century Gothic" panose="020B0502020202020204" pitchFamily="34" charset="0"/>
              </a:rPr>
              <a:t>model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504EC43E-926C-8F40-BDEC-AA92F7E357AF}"/>
              </a:ext>
            </a:extLst>
          </p:cNvPr>
          <p:cNvSpPr txBox="1"/>
          <p:nvPr/>
        </p:nvSpPr>
        <p:spPr>
          <a:xfrm>
            <a:off x="7350625" y="4601593"/>
            <a:ext cx="6270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>
                <a:latin typeface="Century Gothic" panose="020B0502020202020204" pitchFamily="34" charset="0"/>
              </a:rPr>
              <a:t>model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20A6B698-750F-CB42-B84A-CB80329489BD}"/>
              </a:ext>
            </a:extLst>
          </p:cNvPr>
          <p:cNvSpPr txBox="1"/>
          <p:nvPr/>
        </p:nvSpPr>
        <p:spPr>
          <a:xfrm>
            <a:off x="9116604" y="4079062"/>
            <a:ext cx="93968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>
                <a:latin typeface="Century Gothic" panose="020B0502020202020204" pitchFamily="34" charset="0"/>
              </a:rPr>
              <a:t>Code and model in production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4FA48B53-7496-6346-8710-FFB47D42FC27}"/>
              </a:ext>
            </a:extLst>
          </p:cNvPr>
          <p:cNvSpPr txBox="1"/>
          <p:nvPr/>
        </p:nvSpPr>
        <p:spPr>
          <a:xfrm>
            <a:off x="6388038" y="5584081"/>
            <a:ext cx="93968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>
                <a:latin typeface="Century Gothic" panose="020B0502020202020204" pitchFamily="34" charset="0"/>
              </a:rPr>
              <a:t>Test</a:t>
            </a:r>
          </a:p>
          <a:p>
            <a:pPr algn="ctr"/>
            <a:r>
              <a:rPr lang="en-US" sz="1100">
                <a:latin typeface="Century Gothic" panose="020B0502020202020204" pitchFamily="34" charset="0"/>
              </a:rPr>
              <a:t>data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96779382-05F3-8940-83A4-3649FAB96872}"/>
              </a:ext>
            </a:extLst>
          </p:cNvPr>
          <p:cNvSpPr txBox="1"/>
          <p:nvPr/>
        </p:nvSpPr>
        <p:spPr>
          <a:xfrm>
            <a:off x="10496608" y="5565366"/>
            <a:ext cx="93968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>
                <a:latin typeface="Century Gothic" panose="020B0502020202020204" pitchFamily="34" charset="0"/>
              </a:rPr>
              <a:t>Production</a:t>
            </a:r>
          </a:p>
          <a:p>
            <a:pPr algn="ctr"/>
            <a:r>
              <a:rPr lang="en-US" sz="1100">
                <a:latin typeface="Century Gothic" panose="020B0502020202020204" pitchFamily="34" charset="0"/>
              </a:rPr>
              <a:t>data</a:t>
            </a:r>
          </a:p>
        </p:txBody>
      </p:sp>
      <p:cxnSp>
        <p:nvCxnSpPr>
          <p:cNvPr id="50" name="Connecteur en angle 49">
            <a:extLst>
              <a:ext uri="{FF2B5EF4-FFF2-40B4-BE49-F238E27FC236}">
                <a16:creationId xmlns:a16="http://schemas.microsoft.com/office/drawing/2014/main" id="{4F812353-2B10-7847-8A7B-D5E96246C341}"/>
              </a:ext>
            </a:extLst>
          </p:cNvPr>
          <p:cNvCxnSpPr>
            <a:cxnSpLocks/>
            <a:stCxn id="34" idx="2"/>
          </p:cNvCxnSpPr>
          <p:nvPr/>
        </p:nvCxnSpPr>
        <p:spPr>
          <a:xfrm rot="16200000" flipH="1">
            <a:off x="9790973" y="4474698"/>
            <a:ext cx="736138" cy="1145194"/>
          </a:xfrm>
          <a:prstGeom prst="bentConnector2">
            <a:avLst/>
          </a:prstGeom>
          <a:ln w="444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e 51">
            <a:extLst>
              <a:ext uri="{FF2B5EF4-FFF2-40B4-BE49-F238E27FC236}">
                <a16:creationId xmlns:a16="http://schemas.microsoft.com/office/drawing/2014/main" id="{6B847612-CFA9-9244-A693-10FDD247E133}"/>
              </a:ext>
            </a:extLst>
          </p:cNvPr>
          <p:cNvGrpSpPr/>
          <p:nvPr/>
        </p:nvGrpSpPr>
        <p:grpSpPr>
          <a:xfrm>
            <a:off x="2655744" y="3157262"/>
            <a:ext cx="465965" cy="456081"/>
            <a:chOff x="4486696" y="-3808"/>
            <a:chExt cx="914400" cy="914400"/>
          </a:xfrm>
        </p:grpSpPr>
        <p:pic>
          <p:nvPicPr>
            <p:cNvPr id="53" name="Graphique 52" descr="Papier">
              <a:extLst>
                <a:ext uri="{FF2B5EF4-FFF2-40B4-BE49-F238E27FC236}">
                  <a16:creationId xmlns:a16="http://schemas.microsoft.com/office/drawing/2014/main" id="{24ADAD70-290C-F84A-B828-37C55627D7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86696" y="-3808"/>
              <a:ext cx="914400" cy="914400"/>
            </a:xfrm>
            <a:prstGeom prst="rect">
              <a:avLst/>
            </a:prstGeom>
          </p:spPr>
        </p:pic>
        <p:pic>
          <p:nvPicPr>
            <p:cNvPr id="54" name="Graphique 53" descr="Code Morse">
              <a:extLst>
                <a:ext uri="{FF2B5EF4-FFF2-40B4-BE49-F238E27FC236}">
                  <a16:creationId xmlns:a16="http://schemas.microsoft.com/office/drawing/2014/main" id="{9E033043-7578-3341-A216-FBDB9A4D9A1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701924" y="277609"/>
              <a:ext cx="483944" cy="483944"/>
            </a:xfrm>
            <a:prstGeom prst="rect">
              <a:avLst/>
            </a:prstGeom>
          </p:spPr>
        </p:pic>
      </p:grpSp>
      <p:pic>
        <p:nvPicPr>
          <p:cNvPr id="55" name="Graphique 54" descr="Base de données">
            <a:extLst>
              <a:ext uri="{FF2B5EF4-FFF2-40B4-BE49-F238E27FC236}">
                <a16:creationId xmlns:a16="http://schemas.microsoft.com/office/drawing/2014/main" id="{0C2FAB56-0C95-2B48-B65C-29637DAA852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121709" y="5182382"/>
            <a:ext cx="465965" cy="465965"/>
          </a:xfrm>
          <a:prstGeom prst="rect">
            <a:avLst/>
          </a:prstGeom>
        </p:spPr>
      </p:pic>
      <p:sp>
        <p:nvSpPr>
          <p:cNvPr id="56" name="ZoneTexte 55">
            <a:extLst>
              <a:ext uri="{FF2B5EF4-FFF2-40B4-BE49-F238E27FC236}">
                <a16:creationId xmlns:a16="http://schemas.microsoft.com/office/drawing/2014/main" id="{8662C83F-DFB4-AA46-B777-EF8AFBB6E942}"/>
              </a:ext>
            </a:extLst>
          </p:cNvPr>
          <p:cNvSpPr txBox="1"/>
          <p:nvPr/>
        </p:nvSpPr>
        <p:spPr>
          <a:xfrm>
            <a:off x="2535103" y="3527066"/>
            <a:ext cx="70724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>
                <a:latin typeface="Century Gothic" panose="020B0502020202020204" pitchFamily="34" charset="0"/>
              </a:rPr>
              <a:t>Training</a:t>
            </a:r>
          </a:p>
          <a:p>
            <a:pPr algn="ctr"/>
            <a:r>
              <a:rPr lang="en-US" sz="1100">
                <a:latin typeface="Century Gothic" panose="020B0502020202020204" pitchFamily="34" charset="0"/>
              </a:rPr>
              <a:t>code</a:t>
            </a: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7FAFCC4D-9637-0B4C-BC32-FA386A3A999F}"/>
              </a:ext>
            </a:extLst>
          </p:cNvPr>
          <p:cNvSpPr txBox="1"/>
          <p:nvPr/>
        </p:nvSpPr>
        <p:spPr>
          <a:xfrm>
            <a:off x="2888725" y="5556531"/>
            <a:ext cx="93968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>
                <a:latin typeface="Century Gothic" panose="020B0502020202020204" pitchFamily="34" charset="0"/>
              </a:rPr>
              <a:t>Training</a:t>
            </a:r>
          </a:p>
          <a:p>
            <a:pPr algn="ctr"/>
            <a:r>
              <a:rPr lang="en-US" sz="1100">
                <a:latin typeface="Century Gothic" panose="020B0502020202020204" pitchFamily="34" charset="0"/>
              </a:rPr>
              <a:t>data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C63E9A5-5349-8E49-852D-BF61C9E61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Does My production model still perform?</a:t>
            </a:r>
          </a:p>
        </p:txBody>
      </p:sp>
      <p:sp>
        <p:nvSpPr>
          <p:cNvPr id="62" name="Rectangle : coins arrondis 61">
            <a:extLst>
              <a:ext uri="{FF2B5EF4-FFF2-40B4-BE49-F238E27FC236}">
                <a16:creationId xmlns:a16="http://schemas.microsoft.com/office/drawing/2014/main" id="{EEAAA7BC-7803-AE48-8C6B-7E2EC6474274}"/>
              </a:ext>
            </a:extLst>
          </p:cNvPr>
          <p:cNvSpPr/>
          <p:nvPr/>
        </p:nvSpPr>
        <p:spPr>
          <a:xfrm>
            <a:off x="4474729" y="1891455"/>
            <a:ext cx="1540934" cy="734876"/>
          </a:xfrm>
          <a:prstGeom prst="roundRect">
            <a:avLst/>
          </a:prstGeom>
          <a:solidFill>
            <a:srgbClr val="B518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Productionize Model</a:t>
            </a:r>
          </a:p>
        </p:txBody>
      </p:sp>
      <p:sp>
        <p:nvSpPr>
          <p:cNvPr id="63" name="Rectangle : coins arrondis 62">
            <a:extLst>
              <a:ext uri="{FF2B5EF4-FFF2-40B4-BE49-F238E27FC236}">
                <a16:creationId xmlns:a16="http://schemas.microsoft.com/office/drawing/2014/main" id="{E22E3C1E-DA83-BC4C-B37F-E4144C0B8095}"/>
              </a:ext>
            </a:extLst>
          </p:cNvPr>
          <p:cNvSpPr/>
          <p:nvPr/>
        </p:nvSpPr>
        <p:spPr>
          <a:xfrm>
            <a:off x="6384385" y="1891455"/>
            <a:ext cx="1540934" cy="734876"/>
          </a:xfrm>
          <a:prstGeom prst="roundRect">
            <a:avLst/>
          </a:prstGeom>
          <a:solidFill>
            <a:srgbClr val="B518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Testing</a:t>
            </a:r>
          </a:p>
        </p:txBody>
      </p:sp>
      <p:sp>
        <p:nvSpPr>
          <p:cNvPr id="64" name="Rectangle : coins arrondis 63">
            <a:extLst>
              <a:ext uri="{FF2B5EF4-FFF2-40B4-BE49-F238E27FC236}">
                <a16:creationId xmlns:a16="http://schemas.microsoft.com/office/drawing/2014/main" id="{E450FCFB-D118-B94D-BE19-2C47143523CA}"/>
              </a:ext>
            </a:extLst>
          </p:cNvPr>
          <p:cNvSpPr/>
          <p:nvPr/>
        </p:nvSpPr>
        <p:spPr>
          <a:xfrm>
            <a:off x="8284572" y="1892478"/>
            <a:ext cx="1540934" cy="734876"/>
          </a:xfrm>
          <a:prstGeom prst="roundRect">
            <a:avLst/>
          </a:prstGeom>
          <a:solidFill>
            <a:srgbClr val="B518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Deployment</a:t>
            </a:r>
          </a:p>
        </p:txBody>
      </p:sp>
      <p:sp>
        <p:nvSpPr>
          <p:cNvPr id="65" name="Rectangle : coins arrondis 64">
            <a:extLst>
              <a:ext uri="{FF2B5EF4-FFF2-40B4-BE49-F238E27FC236}">
                <a16:creationId xmlns:a16="http://schemas.microsoft.com/office/drawing/2014/main" id="{00E49723-255C-4F4E-89DF-32DB87370AC7}"/>
              </a:ext>
            </a:extLst>
          </p:cNvPr>
          <p:cNvSpPr/>
          <p:nvPr/>
        </p:nvSpPr>
        <p:spPr>
          <a:xfrm>
            <a:off x="10194385" y="1892587"/>
            <a:ext cx="1540934" cy="730800"/>
          </a:xfrm>
          <a:prstGeom prst="roundRect">
            <a:avLst/>
          </a:prstGeom>
          <a:solidFill>
            <a:srgbClr val="7CB6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Monitoring and Observability</a:t>
            </a:r>
          </a:p>
        </p:txBody>
      </p:sp>
      <p:sp>
        <p:nvSpPr>
          <p:cNvPr id="66" name="Rectangle : coins arrondis 65">
            <a:extLst>
              <a:ext uri="{FF2B5EF4-FFF2-40B4-BE49-F238E27FC236}">
                <a16:creationId xmlns:a16="http://schemas.microsoft.com/office/drawing/2014/main" id="{48541A8A-C638-5449-9F38-85C4D2B6E062}"/>
              </a:ext>
            </a:extLst>
          </p:cNvPr>
          <p:cNvSpPr/>
          <p:nvPr/>
        </p:nvSpPr>
        <p:spPr>
          <a:xfrm>
            <a:off x="2570035" y="1891455"/>
            <a:ext cx="1540934" cy="734876"/>
          </a:xfrm>
          <a:prstGeom prst="roundRect">
            <a:avLst/>
          </a:prstGeom>
          <a:solidFill>
            <a:srgbClr val="B518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Model Building</a:t>
            </a:r>
          </a:p>
        </p:txBody>
      </p:sp>
      <p:pic>
        <p:nvPicPr>
          <p:cNvPr id="67" name="Graphique 66" descr="Point d’insertion vers le bas">
            <a:extLst>
              <a:ext uri="{FF2B5EF4-FFF2-40B4-BE49-F238E27FC236}">
                <a16:creationId xmlns:a16="http://schemas.microsoft.com/office/drawing/2014/main" id="{03F4089D-1F56-7442-8612-7E448FF0B8A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16200000">
            <a:off x="3829089" y="1989231"/>
            <a:ext cx="914400" cy="561191"/>
          </a:xfrm>
          <a:prstGeom prst="rect">
            <a:avLst/>
          </a:prstGeom>
        </p:spPr>
      </p:pic>
      <p:pic>
        <p:nvPicPr>
          <p:cNvPr id="68" name="Graphique 67" descr="Point d’insertion vers le bas">
            <a:extLst>
              <a:ext uri="{FF2B5EF4-FFF2-40B4-BE49-F238E27FC236}">
                <a16:creationId xmlns:a16="http://schemas.microsoft.com/office/drawing/2014/main" id="{5170560A-CDE3-CB47-AB30-6871A59E624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16200000">
            <a:off x="5729657" y="1989230"/>
            <a:ext cx="914400" cy="561191"/>
          </a:xfrm>
          <a:prstGeom prst="rect">
            <a:avLst/>
          </a:prstGeom>
        </p:spPr>
      </p:pic>
      <p:pic>
        <p:nvPicPr>
          <p:cNvPr id="69" name="Graphique 68" descr="Point d’insertion vers le bas">
            <a:extLst>
              <a:ext uri="{FF2B5EF4-FFF2-40B4-BE49-F238E27FC236}">
                <a16:creationId xmlns:a16="http://schemas.microsoft.com/office/drawing/2014/main" id="{502E58AD-FEAF-8240-960E-5226177EDCA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16200000">
            <a:off x="7639089" y="1990869"/>
            <a:ext cx="914400" cy="561191"/>
          </a:xfrm>
          <a:prstGeom prst="rect">
            <a:avLst/>
          </a:prstGeom>
        </p:spPr>
      </p:pic>
      <p:pic>
        <p:nvPicPr>
          <p:cNvPr id="70" name="Graphique 69" descr="Point d’insertion vers le bas">
            <a:extLst>
              <a:ext uri="{FF2B5EF4-FFF2-40B4-BE49-F238E27FC236}">
                <a16:creationId xmlns:a16="http://schemas.microsoft.com/office/drawing/2014/main" id="{E6FB9F65-A87D-EC47-B47C-6C3CD4DE663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16200000">
            <a:off x="9544089" y="1989230"/>
            <a:ext cx="914400" cy="561191"/>
          </a:xfrm>
          <a:prstGeom prst="rect">
            <a:avLst/>
          </a:prstGeom>
        </p:spPr>
      </p:pic>
      <p:cxnSp>
        <p:nvCxnSpPr>
          <p:cNvPr id="75" name="Connecteur droit avec flèche 74">
            <a:extLst>
              <a:ext uri="{FF2B5EF4-FFF2-40B4-BE49-F238E27FC236}">
                <a16:creationId xmlns:a16="http://schemas.microsoft.com/office/drawing/2014/main" id="{81CA99CA-663E-1340-9837-39D716A01986}"/>
              </a:ext>
            </a:extLst>
          </p:cNvPr>
          <p:cNvCxnSpPr>
            <a:cxnSpLocks/>
          </p:cNvCxnSpPr>
          <p:nvPr/>
        </p:nvCxnSpPr>
        <p:spPr>
          <a:xfrm flipV="1">
            <a:off x="2884384" y="2672381"/>
            <a:ext cx="8823" cy="484881"/>
          </a:xfrm>
          <a:prstGeom prst="straightConnector1">
            <a:avLst/>
          </a:prstGeom>
          <a:ln w="444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avec flèche 75">
            <a:extLst>
              <a:ext uri="{FF2B5EF4-FFF2-40B4-BE49-F238E27FC236}">
                <a16:creationId xmlns:a16="http://schemas.microsoft.com/office/drawing/2014/main" id="{5AF79C5B-E151-BA4C-85A0-7C6F33D91E7D}"/>
              </a:ext>
            </a:extLst>
          </p:cNvPr>
          <p:cNvCxnSpPr>
            <a:cxnSpLocks/>
          </p:cNvCxnSpPr>
          <p:nvPr/>
        </p:nvCxnSpPr>
        <p:spPr>
          <a:xfrm flipH="1" flipV="1">
            <a:off x="3320750" y="2672381"/>
            <a:ext cx="29599" cy="2510001"/>
          </a:xfrm>
          <a:prstGeom prst="straightConnector1">
            <a:avLst/>
          </a:prstGeom>
          <a:ln w="444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eur droit avec flèche 76">
            <a:extLst>
              <a:ext uri="{FF2B5EF4-FFF2-40B4-BE49-F238E27FC236}">
                <a16:creationId xmlns:a16="http://schemas.microsoft.com/office/drawing/2014/main" id="{E1B4913C-9410-A44D-861B-74CC8BE87829}"/>
              </a:ext>
            </a:extLst>
          </p:cNvPr>
          <p:cNvCxnSpPr>
            <a:cxnSpLocks/>
          </p:cNvCxnSpPr>
          <p:nvPr/>
        </p:nvCxnSpPr>
        <p:spPr>
          <a:xfrm>
            <a:off x="3869199" y="2672381"/>
            <a:ext cx="14736" cy="1479209"/>
          </a:xfrm>
          <a:prstGeom prst="straightConnector1">
            <a:avLst/>
          </a:prstGeom>
          <a:ln w="444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eur en angle 77">
            <a:extLst>
              <a:ext uri="{FF2B5EF4-FFF2-40B4-BE49-F238E27FC236}">
                <a16:creationId xmlns:a16="http://schemas.microsoft.com/office/drawing/2014/main" id="{DE39BEDE-16AB-F14D-85C9-3B2E461C358B}"/>
              </a:ext>
            </a:extLst>
          </p:cNvPr>
          <p:cNvCxnSpPr>
            <a:cxnSpLocks/>
          </p:cNvCxnSpPr>
          <p:nvPr/>
        </p:nvCxnSpPr>
        <p:spPr>
          <a:xfrm flipV="1">
            <a:off x="4116917" y="2659600"/>
            <a:ext cx="762405" cy="1724973"/>
          </a:xfrm>
          <a:prstGeom prst="bentConnector2">
            <a:avLst/>
          </a:prstGeom>
          <a:ln w="444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droit avec flèche 79">
            <a:extLst>
              <a:ext uri="{FF2B5EF4-FFF2-40B4-BE49-F238E27FC236}">
                <a16:creationId xmlns:a16="http://schemas.microsoft.com/office/drawing/2014/main" id="{93D7F398-8489-6B4D-AFC3-54C0C9031944}"/>
              </a:ext>
            </a:extLst>
          </p:cNvPr>
          <p:cNvCxnSpPr>
            <a:cxnSpLocks/>
          </p:cNvCxnSpPr>
          <p:nvPr/>
        </p:nvCxnSpPr>
        <p:spPr>
          <a:xfrm>
            <a:off x="7639931" y="2672379"/>
            <a:ext cx="20031" cy="1479211"/>
          </a:xfrm>
          <a:prstGeom prst="straightConnector1">
            <a:avLst/>
          </a:prstGeom>
          <a:ln w="444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avec flèche 80">
            <a:extLst>
              <a:ext uri="{FF2B5EF4-FFF2-40B4-BE49-F238E27FC236}">
                <a16:creationId xmlns:a16="http://schemas.microsoft.com/office/drawing/2014/main" id="{09BD2EA2-E239-A546-8EE2-67CE79D1472D}"/>
              </a:ext>
            </a:extLst>
          </p:cNvPr>
          <p:cNvCxnSpPr>
            <a:cxnSpLocks/>
          </p:cNvCxnSpPr>
          <p:nvPr/>
        </p:nvCxnSpPr>
        <p:spPr>
          <a:xfrm flipV="1">
            <a:off x="7252772" y="2657737"/>
            <a:ext cx="4015" cy="499525"/>
          </a:xfrm>
          <a:prstGeom prst="straightConnector1">
            <a:avLst/>
          </a:prstGeom>
          <a:ln w="444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en angle 81">
            <a:extLst>
              <a:ext uri="{FF2B5EF4-FFF2-40B4-BE49-F238E27FC236}">
                <a16:creationId xmlns:a16="http://schemas.microsoft.com/office/drawing/2014/main" id="{65226FFC-391F-5647-9A47-FD4391D94F84}"/>
              </a:ext>
            </a:extLst>
          </p:cNvPr>
          <p:cNvCxnSpPr>
            <a:cxnSpLocks/>
          </p:cNvCxnSpPr>
          <p:nvPr/>
        </p:nvCxnSpPr>
        <p:spPr>
          <a:xfrm flipV="1">
            <a:off x="5856669" y="2659600"/>
            <a:ext cx="699465" cy="1724973"/>
          </a:xfrm>
          <a:prstGeom prst="bentConnector2">
            <a:avLst/>
          </a:prstGeom>
          <a:ln w="444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eur droit avec flèche 82">
            <a:extLst>
              <a:ext uri="{FF2B5EF4-FFF2-40B4-BE49-F238E27FC236}">
                <a16:creationId xmlns:a16="http://schemas.microsoft.com/office/drawing/2014/main" id="{D423339C-BFA3-584B-9E00-A988C304FB4E}"/>
              </a:ext>
            </a:extLst>
          </p:cNvPr>
          <p:cNvCxnSpPr>
            <a:cxnSpLocks/>
          </p:cNvCxnSpPr>
          <p:nvPr/>
        </p:nvCxnSpPr>
        <p:spPr>
          <a:xfrm flipV="1">
            <a:off x="6857880" y="2659600"/>
            <a:ext cx="0" cy="2522782"/>
          </a:xfrm>
          <a:prstGeom prst="straightConnector1">
            <a:avLst/>
          </a:prstGeom>
          <a:ln w="444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avec flèche 83">
            <a:extLst>
              <a:ext uri="{FF2B5EF4-FFF2-40B4-BE49-F238E27FC236}">
                <a16:creationId xmlns:a16="http://schemas.microsoft.com/office/drawing/2014/main" id="{A32181AE-3F6F-9546-8D8D-5F4457DC6015}"/>
              </a:ext>
            </a:extLst>
          </p:cNvPr>
          <p:cNvCxnSpPr>
            <a:cxnSpLocks/>
          </p:cNvCxnSpPr>
          <p:nvPr/>
        </p:nvCxnSpPr>
        <p:spPr>
          <a:xfrm>
            <a:off x="9586445" y="2672379"/>
            <a:ext cx="15170" cy="1109383"/>
          </a:xfrm>
          <a:prstGeom prst="straightConnector1">
            <a:avLst/>
          </a:prstGeom>
          <a:ln w="444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 droit avec flèche 84">
            <a:extLst>
              <a:ext uri="{FF2B5EF4-FFF2-40B4-BE49-F238E27FC236}">
                <a16:creationId xmlns:a16="http://schemas.microsoft.com/office/drawing/2014/main" id="{D3BBE479-9923-9C40-8E3E-E4101E9E3B70}"/>
              </a:ext>
            </a:extLst>
          </p:cNvPr>
          <p:cNvCxnSpPr>
            <a:cxnSpLocks/>
          </p:cNvCxnSpPr>
          <p:nvPr/>
        </p:nvCxnSpPr>
        <p:spPr>
          <a:xfrm flipV="1">
            <a:off x="9061450" y="2657570"/>
            <a:ext cx="0" cy="499690"/>
          </a:xfrm>
          <a:prstGeom prst="straightConnector1">
            <a:avLst/>
          </a:prstGeom>
          <a:ln w="444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eur en angle 85">
            <a:extLst>
              <a:ext uri="{FF2B5EF4-FFF2-40B4-BE49-F238E27FC236}">
                <a16:creationId xmlns:a16="http://schemas.microsoft.com/office/drawing/2014/main" id="{5423E1D9-B4FE-8E4F-8700-198AE9E2D962}"/>
              </a:ext>
            </a:extLst>
          </p:cNvPr>
          <p:cNvCxnSpPr>
            <a:cxnSpLocks/>
          </p:cNvCxnSpPr>
          <p:nvPr/>
        </p:nvCxnSpPr>
        <p:spPr>
          <a:xfrm flipV="1">
            <a:off x="7892944" y="2657737"/>
            <a:ext cx="651638" cy="1726836"/>
          </a:xfrm>
          <a:prstGeom prst="bentConnector2">
            <a:avLst/>
          </a:prstGeom>
          <a:ln w="444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avec flèche 86">
            <a:extLst>
              <a:ext uri="{FF2B5EF4-FFF2-40B4-BE49-F238E27FC236}">
                <a16:creationId xmlns:a16="http://schemas.microsoft.com/office/drawing/2014/main" id="{429BA904-0D2C-814C-BDFB-FFE25BA9972F}"/>
              </a:ext>
            </a:extLst>
          </p:cNvPr>
          <p:cNvCxnSpPr>
            <a:cxnSpLocks/>
          </p:cNvCxnSpPr>
          <p:nvPr/>
        </p:nvCxnSpPr>
        <p:spPr>
          <a:xfrm flipH="1" flipV="1">
            <a:off x="10964852" y="2657570"/>
            <a:ext cx="1598" cy="2524811"/>
          </a:xfrm>
          <a:prstGeom prst="straightConnector1">
            <a:avLst/>
          </a:prstGeom>
          <a:ln w="444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avec flèche 88">
            <a:extLst>
              <a:ext uri="{FF2B5EF4-FFF2-40B4-BE49-F238E27FC236}">
                <a16:creationId xmlns:a16="http://schemas.microsoft.com/office/drawing/2014/main" id="{78AED280-1E59-3C42-9B61-FED665176751}"/>
              </a:ext>
            </a:extLst>
          </p:cNvPr>
          <p:cNvCxnSpPr>
            <a:cxnSpLocks/>
          </p:cNvCxnSpPr>
          <p:nvPr/>
        </p:nvCxnSpPr>
        <p:spPr>
          <a:xfrm>
            <a:off x="5615516" y="2672381"/>
            <a:ext cx="8171" cy="1479209"/>
          </a:xfrm>
          <a:prstGeom prst="straightConnector1">
            <a:avLst/>
          </a:prstGeom>
          <a:ln w="444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Flèche vers le bas 90">
            <a:extLst>
              <a:ext uri="{FF2B5EF4-FFF2-40B4-BE49-F238E27FC236}">
                <a16:creationId xmlns:a16="http://schemas.microsoft.com/office/drawing/2014/main" id="{F8FFBF7E-A4DE-A344-9290-B1D976DF3ACF}"/>
              </a:ext>
            </a:extLst>
          </p:cNvPr>
          <p:cNvSpPr/>
          <p:nvPr/>
        </p:nvSpPr>
        <p:spPr>
          <a:xfrm>
            <a:off x="3093988" y="1062111"/>
            <a:ext cx="475171" cy="824945"/>
          </a:xfrm>
          <a:prstGeom prst="downArrow">
            <a:avLst>
              <a:gd name="adj1" fmla="val 39898"/>
              <a:gd name="adj2" fmla="val 92475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Forme en L 91">
            <a:extLst>
              <a:ext uri="{FF2B5EF4-FFF2-40B4-BE49-F238E27FC236}">
                <a16:creationId xmlns:a16="http://schemas.microsoft.com/office/drawing/2014/main" id="{64E43695-E02B-2947-87F8-37A310F394B9}"/>
              </a:ext>
            </a:extLst>
          </p:cNvPr>
          <p:cNvSpPr/>
          <p:nvPr/>
        </p:nvSpPr>
        <p:spPr>
          <a:xfrm rot="10800000">
            <a:off x="3242347" y="1067086"/>
            <a:ext cx="7834611" cy="776123"/>
          </a:xfrm>
          <a:prstGeom prst="corner">
            <a:avLst>
              <a:gd name="adj1" fmla="val 22861"/>
              <a:gd name="adj2" fmla="val 21622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8322DFDE-B4F7-B041-8217-5518E09CF6F0}"/>
              </a:ext>
            </a:extLst>
          </p:cNvPr>
          <p:cNvSpPr/>
          <p:nvPr/>
        </p:nvSpPr>
        <p:spPr>
          <a:xfrm>
            <a:off x="9116604" y="6075569"/>
            <a:ext cx="288252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/>
              <a:t>https://</a:t>
            </a:r>
            <a:r>
              <a:rPr lang="en-US" sz="1100" err="1"/>
              <a:t>martinfowler.com</a:t>
            </a:r>
            <a:r>
              <a:rPr lang="en-US" sz="1100"/>
              <a:t>/articles/cd4ml.html</a:t>
            </a:r>
          </a:p>
        </p:txBody>
      </p:sp>
      <p:sp>
        <p:nvSpPr>
          <p:cNvPr id="59" name="Footer Placeholder 2">
            <a:extLst>
              <a:ext uri="{FF2B5EF4-FFF2-40B4-BE49-F238E27FC236}">
                <a16:creationId xmlns:a16="http://schemas.microsoft.com/office/drawing/2014/main" id="{F661B1C8-44C2-9143-BD35-5F8FA5EEDE2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09600" y="6411917"/>
            <a:ext cx="7416800" cy="365125"/>
          </a:xfrm>
        </p:spPr>
        <p:txBody>
          <a:bodyPr/>
          <a:lstStyle/>
          <a:p>
            <a:r>
              <a:rPr lang="en-US"/>
              <a:t>Baseline Models in ML Delivery – TDF France – 27/11/2020</a:t>
            </a:r>
          </a:p>
        </p:txBody>
      </p:sp>
      <p:sp>
        <p:nvSpPr>
          <p:cNvPr id="60" name="ZoneTexte 59">
            <a:extLst>
              <a:ext uri="{FF2B5EF4-FFF2-40B4-BE49-F238E27FC236}">
                <a16:creationId xmlns:a16="http://schemas.microsoft.com/office/drawing/2014/main" id="{A2A86722-A090-2648-837F-508AAD601E36}"/>
              </a:ext>
            </a:extLst>
          </p:cNvPr>
          <p:cNvSpPr txBox="1"/>
          <p:nvPr/>
        </p:nvSpPr>
        <p:spPr>
          <a:xfrm>
            <a:off x="5161860" y="4529372"/>
            <a:ext cx="9108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>
                <a:latin typeface="Century Gothic" panose="020B0502020202020204" pitchFamily="34" charset="0"/>
              </a:rPr>
              <a:t>Integrated</a:t>
            </a:r>
          </a:p>
          <a:p>
            <a:pPr algn="ctr"/>
            <a:r>
              <a:rPr lang="en-US" sz="1100">
                <a:latin typeface="Century Gothic" panose="020B0502020202020204" pitchFamily="34" charset="0"/>
              </a:rPr>
              <a:t>model</a:t>
            </a:r>
          </a:p>
        </p:txBody>
      </p:sp>
      <p:sp>
        <p:nvSpPr>
          <p:cNvPr id="61" name="ZoneTexte 60">
            <a:extLst>
              <a:ext uri="{FF2B5EF4-FFF2-40B4-BE49-F238E27FC236}">
                <a16:creationId xmlns:a16="http://schemas.microsoft.com/office/drawing/2014/main" id="{A40E1AA5-F8D4-8C48-9CF7-E27F92948FE7}"/>
              </a:ext>
            </a:extLst>
          </p:cNvPr>
          <p:cNvSpPr txBox="1"/>
          <p:nvPr/>
        </p:nvSpPr>
        <p:spPr>
          <a:xfrm>
            <a:off x="5970092" y="827078"/>
            <a:ext cx="22415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>
                <a:latin typeface="Century Gothic" panose="020B0502020202020204" pitchFamily="34" charset="0"/>
              </a:rPr>
              <a:t>Relearning strategy</a:t>
            </a:r>
          </a:p>
        </p:txBody>
      </p:sp>
    </p:spTree>
    <p:extLst>
      <p:ext uri="{BB962C8B-B14F-4D97-AF65-F5344CB8AC3E}">
        <p14:creationId xmlns:p14="http://schemas.microsoft.com/office/powerpoint/2010/main" val="2471895090"/>
      </p:ext>
    </p:extLst>
  </p:cSld>
  <p:clrMapOvr>
    <a:masterClrMapping/>
  </p:clrMapOvr>
</p:sld>
</file>

<file path=ppt/theme/theme1.xml><?xml version="1.0" encoding="utf-8"?>
<a:theme xmlns:a="http://schemas.openxmlformats.org/drawingml/2006/main" name="fr_total_modele_bleu">
  <a:themeElements>
    <a:clrScheme name="TOTAL CORPO">
      <a:dk1>
        <a:sysClr val="windowText" lastClr="000000"/>
      </a:dk1>
      <a:lt1>
        <a:sysClr val="window" lastClr="FFFFFF"/>
      </a:lt1>
      <a:dk2>
        <a:srgbClr val="707173"/>
      </a:dk2>
      <a:lt2>
        <a:srgbClr val="00A37F"/>
      </a:lt2>
      <a:accent1>
        <a:srgbClr val="4A96CD"/>
      </a:accent1>
      <a:accent2>
        <a:srgbClr val="F39800"/>
      </a:accent2>
      <a:accent3>
        <a:srgbClr val="E20031"/>
      </a:accent3>
      <a:accent4>
        <a:srgbClr val="004494"/>
      </a:accent4>
      <a:accent5>
        <a:srgbClr val="E8561E"/>
      </a:accent5>
      <a:accent6>
        <a:srgbClr val="97B2AD"/>
      </a:accent6>
      <a:hlink>
        <a:srgbClr val="175A99"/>
      </a:hlink>
      <a:folHlink>
        <a:srgbClr val="B12F87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0">
          <a:solidFill>
            <a:schemeClr val="bg1">
              <a:lumMod val="65000"/>
            </a:schemeClr>
          </a:solidFill>
          <a:prstDash val="lgDash"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C6E3367F707FF4DBB04D074F2E08FFC" ma:contentTypeVersion="12" ma:contentTypeDescription="Crée un document." ma:contentTypeScope="" ma:versionID="fe4a849fc9753ede8606286697fc7dea">
  <xsd:schema xmlns:xsd="http://www.w3.org/2001/XMLSchema" xmlns:xs="http://www.w3.org/2001/XMLSchema" xmlns:p="http://schemas.microsoft.com/office/2006/metadata/properties" xmlns:ns2="d254a6f9-6f33-4186-a8b5-a0b73dc49cf0" xmlns:ns3="d2d3a93a-0125-4903-a64d-2be890e5ff5d" targetNamespace="http://schemas.microsoft.com/office/2006/metadata/properties" ma:root="true" ma:fieldsID="e727f368b966548546a0a498e324ab08" ns2:_="" ns3:_="">
    <xsd:import namespace="d254a6f9-6f33-4186-a8b5-a0b73dc49cf0"/>
    <xsd:import namespace="d2d3a93a-0125-4903-a64d-2be890e5ff5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EventHashCode" minOccurs="0"/>
                <xsd:element ref="ns2:MediaServiceGenerationTime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254a6f9-6f33-4186-a8b5-a0b73dc49cf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2d3a93a-0125-4903-a64d-2be890e5ff5d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BDECB41-0D84-426C-99AB-EB24D9F4902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254a6f9-6f33-4186-a8b5-a0b73dc49cf0"/>
    <ds:schemaRef ds:uri="d2d3a93a-0125-4903-a64d-2be890e5ff5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C9D4CE5-5059-4616-B2B0-4850DA15699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E90C0C7-9EC2-48B8-8150-3C9337CA9CA5}">
  <ds:schemaRefs>
    <ds:schemaRef ds:uri="bd999163-87b0-4963-8362-96ce7f511b04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Grand écran</PresentationFormat>
  <Slides>13</Slides>
  <Notes>9</Notes>
  <HiddenSlides>0</HiddenSlide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4" baseType="lpstr">
      <vt:lpstr>fr_total_modele_bleu</vt:lpstr>
      <vt:lpstr>Delivery practices for data science </vt:lpstr>
      <vt:lpstr>KEYPOINTs</vt:lpstr>
      <vt:lpstr>How DO we build ML products today?</vt:lpstr>
      <vt:lpstr>Présentation PowerPoint</vt:lpstr>
      <vt:lpstr>Create a First deployment pipeline</vt:lpstr>
      <vt:lpstr>Move to production as fast as possible</vt:lpstr>
      <vt:lpstr>Présentation PowerPoint</vt:lpstr>
      <vt:lpstr>Does My production model still perform?</vt:lpstr>
      <vt:lpstr>Does My production model still perform?</vt:lpstr>
      <vt:lpstr>SHOULD I DEPLOY MY NEW MODEL?</vt:lpstr>
      <vt:lpstr>Should I deploy my new model? </vt:lpstr>
      <vt:lpstr>Move to production as fast as possible – REX Vader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Yann HALLOUARD</dc:creator>
  <cp:revision>3</cp:revision>
  <dcterms:created xsi:type="dcterms:W3CDTF">2020-10-30T16:32:26Z</dcterms:created>
  <dcterms:modified xsi:type="dcterms:W3CDTF">2021-01-27T18:22:14Z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0x010100AC6E3367F707FF4DBB04D074F2E08FFC</vt:lpwstr>
  </property>
</Properties>
</file>