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1" r:id="rId2"/>
    <p:sldId id="375" r:id="rId3"/>
    <p:sldId id="372" r:id="rId4"/>
    <p:sldId id="369" r:id="rId5"/>
    <p:sldId id="360" r:id="rId6"/>
    <p:sldId id="359" r:id="rId7"/>
    <p:sldId id="355" r:id="rId8"/>
    <p:sldId id="338" r:id="rId9"/>
    <p:sldId id="349" r:id="rId10"/>
    <p:sldId id="333" r:id="rId11"/>
    <p:sldId id="329" r:id="rId12"/>
    <p:sldId id="386" r:id="rId13"/>
    <p:sldId id="260" r:id="rId14"/>
    <p:sldId id="330" r:id="rId15"/>
    <p:sldId id="323" r:id="rId16"/>
    <p:sldId id="322" r:id="rId17"/>
    <p:sldId id="356" r:id="rId18"/>
    <p:sldId id="353" r:id="rId19"/>
    <p:sldId id="343" r:id="rId20"/>
    <p:sldId id="334" r:id="rId21"/>
    <p:sldId id="328" r:id="rId22"/>
    <p:sldId id="326" r:id="rId23"/>
    <p:sldId id="324" r:id="rId24"/>
    <p:sldId id="261" r:id="rId25"/>
    <p:sldId id="325" r:id="rId26"/>
    <p:sldId id="374" r:id="rId27"/>
    <p:sldId id="354" r:id="rId28"/>
    <p:sldId id="350" r:id="rId29"/>
    <p:sldId id="327" r:id="rId30"/>
    <p:sldId id="268" r:id="rId31"/>
    <p:sldId id="332" r:id="rId32"/>
    <p:sldId id="351" r:id="rId33"/>
    <p:sldId id="348" r:id="rId34"/>
    <p:sldId id="378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2066F-8EB9-4ACE-81A6-A7673BC118F3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4F540-24E8-4766-BD80-F36DB3043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9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D38AF-0DB3-4832-95C1-B7C248BEF3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2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D133-A487-41E5-90C3-B2BABF8B1755}" type="datetimeFigureOut">
              <a:rPr lang="en-IN" smtClean="0"/>
              <a:t>07-04-2017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7FA3-BF5D-484E-B4D5-C8E41B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 VM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r>
              <a:rPr lang="en-IN" sz="1800" b="1" dirty="0" smtClean="0"/>
              <a:t>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5" y="219351"/>
            <a:ext cx="1078592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652681" cy="661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16" y="683739"/>
            <a:ext cx="4776289" cy="42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0" y="0"/>
            <a:ext cx="6255439" cy="3604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14122" y="3903261"/>
            <a:ext cx="6679095" cy="270957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145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2" y="53009"/>
            <a:ext cx="11634875" cy="4691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2" y="1671016"/>
            <a:ext cx="6137485" cy="34045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0" y="409684"/>
            <a:ext cx="11622436" cy="31286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6" y="109960"/>
            <a:ext cx="10209850" cy="362715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316278" y="4678017"/>
            <a:ext cx="2676938" cy="1550504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–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750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 VM For resiliency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r>
              <a:rPr lang="en-IN" sz="1800" b="1" dirty="0" smtClean="0"/>
              <a:t>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3" y="234972"/>
            <a:ext cx="11088857" cy="39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8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</a:t>
            </a:r>
            <a:r>
              <a:rPr lang="en-IN" sz="1800" b="1"/>
              <a:t>=   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1" y="0"/>
            <a:ext cx="8439960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611" y="5751443"/>
            <a:ext cx="8811605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5" y="166238"/>
            <a:ext cx="11323154" cy="380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5" y="1655486"/>
            <a:ext cx="8286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291670"/>
            <a:ext cx="11688417" cy="30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8365" y="5751443"/>
            <a:ext cx="5194852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8" y="0"/>
            <a:ext cx="1103305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1628775"/>
            <a:ext cx="3493309" cy="21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6" y="168188"/>
            <a:ext cx="9687486" cy="34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" y="52098"/>
            <a:ext cx="12104670" cy="361875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5043" y="5579163"/>
            <a:ext cx="11714921" cy="1166190"/>
          </a:xfrm>
        </p:spPr>
        <p:txBody>
          <a:bodyPr>
            <a:noAutofit/>
          </a:bodyPr>
          <a:lstStyle/>
          <a:p>
            <a:r>
              <a:rPr lang="en-IN" sz="1800" dirty="0" smtClean="0"/>
              <a:t>.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7209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" y="211751"/>
            <a:ext cx="12154952" cy="373739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6504" y="4545495"/>
            <a:ext cx="4346712" cy="1683025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0027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 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8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61" y="5751443"/>
            <a:ext cx="6745356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29"/>
            <a:ext cx="11284440" cy="3712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9" y="1533938"/>
            <a:ext cx="4876397" cy="34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6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" y="0"/>
            <a:ext cx="11900451" cy="30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0"/>
            <a:ext cx="10231765" cy="4068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7768" y="2975811"/>
            <a:ext cx="51334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4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123" y="3664916"/>
            <a:ext cx="5155094" cy="2947919"/>
          </a:xfrm>
        </p:spPr>
        <p:txBody>
          <a:bodyPr>
            <a:normAutofit/>
          </a:bodyPr>
          <a:lstStyle/>
          <a:p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4" y="21193"/>
            <a:ext cx="10316356" cy="41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843" y="5751443"/>
            <a:ext cx="6851374" cy="861392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3" y="159671"/>
            <a:ext cx="10277833" cy="4756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3" y="2214562"/>
            <a:ext cx="4876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9" y="131611"/>
            <a:ext cx="11480651" cy="29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and Implement VM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65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751443"/>
            <a:ext cx="11635408" cy="861392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7" y="287353"/>
            <a:ext cx="11846530" cy="39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3405809"/>
            <a:ext cx="11635408" cy="3207026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2" y="148041"/>
            <a:ext cx="9248045" cy="34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61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5" y="202006"/>
            <a:ext cx="11864809" cy="3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3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5" y="3664916"/>
            <a:ext cx="11605591" cy="2947919"/>
          </a:xfrm>
        </p:spPr>
        <p:txBody>
          <a:bodyPr>
            <a:normAutofit/>
          </a:bodyPr>
          <a:lstStyle/>
          <a:p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79" y="344903"/>
            <a:ext cx="10113719" cy="30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8" y="109914"/>
            <a:ext cx="6292151" cy="6694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8" y="968734"/>
            <a:ext cx="5629542" cy="5889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09" y="283472"/>
            <a:ext cx="5684175" cy="174411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417" y="5742857"/>
            <a:ext cx="1828800" cy="869978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0539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3356"/>
            <a:ext cx="10522225" cy="62085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88835" y="6467061"/>
            <a:ext cx="4558748" cy="145773"/>
          </a:xfrm>
        </p:spPr>
        <p:txBody>
          <a:bodyPr>
            <a:normAutofit fontScale="90000"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5989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r>
              <a:rPr lang="en-IN" sz="1800" b="1" dirty="0" smtClean="0"/>
              <a:t>  </a:t>
            </a: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-1"/>
            <a:ext cx="10194676" cy="31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0"/>
            <a:ext cx="10137913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5420139"/>
            <a:ext cx="11635408" cy="1192696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Ans</a:t>
            </a:r>
            <a:r>
              <a:rPr lang="en-IN" sz="1800" b="1" dirty="0"/>
              <a:t> = </a:t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/>
              <a:t/>
            </a:r>
            <a:br>
              <a:rPr lang="en-IN" sz="1800" b="1" dirty="0"/>
            </a:br>
            <a:endParaRPr lang="en-IN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45773"/>
            <a:ext cx="11664696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48</Words>
  <Application>Microsoft Office PowerPoint</Application>
  <PresentationFormat>Widescreen</PresentationFormat>
  <Paragraphs>26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Configure  VM Network</vt:lpstr>
      <vt:lpstr>Ans =   </vt:lpstr>
      <vt:lpstr>Ans =   </vt:lpstr>
      <vt:lpstr>PowerPoint Presentation</vt:lpstr>
      <vt:lpstr>Ans =    </vt:lpstr>
      <vt:lpstr>Ans =    </vt:lpstr>
      <vt:lpstr>Ans =      </vt:lpstr>
      <vt:lpstr>Ans =     </vt:lpstr>
      <vt:lpstr>Ans =    </vt:lpstr>
      <vt:lpstr>Ans =     </vt:lpstr>
      <vt:lpstr>PowerPoint Presentation</vt:lpstr>
      <vt:lpstr>Ans =    </vt:lpstr>
      <vt:lpstr>PowerPoint Presentation</vt:lpstr>
      <vt:lpstr>PowerPoint Presentation</vt:lpstr>
      <vt:lpstr>Ans –    </vt:lpstr>
      <vt:lpstr>Configure  VM For resiliency</vt:lpstr>
      <vt:lpstr>Ans =     </vt:lpstr>
      <vt:lpstr>Ans =   </vt:lpstr>
      <vt:lpstr>Ans =       </vt:lpstr>
      <vt:lpstr>Ans =  </vt:lpstr>
      <vt:lpstr>Ans =   </vt:lpstr>
      <vt:lpstr> </vt:lpstr>
      <vt:lpstr>.   </vt:lpstr>
      <vt:lpstr>PowerPoint Presentation</vt:lpstr>
      <vt:lpstr>Monitor  VM</vt:lpstr>
      <vt:lpstr>Ans =   </vt:lpstr>
      <vt:lpstr>   </vt:lpstr>
      <vt:lpstr>  </vt:lpstr>
      <vt:lpstr>   </vt:lpstr>
      <vt:lpstr>PowerPoint Presentation</vt:lpstr>
      <vt:lpstr>Design and Implement VM Storage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70-533 Implementing Microsoft Azure Infrastructure Solutions</dc:title>
  <dc:creator>Suketu Nayak</dc:creator>
  <cp:lastModifiedBy>Kiran Kumar Tarlada</cp:lastModifiedBy>
  <cp:revision>153</cp:revision>
  <dcterms:created xsi:type="dcterms:W3CDTF">2017-02-16T08:21:52Z</dcterms:created>
  <dcterms:modified xsi:type="dcterms:W3CDTF">2017-04-07T03:56:37Z</dcterms:modified>
</cp:coreProperties>
</file>