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23" r:id="rId3"/>
    <p:sldId id="340" r:id="rId4"/>
    <p:sldId id="319" r:id="rId5"/>
    <p:sldId id="300" r:id="rId6"/>
    <p:sldId id="342" r:id="rId7"/>
    <p:sldId id="344" r:id="rId8"/>
    <p:sldId id="343" r:id="rId9"/>
    <p:sldId id="334" r:id="rId10"/>
    <p:sldId id="299" r:id="rId11"/>
    <p:sldId id="298" r:id="rId12"/>
    <p:sldId id="351" r:id="rId13"/>
    <p:sldId id="301" r:id="rId14"/>
    <p:sldId id="331" r:id="rId15"/>
    <p:sldId id="353" r:id="rId16"/>
    <p:sldId id="325" r:id="rId17"/>
    <p:sldId id="303" r:id="rId18"/>
    <p:sldId id="305" r:id="rId19"/>
    <p:sldId id="302" r:id="rId20"/>
    <p:sldId id="259" r:id="rId21"/>
    <p:sldId id="306" r:id="rId22"/>
    <p:sldId id="320" r:id="rId23"/>
    <p:sldId id="261" r:id="rId24"/>
    <p:sldId id="311" r:id="rId25"/>
    <p:sldId id="310" r:id="rId26"/>
    <p:sldId id="314" r:id="rId27"/>
    <p:sldId id="326" r:id="rId28"/>
    <p:sldId id="321" r:id="rId29"/>
    <p:sldId id="316" r:id="rId30"/>
    <p:sldId id="313" r:id="rId31"/>
    <p:sldId id="308" r:id="rId32"/>
    <p:sldId id="335" r:id="rId33"/>
    <p:sldId id="333" r:id="rId34"/>
    <p:sldId id="330" r:id="rId35"/>
    <p:sldId id="327" r:id="rId36"/>
    <p:sldId id="324" r:id="rId37"/>
    <p:sldId id="312" r:id="rId38"/>
    <p:sldId id="267" r:id="rId39"/>
    <p:sldId id="317" r:id="rId40"/>
    <p:sldId id="274" r:id="rId41"/>
    <p:sldId id="332" r:id="rId42"/>
    <p:sldId id="290" r:id="rId43"/>
    <p:sldId id="3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06-04-2017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06-04-2017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06-04-2017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06-04-2017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06-04-2017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06-04-2017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36" y="2024612"/>
            <a:ext cx="9497133" cy="1325563"/>
          </a:xfrm>
        </p:spPr>
        <p:txBody>
          <a:bodyPr>
            <a:normAutofit fontScale="90000"/>
          </a:bodyPr>
          <a:lstStyle/>
          <a:p>
            <a:r>
              <a:rPr lang="en-US" sz="7200" b="1" dirty="0" smtClean="0"/>
              <a:t>Configure Scale &amp; Resilience </a:t>
            </a:r>
            <a:endParaRPr lang="en-US" sz="7200" b="1" dirty="0"/>
          </a:p>
        </p:txBody>
      </p:sp>
    </p:spTree>
    <p:extLst>
      <p:ext uri="{BB962C8B-B14F-4D97-AF65-F5344CB8AC3E}">
        <p14:creationId xmlns:p14="http://schemas.microsoft.com/office/powerpoint/2010/main" val="114468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9" y="187721"/>
            <a:ext cx="6383186" cy="3466140"/>
          </a:xfrm>
          <a:prstGeom prst="rect">
            <a:avLst/>
          </a:prstGeom>
        </p:spPr>
      </p:pic>
    </p:spTree>
    <p:extLst>
      <p:ext uri="{BB962C8B-B14F-4D97-AF65-F5344CB8AC3E}">
        <p14:creationId xmlns:p14="http://schemas.microsoft.com/office/powerpoint/2010/main" val="67262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 y="210940"/>
            <a:ext cx="11171583" cy="3682149"/>
          </a:xfrm>
          <a:prstGeom prst="rect">
            <a:avLst/>
          </a:prstGeom>
        </p:spPr>
      </p:pic>
      <p:sp>
        <p:nvSpPr>
          <p:cNvPr id="3" name="Title 1"/>
          <p:cNvSpPr>
            <a:spLocks noGrp="1"/>
          </p:cNvSpPr>
          <p:nvPr>
            <p:ph type="title"/>
          </p:nvPr>
        </p:nvSpPr>
        <p:spPr>
          <a:xfrm>
            <a:off x="6016487" y="4943061"/>
            <a:ext cx="5976729" cy="1285460"/>
          </a:xfrm>
        </p:spPr>
        <p:txBody>
          <a:bodyPr>
            <a:normAutofit/>
          </a:bodyPr>
          <a:lstStyle/>
          <a:p>
            <a:endParaRPr lang="en-IN" sz="1800" b="1" dirty="0"/>
          </a:p>
        </p:txBody>
      </p:sp>
    </p:spTree>
    <p:extLst>
      <p:ext uri="{BB962C8B-B14F-4D97-AF65-F5344CB8AC3E}">
        <p14:creationId xmlns:p14="http://schemas.microsoft.com/office/powerpoint/2010/main" val="361129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a:xfrm>
            <a:off x="838200" y="1825625"/>
            <a:ext cx="10515600" cy="2941108"/>
          </a:xfrm>
        </p:spPr>
        <p:txBody>
          <a:bodyPr/>
          <a:lstStyle/>
          <a:p>
            <a:r>
              <a:rPr lang="en-US" dirty="0" smtClean="0"/>
              <a:t>Scaling </a:t>
            </a:r>
            <a:r>
              <a:rPr lang="en-US" dirty="0"/>
              <a:t>to Standard Plan </a:t>
            </a:r>
            <a:r>
              <a:rPr lang="en-US" dirty="0" smtClean="0"/>
              <a:t>expands the Capacity </a:t>
            </a:r>
            <a:r>
              <a:rPr lang="en-US" dirty="0"/>
              <a:t>section to </a:t>
            </a:r>
            <a:r>
              <a:rPr lang="en-US" dirty="0" smtClean="0"/>
              <a:t>give the </a:t>
            </a:r>
            <a:r>
              <a:rPr lang="en-US" dirty="0"/>
              <a:t>Instance Size and Instance Count options, </a:t>
            </a:r>
            <a:r>
              <a:rPr lang="en-US" dirty="0" smtClean="0"/>
              <a:t>and is also </a:t>
            </a:r>
            <a:r>
              <a:rPr lang="en-US" dirty="0"/>
              <a:t>available in Basic mode. </a:t>
            </a:r>
            <a:r>
              <a:rPr lang="en-US" dirty="0" smtClean="0"/>
              <a:t> But The </a:t>
            </a:r>
            <a:r>
              <a:rPr lang="en-US" dirty="0"/>
              <a:t>Edit Scale Settings for Schedule and Scale by Metric options </a:t>
            </a:r>
            <a:r>
              <a:rPr lang="en-US" dirty="0" smtClean="0"/>
              <a:t>is only in Standard. </a:t>
            </a:r>
            <a:endParaRPr lang="en-US" dirty="0"/>
          </a:p>
        </p:txBody>
      </p:sp>
    </p:spTree>
    <p:extLst>
      <p:ext uri="{BB962C8B-B14F-4D97-AF65-F5344CB8AC3E}">
        <p14:creationId xmlns:p14="http://schemas.microsoft.com/office/powerpoint/2010/main" val="426452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Custom Domain &amp; SSL Certificate</a:t>
            </a:r>
            <a:endParaRPr lang="en-US" sz="5400" b="1" dirty="0"/>
          </a:p>
        </p:txBody>
      </p:sp>
    </p:spTree>
    <p:extLst>
      <p:ext uri="{BB962C8B-B14F-4D97-AF65-F5344CB8AC3E}">
        <p14:creationId xmlns:p14="http://schemas.microsoft.com/office/powerpoint/2010/main" val="391603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1833"/>
            <a:ext cx="12072730" cy="3233002"/>
          </a:xfrm>
          <a:prstGeom prst="rect">
            <a:avLst/>
          </a:prstGeom>
        </p:spPr>
      </p:pic>
    </p:spTree>
    <p:extLst>
      <p:ext uri="{BB962C8B-B14F-4D97-AF65-F5344CB8AC3E}">
        <p14:creationId xmlns:p14="http://schemas.microsoft.com/office/powerpoint/2010/main" val="213387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783"/>
            <a:ext cx="10515600" cy="5707180"/>
          </a:xfrm>
        </p:spPr>
        <p:txBody>
          <a:bodyPr/>
          <a:lstStyle/>
          <a:p>
            <a:r>
              <a:rPr lang="en-US" dirty="0" smtClean="0"/>
              <a:t>You create </a:t>
            </a:r>
            <a:r>
              <a:rPr lang="en-US" dirty="0"/>
              <a:t>an Azure Active Directory (Azure AD)tenant named Tenant1 that has a domain name of tenant1.onmicrosoft.com. You need to add the contoso.com domain name to Tenant1. Which DNS record should you add to the contoso.com zone to be able to verify from Azure whether you own the </a:t>
            </a:r>
            <a:r>
              <a:rPr lang="en-US" dirty="0" err="1"/>
              <a:t>contoso.comdomain</a:t>
            </a:r>
            <a:r>
              <a:rPr lang="en-US" dirty="0"/>
              <a:t>? </a:t>
            </a:r>
            <a:endParaRPr lang="en-US" dirty="0" smtClean="0"/>
          </a:p>
          <a:p>
            <a:endParaRPr lang="en-US" dirty="0" smtClean="0"/>
          </a:p>
          <a:p>
            <a:pPr marL="0" indent="0">
              <a:buNone/>
            </a:pPr>
            <a:r>
              <a:rPr lang="en-US" dirty="0" smtClean="0"/>
              <a:t>A) standard </a:t>
            </a:r>
            <a:r>
              <a:rPr lang="en-US" dirty="0"/>
              <a:t>alias (CNAME) </a:t>
            </a:r>
            <a:endParaRPr lang="en-US" dirty="0" smtClean="0"/>
          </a:p>
          <a:p>
            <a:pPr marL="0" indent="0">
              <a:buNone/>
            </a:pPr>
            <a:r>
              <a:rPr lang="en-US" dirty="0" smtClean="0"/>
              <a:t>B) </a:t>
            </a:r>
            <a:r>
              <a:rPr lang="en-US" dirty="0"/>
              <a:t>mail exchanger (MX</a:t>
            </a:r>
            <a:r>
              <a:rPr lang="en-US" dirty="0" smtClean="0"/>
              <a:t>)</a:t>
            </a:r>
          </a:p>
          <a:p>
            <a:pPr marL="0" indent="0">
              <a:buNone/>
            </a:pPr>
            <a:r>
              <a:rPr lang="en-US" dirty="0" smtClean="0"/>
              <a:t>C) host </a:t>
            </a:r>
            <a:r>
              <a:rPr lang="en-US" dirty="0"/>
              <a:t>(AAAA) </a:t>
            </a:r>
            <a:endParaRPr lang="en-US" dirty="0" smtClean="0"/>
          </a:p>
          <a:p>
            <a:pPr marL="0" indent="0">
              <a:buNone/>
            </a:pPr>
            <a:r>
              <a:rPr lang="en-US" dirty="0" smtClean="0"/>
              <a:t>D) </a:t>
            </a:r>
            <a:r>
              <a:rPr lang="en-US" dirty="0"/>
              <a:t>signature (SIG</a:t>
            </a:r>
            <a:r>
              <a:rPr lang="en-US" dirty="0" smtClean="0"/>
              <a:t>)</a:t>
            </a:r>
          </a:p>
          <a:p>
            <a:pPr marL="0" indent="0">
              <a:buNone/>
            </a:pPr>
            <a:r>
              <a:rPr lang="en-US" dirty="0" smtClean="0"/>
              <a:t>E) A</a:t>
            </a:r>
            <a:endParaRPr lang="en-US" dirty="0"/>
          </a:p>
        </p:txBody>
      </p:sp>
    </p:spTree>
    <p:extLst>
      <p:ext uri="{BB962C8B-B14F-4D97-AF65-F5344CB8AC3E}">
        <p14:creationId xmlns:p14="http://schemas.microsoft.com/office/powerpoint/2010/main" val="267387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9938"/>
            <a:ext cx="11332693" cy="2835965"/>
          </a:xfrm>
          <a:prstGeom prst="rect">
            <a:avLst/>
          </a:prstGeom>
        </p:spPr>
      </p:pic>
    </p:spTree>
    <p:extLst>
      <p:ext uri="{BB962C8B-B14F-4D97-AF65-F5344CB8AC3E}">
        <p14:creationId xmlns:p14="http://schemas.microsoft.com/office/powerpoint/2010/main" val="409105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25" y="6003235"/>
            <a:ext cx="6957391" cy="60960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51" y="0"/>
            <a:ext cx="10537306" cy="4852164"/>
          </a:xfrm>
          <a:prstGeom prst="rect">
            <a:avLst/>
          </a:prstGeom>
        </p:spPr>
      </p:pic>
      <p:pic>
        <p:nvPicPr>
          <p:cNvPr id="4" name="Picture 3"/>
          <p:cNvPicPr>
            <a:picLocks noChangeAspect="1"/>
          </p:cNvPicPr>
          <p:nvPr/>
        </p:nvPicPr>
        <p:blipFill>
          <a:blip r:embed="rId3"/>
          <a:stretch>
            <a:fillRect/>
          </a:stretch>
        </p:blipFill>
        <p:spPr>
          <a:xfrm>
            <a:off x="145051" y="1387543"/>
            <a:ext cx="5407610" cy="3664367"/>
          </a:xfrm>
          <a:prstGeom prst="rect">
            <a:avLst/>
          </a:prstGeom>
        </p:spPr>
      </p:pic>
    </p:spTree>
    <p:extLst>
      <p:ext uri="{BB962C8B-B14F-4D97-AF65-F5344CB8AC3E}">
        <p14:creationId xmlns:p14="http://schemas.microsoft.com/office/powerpoint/2010/main" val="264478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
            <a:ext cx="11834191" cy="4439478"/>
          </a:xfrm>
          <a:prstGeom prst="rect">
            <a:avLst/>
          </a:prstGeom>
        </p:spPr>
      </p:pic>
      <p:sp>
        <p:nvSpPr>
          <p:cNvPr id="3" name="Title 1"/>
          <p:cNvSpPr>
            <a:spLocks noGrp="1"/>
          </p:cNvSpPr>
          <p:nvPr>
            <p:ph type="title"/>
          </p:nvPr>
        </p:nvSpPr>
        <p:spPr>
          <a:xfrm>
            <a:off x="387625" y="5658678"/>
            <a:ext cx="11605591" cy="569843"/>
          </a:xfrm>
        </p:spPr>
        <p:txBody>
          <a:bodyPr>
            <a:normAutofit fontScale="90000"/>
          </a:bodyPr>
          <a:lstStyle/>
          <a:p>
            <a:r>
              <a:rPr lang="en-IN" sz="1800" b="1" dirty="0"/>
              <a:t/>
            </a:r>
            <a:br>
              <a:rPr lang="en-IN" sz="1800" b="1" dirty="0"/>
            </a:br>
            <a:endParaRPr lang="en-IN" sz="1800" b="1" dirty="0"/>
          </a:p>
        </p:txBody>
      </p:sp>
    </p:spTree>
    <p:extLst>
      <p:ext uri="{BB962C8B-B14F-4D97-AF65-F5344CB8AC3E}">
        <p14:creationId xmlns:p14="http://schemas.microsoft.com/office/powerpoint/2010/main" val="70812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635" y="5420139"/>
            <a:ext cx="6599582"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993217" cy="2280051"/>
          </a:xfrm>
          <a:prstGeom prst="rect">
            <a:avLst/>
          </a:prstGeom>
        </p:spPr>
      </p:pic>
      <p:pic>
        <p:nvPicPr>
          <p:cNvPr id="5" name="Picture 4"/>
          <p:cNvPicPr>
            <a:picLocks noChangeAspect="1"/>
          </p:cNvPicPr>
          <p:nvPr/>
        </p:nvPicPr>
        <p:blipFill>
          <a:blip r:embed="rId3"/>
          <a:stretch>
            <a:fillRect/>
          </a:stretch>
        </p:blipFill>
        <p:spPr>
          <a:xfrm>
            <a:off x="0" y="1980663"/>
            <a:ext cx="5998318" cy="4632171"/>
          </a:xfrm>
          <a:prstGeom prst="rect">
            <a:avLst/>
          </a:prstGeom>
        </p:spPr>
      </p:pic>
    </p:spTree>
    <p:extLst>
      <p:ext uri="{BB962C8B-B14F-4D97-AF65-F5344CB8AC3E}">
        <p14:creationId xmlns:p14="http://schemas.microsoft.com/office/powerpoint/2010/main" val="421300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765" y="6029739"/>
            <a:ext cx="5804451" cy="583096"/>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1"/>
            <a:ext cx="10952186" cy="6612836"/>
          </a:xfrm>
          <a:prstGeom prst="rect">
            <a:avLst/>
          </a:prstGeom>
        </p:spPr>
      </p:pic>
      <p:pic>
        <p:nvPicPr>
          <p:cNvPr id="4" name="Picture 3"/>
          <p:cNvPicPr>
            <a:picLocks noChangeAspect="1"/>
          </p:cNvPicPr>
          <p:nvPr/>
        </p:nvPicPr>
        <p:blipFill>
          <a:blip r:embed="rId3"/>
          <a:stretch>
            <a:fillRect/>
          </a:stretch>
        </p:blipFill>
        <p:spPr>
          <a:xfrm>
            <a:off x="338665" y="1577008"/>
            <a:ext cx="3358691" cy="5279695"/>
          </a:xfrm>
          <a:prstGeom prst="rect">
            <a:avLst/>
          </a:prstGeom>
        </p:spPr>
      </p:pic>
    </p:spTree>
    <p:extLst>
      <p:ext uri="{BB962C8B-B14F-4D97-AF65-F5344CB8AC3E}">
        <p14:creationId xmlns:p14="http://schemas.microsoft.com/office/powerpoint/2010/main" val="67092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44985" cy="4518991"/>
          </a:xfrm>
          <a:prstGeom prst="rect">
            <a:avLst/>
          </a:prstGeom>
        </p:spPr>
      </p:pic>
      <p:sp>
        <p:nvSpPr>
          <p:cNvPr id="3" name="Title 1"/>
          <p:cNvSpPr>
            <a:spLocks noGrp="1"/>
          </p:cNvSpPr>
          <p:nvPr>
            <p:ph type="title"/>
          </p:nvPr>
        </p:nvSpPr>
        <p:spPr>
          <a:xfrm>
            <a:off x="387625" y="4943061"/>
            <a:ext cx="11605591" cy="1630015"/>
          </a:xfrm>
        </p:spPr>
        <p:txBody>
          <a:bodyPr>
            <a:normAutofit/>
          </a:bodyPr>
          <a:lstStyle/>
          <a:p>
            <a:r>
              <a:rPr lang="en-IN" sz="1800" b="1" dirty="0" smtClean="0"/>
              <a:t>Show by </a:t>
            </a:r>
            <a:r>
              <a:rPr lang="en-IN" sz="1800" b="1" dirty="0"/>
              <a:t>Step Domain Mapping</a:t>
            </a:r>
          </a:p>
        </p:txBody>
      </p:sp>
    </p:spTree>
    <p:extLst>
      <p:ext uri="{BB962C8B-B14F-4D97-AF65-F5344CB8AC3E}">
        <p14:creationId xmlns:p14="http://schemas.microsoft.com/office/powerpoint/2010/main" val="44147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Diagnostic</a:t>
            </a:r>
            <a:endParaRPr lang="en-US" sz="5400" b="1" dirty="0"/>
          </a:p>
        </p:txBody>
      </p:sp>
    </p:spTree>
    <p:extLst>
      <p:ext uri="{BB962C8B-B14F-4D97-AF65-F5344CB8AC3E}">
        <p14:creationId xmlns:p14="http://schemas.microsoft.com/office/powerpoint/2010/main" val="218075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329" y="5420139"/>
            <a:ext cx="5406887" cy="1192696"/>
          </a:xfrm>
        </p:spPr>
        <p:txBody>
          <a:bodyPr>
            <a:normAutofit/>
          </a:bodyPr>
          <a:lstStyle/>
          <a:p>
            <a:r>
              <a:rPr lang="en-IN" sz="1800" b="1" dirty="0" err="1"/>
              <a:t>Ans</a:t>
            </a:r>
            <a:r>
              <a:rPr lang="en-IN" sz="1800" b="1" dirty="0"/>
              <a:t> = A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19" y="0"/>
            <a:ext cx="6129581" cy="5209524"/>
          </a:xfrm>
          <a:prstGeom prst="rect">
            <a:avLst/>
          </a:prstGeom>
        </p:spPr>
      </p:pic>
    </p:spTree>
    <p:extLst>
      <p:ext uri="{BB962C8B-B14F-4D97-AF65-F5344CB8AC3E}">
        <p14:creationId xmlns:p14="http://schemas.microsoft.com/office/powerpoint/2010/main" val="191822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930" y="240806"/>
            <a:ext cx="8210416" cy="4384203"/>
          </a:xfrm>
          <a:prstGeom prst="rect">
            <a:avLst/>
          </a:prstGeom>
        </p:spPr>
      </p:pic>
      <p:sp>
        <p:nvSpPr>
          <p:cNvPr id="3" name="Title 1"/>
          <p:cNvSpPr>
            <a:spLocks noGrp="1"/>
          </p:cNvSpPr>
          <p:nvPr>
            <p:ph type="title"/>
          </p:nvPr>
        </p:nvSpPr>
        <p:spPr>
          <a:xfrm>
            <a:off x="387625" y="4625009"/>
            <a:ext cx="11605591" cy="1603512"/>
          </a:xfrm>
        </p:spPr>
        <p:txBody>
          <a:bodyPr>
            <a:normAutofit/>
          </a:bodyPr>
          <a:lstStyle/>
          <a:p>
            <a:endParaRPr lang="en-IN" sz="1800" b="1" dirty="0"/>
          </a:p>
        </p:txBody>
      </p:sp>
    </p:spTree>
    <p:extLst>
      <p:ext uri="{BB962C8B-B14F-4D97-AF65-F5344CB8AC3E}">
        <p14:creationId xmlns:p14="http://schemas.microsoft.com/office/powerpoint/2010/main" val="173774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err="1" smtClean="0"/>
              <a:t>Analyse</a:t>
            </a:r>
            <a:endParaRPr lang="en-US" sz="5400" b="1" dirty="0"/>
          </a:p>
        </p:txBody>
      </p:sp>
    </p:spTree>
    <p:extLst>
      <p:ext uri="{BB962C8B-B14F-4D97-AF65-F5344CB8AC3E}">
        <p14:creationId xmlns:p14="http://schemas.microsoft.com/office/powerpoint/2010/main" val="2860057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0" y="98094"/>
            <a:ext cx="10880035" cy="3659907"/>
          </a:xfrm>
          <a:prstGeom prst="rect">
            <a:avLst/>
          </a:prstGeom>
        </p:spPr>
      </p:pic>
      <p:sp>
        <p:nvSpPr>
          <p:cNvPr id="3" name="Title 1"/>
          <p:cNvSpPr>
            <a:spLocks noGrp="1"/>
          </p:cNvSpPr>
          <p:nvPr>
            <p:ph type="title"/>
          </p:nvPr>
        </p:nvSpPr>
        <p:spPr>
          <a:xfrm>
            <a:off x="6983896" y="5526157"/>
            <a:ext cx="5009320" cy="702364"/>
          </a:xfrm>
        </p:spPr>
        <p:txBody>
          <a:bodyPr>
            <a:normAutofit fontScale="90000"/>
          </a:bodyPr>
          <a:lstStyle/>
          <a:p>
            <a:r>
              <a:rPr lang="en-IN" sz="1800" b="1" dirty="0"/>
              <a:t/>
            </a:r>
            <a:br>
              <a:rPr lang="en-IN" sz="1800" b="1" dirty="0"/>
            </a:br>
            <a:r>
              <a:rPr lang="en-IN" sz="1800" b="1" dirty="0"/>
              <a:t/>
            </a:r>
            <a:br>
              <a:rPr lang="en-IN" sz="1800" b="1" dirty="0"/>
            </a:br>
            <a:r>
              <a:rPr lang="en-IN" sz="1800" b="1" dirty="0"/>
              <a:t/>
            </a:r>
            <a:br>
              <a:rPr lang="en-IN" sz="1800" b="1" dirty="0"/>
            </a:br>
            <a:endParaRPr lang="en-IN" sz="1800" b="1" dirty="0"/>
          </a:p>
        </p:txBody>
      </p:sp>
    </p:spTree>
    <p:extLst>
      <p:ext uri="{BB962C8B-B14F-4D97-AF65-F5344CB8AC3E}">
        <p14:creationId xmlns:p14="http://schemas.microsoft.com/office/powerpoint/2010/main" val="224431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75" y="2063105"/>
            <a:ext cx="8534507" cy="1325563"/>
          </a:xfrm>
        </p:spPr>
        <p:txBody>
          <a:bodyPr>
            <a:normAutofit/>
          </a:bodyPr>
          <a:lstStyle/>
          <a:p>
            <a:pPr algn="ctr"/>
            <a:r>
              <a:rPr lang="en-US" sz="5400" b="1" dirty="0" smtClean="0"/>
              <a:t>Monitoring</a:t>
            </a:r>
            <a:endParaRPr lang="en-US" sz="5400" b="1" dirty="0"/>
          </a:p>
        </p:txBody>
      </p:sp>
    </p:spTree>
    <p:extLst>
      <p:ext uri="{BB962C8B-B14F-4D97-AF65-F5344CB8AC3E}">
        <p14:creationId xmlns:p14="http://schemas.microsoft.com/office/powerpoint/2010/main" val="10962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65" y="110314"/>
            <a:ext cx="10572152" cy="2476190"/>
          </a:xfrm>
          <a:prstGeom prst="rect">
            <a:avLst/>
          </a:prstGeom>
        </p:spPr>
      </p:pic>
    </p:spTree>
    <p:extLst>
      <p:ext uri="{BB962C8B-B14F-4D97-AF65-F5344CB8AC3E}">
        <p14:creationId xmlns:p14="http://schemas.microsoft.com/office/powerpoint/2010/main" val="3679951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
            <a:ext cx="11451143" cy="2994991"/>
          </a:xfrm>
          <a:prstGeom prst="rect">
            <a:avLst/>
          </a:prstGeom>
        </p:spPr>
      </p:pic>
    </p:spTree>
    <p:extLst>
      <p:ext uri="{BB962C8B-B14F-4D97-AF65-F5344CB8AC3E}">
        <p14:creationId xmlns:p14="http://schemas.microsoft.com/office/powerpoint/2010/main" val="673692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02" y="166200"/>
            <a:ext cx="9575368" cy="2868548"/>
          </a:xfrm>
          <a:prstGeom prst="rect">
            <a:avLst/>
          </a:prstGeom>
        </p:spPr>
      </p:pic>
    </p:spTree>
    <p:extLst>
      <p:ext uri="{BB962C8B-B14F-4D97-AF65-F5344CB8AC3E}">
        <p14:creationId xmlns:p14="http://schemas.microsoft.com/office/powerpoint/2010/main" val="327083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363" y="1129339"/>
            <a:ext cx="10428215" cy="3685942"/>
          </a:xfrm>
        </p:spPr>
        <p:txBody>
          <a:bodyPr>
            <a:noAutofit/>
          </a:bodyPr>
          <a:lstStyle/>
          <a:p>
            <a:r>
              <a:rPr lang="en-US" sz="2000" b="1" dirty="0"/>
              <a:t>Explanation</a:t>
            </a:r>
            <a:r>
              <a:rPr lang="en-US" sz="2000" dirty="0"/>
              <a:t>: </a:t>
            </a:r>
            <a:endParaRPr lang="en-US" sz="2000" dirty="0" smtClean="0"/>
          </a:p>
          <a:p>
            <a:endParaRPr lang="en-US" sz="2000" dirty="0"/>
          </a:p>
          <a:p>
            <a:r>
              <a:rPr lang="en-US" sz="2000" dirty="0" smtClean="0"/>
              <a:t>* </a:t>
            </a:r>
            <a:r>
              <a:rPr lang="en-US" sz="2000" dirty="0"/>
              <a:t>Managed Pipeline Mode. Sets the IIS pipeline mode. Leave this set to Integrated (</a:t>
            </a:r>
            <a:r>
              <a:rPr lang="en-US" sz="2000" dirty="0" smtClean="0"/>
              <a:t>the default</a:t>
            </a:r>
            <a:r>
              <a:rPr lang="en-US" sz="2000" dirty="0"/>
              <a:t>) unless you have a legacy website that requires an older version of IIS * </a:t>
            </a:r>
            <a:endParaRPr lang="en-US" sz="2000" dirty="0" smtClean="0"/>
          </a:p>
          <a:p>
            <a:r>
              <a:rPr lang="en-US" sz="2000" dirty="0" smtClean="0"/>
              <a:t>Always </a:t>
            </a:r>
            <a:r>
              <a:rPr lang="en-US" sz="2000" dirty="0"/>
              <a:t>on: ON Always On. By default, websites are unloaded if they are idle for some period of time. </a:t>
            </a:r>
            <a:endParaRPr lang="en-US" sz="2000" dirty="0" smtClean="0"/>
          </a:p>
          <a:p>
            <a:r>
              <a:rPr lang="en-US" sz="2000" dirty="0" smtClean="0"/>
              <a:t>This </a:t>
            </a:r>
            <a:r>
              <a:rPr lang="en-US" sz="2000" dirty="0"/>
              <a:t>lets the system conserve resources. In Basic or Standard mode, </a:t>
            </a:r>
            <a:r>
              <a:rPr lang="en-US" sz="2000" dirty="0" smtClean="0"/>
              <a:t>you can </a:t>
            </a:r>
            <a:r>
              <a:rPr lang="en-US" sz="2000" dirty="0"/>
              <a:t>enable Always On to keep the site loaded all the time. If your site runs continuous web jobs, you should enable Always On, or the web jobs may not run reliably.</a:t>
            </a:r>
          </a:p>
        </p:txBody>
      </p:sp>
    </p:spTree>
    <p:extLst>
      <p:ext uri="{BB962C8B-B14F-4D97-AF65-F5344CB8AC3E}">
        <p14:creationId xmlns:p14="http://schemas.microsoft.com/office/powerpoint/2010/main" val="3218873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80" y="26503"/>
            <a:ext cx="10745059" cy="2822713"/>
          </a:xfrm>
          <a:prstGeom prst="rect">
            <a:avLst/>
          </a:prstGeom>
        </p:spPr>
      </p:pic>
    </p:spTree>
    <p:extLst>
      <p:ext uri="{BB962C8B-B14F-4D97-AF65-F5344CB8AC3E}">
        <p14:creationId xmlns:p14="http://schemas.microsoft.com/office/powerpoint/2010/main" val="2759340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Deployment Slot</a:t>
            </a:r>
            <a:endParaRPr lang="en-US" sz="5400" b="1" dirty="0"/>
          </a:p>
        </p:txBody>
      </p:sp>
    </p:spTree>
    <p:extLst>
      <p:ext uri="{BB962C8B-B14F-4D97-AF65-F5344CB8AC3E}">
        <p14:creationId xmlns:p14="http://schemas.microsoft.com/office/powerpoint/2010/main" val="330956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4837043"/>
            <a:ext cx="11605591" cy="1775792"/>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54"/>
            <a:ext cx="12031224" cy="19674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25" y="1550504"/>
            <a:ext cx="6430124" cy="4704521"/>
          </a:xfrm>
          <a:prstGeom prst="rect">
            <a:avLst/>
          </a:prstGeom>
        </p:spPr>
      </p:pic>
    </p:spTree>
    <p:extLst>
      <p:ext uri="{BB962C8B-B14F-4D97-AF65-F5344CB8AC3E}">
        <p14:creationId xmlns:p14="http://schemas.microsoft.com/office/powerpoint/2010/main" val="1161884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067" y="5751443"/>
            <a:ext cx="811014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6" y="101416"/>
            <a:ext cx="11880504" cy="4351314"/>
          </a:xfrm>
          <a:prstGeom prst="rect">
            <a:avLst/>
          </a:prstGeom>
        </p:spPr>
      </p:pic>
      <p:pic>
        <p:nvPicPr>
          <p:cNvPr id="4" name="Picture 3"/>
          <p:cNvPicPr>
            <a:picLocks noChangeAspect="1"/>
          </p:cNvPicPr>
          <p:nvPr/>
        </p:nvPicPr>
        <p:blipFill>
          <a:blip r:embed="rId3"/>
          <a:stretch>
            <a:fillRect/>
          </a:stretch>
        </p:blipFill>
        <p:spPr>
          <a:xfrm>
            <a:off x="163066" y="2479399"/>
            <a:ext cx="5686425" cy="2190750"/>
          </a:xfrm>
          <a:prstGeom prst="rect">
            <a:avLst/>
          </a:prstGeom>
        </p:spPr>
      </p:pic>
    </p:spTree>
    <p:extLst>
      <p:ext uri="{BB962C8B-B14F-4D97-AF65-F5344CB8AC3E}">
        <p14:creationId xmlns:p14="http://schemas.microsoft.com/office/powerpoint/2010/main" val="237470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095" y="6003235"/>
            <a:ext cx="2266121" cy="609600"/>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 y="196434"/>
            <a:ext cx="12099235" cy="4371839"/>
          </a:xfrm>
          <a:prstGeom prst="rect">
            <a:avLst/>
          </a:prstGeom>
        </p:spPr>
      </p:pic>
    </p:spTree>
    <p:extLst>
      <p:ext uri="{BB962C8B-B14F-4D97-AF65-F5344CB8AC3E}">
        <p14:creationId xmlns:p14="http://schemas.microsoft.com/office/powerpoint/2010/main" val="2625568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461" y="6387547"/>
            <a:ext cx="6135756" cy="225287"/>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38930" cy="6069496"/>
          </a:xfrm>
          <a:prstGeom prst="rect">
            <a:avLst/>
          </a:prstGeom>
        </p:spPr>
      </p:pic>
    </p:spTree>
    <p:extLst>
      <p:ext uri="{BB962C8B-B14F-4D97-AF65-F5344CB8AC3E}">
        <p14:creationId xmlns:p14="http://schemas.microsoft.com/office/powerpoint/2010/main" val="2588462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1" y="123750"/>
            <a:ext cx="10465905" cy="3176042"/>
          </a:xfrm>
          <a:prstGeom prst="rect">
            <a:avLst/>
          </a:prstGeom>
        </p:spPr>
      </p:pic>
      <p:sp>
        <p:nvSpPr>
          <p:cNvPr id="5" name="Title 1"/>
          <p:cNvSpPr>
            <a:spLocks noGrp="1"/>
          </p:cNvSpPr>
          <p:nvPr>
            <p:ph type="title"/>
          </p:nvPr>
        </p:nvSpPr>
        <p:spPr>
          <a:xfrm>
            <a:off x="8547653" y="5075583"/>
            <a:ext cx="3445564" cy="1152938"/>
          </a:xfrm>
        </p:spPr>
        <p:txBody>
          <a:bodyPr>
            <a:normAutofit/>
          </a:bodyPr>
          <a:lstStyle/>
          <a:p>
            <a:endParaRPr lang="en-IN" sz="1800" b="1" dirty="0"/>
          </a:p>
        </p:txBody>
      </p:sp>
    </p:spTree>
    <p:extLst>
      <p:ext uri="{BB962C8B-B14F-4D97-AF65-F5344CB8AC3E}">
        <p14:creationId xmlns:p14="http://schemas.microsoft.com/office/powerpoint/2010/main" val="294085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fontScale="90000"/>
          </a:bodyPr>
          <a:lstStyle/>
          <a:p>
            <a:r>
              <a:rPr lang="en-US" sz="5400" b="1" dirty="0" smtClean="0"/>
              <a:t>Cross Platform CLI tool ( Command line Interface)</a:t>
            </a:r>
            <a:endParaRPr lang="en-US" sz="5400" b="1" dirty="0"/>
          </a:p>
        </p:txBody>
      </p:sp>
    </p:spTree>
    <p:extLst>
      <p:ext uri="{BB962C8B-B14F-4D97-AF65-F5344CB8AC3E}">
        <p14:creationId xmlns:p14="http://schemas.microsoft.com/office/powerpoint/2010/main" val="2013029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81" y="624046"/>
            <a:ext cx="8716618" cy="3803375"/>
          </a:xfrm>
          <a:prstGeom prst="rect">
            <a:avLst/>
          </a:prstGeom>
        </p:spPr>
      </p:pic>
    </p:spTree>
    <p:extLst>
      <p:ext uri="{BB962C8B-B14F-4D97-AF65-F5344CB8AC3E}">
        <p14:creationId xmlns:p14="http://schemas.microsoft.com/office/powerpoint/2010/main" val="328077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App Service </a:t>
            </a:r>
            <a:r>
              <a:rPr lang="en-US" sz="5400" b="1" dirty="0" err="1" smtClean="0"/>
              <a:t>Autentication</a:t>
            </a:r>
            <a:endParaRPr lang="en-US" sz="5400" b="1" dirty="0"/>
          </a:p>
        </p:txBody>
      </p:sp>
    </p:spTree>
    <p:extLst>
      <p:ext uri="{BB962C8B-B14F-4D97-AF65-F5344CB8AC3E}">
        <p14:creationId xmlns:p14="http://schemas.microsoft.com/office/powerpoint/2010/main" val="422979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9" y="5420139"/>
            <a:ext cx="8335617"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8" y="0"/>
            <a:ext cx="9119068" cy="4412974"/>
          </a:xfrm>
          <a:prstGeom prst="rect">
            <a:avLst/>
          </a:prstGeom>
        </p:spPr>
      </p:pic>
    </p:spTree>
    <p:extLst>
      <p:ext uri="{BB962C8B-B14F-4D97-AF65-F5344CB8AC3E}">
        <p14:creationId xmlns:p14="http://schemas.microsoft.com/office/powerpoint/2010/main" val="1028563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1" y="0"/>
            <a:ext cx="8575138" cy="3714286"/>
          </a:xfrm>
          <a:prstGeom prst="rect">
            <a:avLst/>
          </a:prstGeom>
        </p:spPr>
      </p:pic>
    </p:spTree>
    <p:extLst>
      <p:ext uri="{BB962C8B-B14F-4D97-AF65-F5344CB8AC3E}">
        <p14:creationId xmlns:p14="http://schemas.microsoft.com/office/powerpoint/2010/main" val="4209253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Web Jobs</a:t>
            </a:r>
            <a:endParaRPr lang="en-US" sz="5400" b="1" dirty="0"/>
          </a:p>
        </p:txBody>
      </p:sp>
    </p:spTree>
    <p:extLst>
      <p:ext uri="{BB962C8B-B14F-4D97-AF65-F5344CB8AC3E}">
        <p14:creationId xmlns:p14="http://schemas.microsoft.com/office/powerpoint/2010/main" val="1297261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a:bodyPr>
          <a:lstStyle/>
          <a:p>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7" y="232866"/>
            <a:ext cx="11640719" cy="2934403"/>
          </a:xfrm>
          <a:prstGeom prst="rect">
            <a:avLst/>
          </a:prstGeom>
        </p:spPr>
      </p:pic>
    </p:spTree>
    <p:extLst>
      <p:ext uri="{BB962C8B-B14F-4D97-AF65-F5344CB8AC3E}">
        <p14:creationId xmlns:p14="http://schemas.microsoft.com/office/powerpoint/2010/main" val="604943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857" y="1469571"/>
            <a:ext cx="9419695" cy="461665"/>
          </a:xfrm>
          <a:prstGeom prst="rect">
            <a:avLst/>
          </a:prstGeom>
          <a:noFill/>
        </p:spPr>
        <p:txBody>
          <a:bodyPr wrap="none" rtlCol="0">
            <a:spAutoFit/>
          </a:bodyPr>
          <a:lstStyle/>
          <a:p>
            <a:r>
              <a:rPr lang="en-US" sz="2400" dirty="0"/>
              <a:t>https://www.proprofs.com/quiz-school/story.php?title=mtg1mjywna99ud</a:t>
            </a:r>
          </a:p>
        </p:txBody>
      </p:sp>
    </p:spTree>
    <p:extLst>
      <p:ext uri="{BB962C8B-B14F-4D97-AF65-F5344CB8AC3E}">
        <p14:creationId xmlns:p14="http://schemas.microsoft.com/office/powerpoint/2010/main" val="372597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60" y="2335004"/>
            <a:ext cx="9497133" cy="1325563"/>
          </a:xfrm>
        </p:spPr>
        <p:txBody>
          <a:bodyPr>
            <a:normAutofit/>
          </a:bodyPr>
          <a:lstStyle/>
          <a:p>
            <a:r>
              <a:rPr lang="en-US" sz="7200" b="1" dirty="0" smtClean="0"/>
              <a:t>Managing Hosting Plan</a:t>
            </a:r>
            <a:endParaRPr lang="en-US" sz="7200" b="1" dirty="0"/>
          </a:p>
        </p:txBody>
      </p:sp>
    </p:spTree>
    <p:extLst>
      <p:ext uri="{BB962C8B-B14F-4D97-AF65-F5344CB8AC3E}">
        <p14:creationId xmlns:p14="http://schemas.microsoft.com/office/powerpoint/2010/main" val="187626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17" y="539531"/>
            <a:ext cx="11015715" cy="5327672"/>
          </a:xfrm>
          <a:prstGeom prst="rect">
            <a:avLst/>
          </a:prstGeom>
        </p:spPr>
      </p:pic>
    </p:spTree>
    <p:extLst>
      <p:ext uri="{BB962C8B-B14F-4D97-AF65-F5344CB8AC3E}">
        <p14:creationId xmlns:p14="http://schemas.microsoft.com/office/powerpoint/2010/main" val="408155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 y="627178"/>
            <a:ext cx="12093045" cy="3546570"/>
          </a:xfrm>
          <a:prstGeom prst="rect">
            <a:avLst/>
          </a:prstGeom>
        </p:spPr>
      </p:pic>
    </p:spTree>
    <p:extLst>
      <p:ext uri="{BB962C8B-B14F-4D97-AF65-F5344CB8AC3E}">
        <p14:creationId xmlns:p14="http://schemas.microsoft.com/office/powerpoint/2010/main" val="324832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8" y="728133"/>
            <a:ext cx="11744989" cy="5358457"/>
          </a:xfrm>
          <a:prstGeom prst="rect">
            <a:avLst/>
          </a:prstGeom>
        </p:spPr>
      </p:pic>
    </p:spTree>
    <p:extLst>
      <p:ext uri="{BB962C8B-B14F-4D97-AF65-F5344CB8AC3E}">
        <p14:creationId xmlns:p14="http://schemas.microsoft.com/office/powerpoint/2010/main" val="428055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1" y="6241773"/>
            <a:ext cx="5830956" cy="371061"/>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42"/>
            <a:ext cx="9752008" cy="4115209"/>
          </a:xfrm>
          <a:prstGeom prst="rect">
            <a:avLst/>
          </a:prstGeom>
        </p:spPr>
      </p:pic>
      <p:pic>
        <p:nvPicPr>
          <p:cNvPr id="4" name="Picture 3"/>
          <p:cNvPicPr>
            <a:picLocks noChangeAspect="1"/>
          </p:cNvPicPr>
          <p:nvPr/>
        </p:nvPicPr>
        <p:blipFill>
          <a:blip r:embed="rId3"/>
          <a:stretch>
            <a:fillRect/>
          </a:stretch>
        </p:blipFill>
        <p:spPr>
          <a:xfrm>
            <a:off x="-1" y="1190624"/>
            <a:ext cx="10893287" cy="4627079"/>
          </a:xfrm>
          <a:prstGeom prst="rect">
            <a:avLst/>
          </a:prstGeom>
        </p:spPr>
      </p:pic>
    </p:spTree>
    <p:extLst>
      <p:ext uri="{BB962C8B-B14F-4D97-AF65-F5344CB8AC3E}">
        <p14:creationId xmlns:p14="http://schemas.microsoft.com/office/powerpoint/2010/main" val="104638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298</Words>
  <Application>Microsoft Office PowerPoint</Application>
  <PresentationFormat>Widescreen</PresentationFormat>
  <Paragraphs>40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Configure Scale &amp; Resilience </vt:lpstr>
      <vt:lpstr>Ans =    </vt:lpstr>
      <vt:lpstr>PowerPoint Presentation</vt:lpstr>
      <vt:lpstr>Ans =      </vt:lpstr>
      <vt:lpstr>Managing Hosting Plan</vt:lpstr>
      <vt:lpstr>PowerPoint Presentation</vt:lpstr>
      <vt:lpstr>PowerPoint Presentation</vt:lpstr>
      <vt:lpstr>PowerPoint Presentation</vt:lpstr>
      <vt:lpstr>Ans =   </vt:lpstr>
      <vt:lpstr> </vt:lpstr>
      <vt:lpstr>PowerPoint Presentation</vt:lpstr>
      <vt:lpstr>Explanation:</vt:lpstr>
      <vt:lpstr>Custom Domain &amp; SSL Certificate</vt:lpstr>
      <vt:lpstr>PowerPoint Presentation</vt:lpstr>
      <vt:lpstr>PowerPoint Presentation</vt:lpstr>
      <vt:lpstr>PowerPoint Presentation</vt:lpstr>
      <vt:lpstr>Ans =    </vt:lpstr>
      <vt:lpstr> </vt:lpstr>
      <vt:lpstr>Ans =     </vt:lpstr>
      <vt:lpstr>Show by Step Domain Mapping</vt:lpstr>
      <vt:lpstr>Diagnostic</vt:lpstr>
      <vt:lpstr>Ans = A     </vt:lpstr>
      <vt:lpstr>PowerPoint Presentation</vt:lpstr>
      <vt:lpstr>Analyse</vt:lpstr>
      <vt:lpstr>   </vt:lpstr>
      <vt:lpstr>Monitoring</vt:lpstr>
      <vt:lpstr>PowerPoint Presentation</vt:lpstr>
      <vt:lpstr>PowerPoint Presentation</vt:lpstr>
      <vt:lpstr>PowerPoint Presentation</vt:lpstr>
      <vt:lpstr>Ans =     </vt:lpstr>
      <vt:lpstr>Deployment Slot</vt:lpstr>
      <vt:lpstr>Ans =    </vt:lpstr>
      <vt:lpstr>Ans =   </vt:lpstr>
      <vt:lpstr>PowerPoint Presentation</vt:lpstr>
      <vt:lpstr>Ans =    </vt:lpstr>
      <vt:lpstr>PowerPoint Presentation</vt:lpstr>
      <vt:lpstr>Cross Platform CLI tool ( Command line Interface)</vt:lpstr>
      <vt:lpstr>PowerPoint Presentation</vt:lpstr>
      <vt:lpstr>App Service Autentication</vt:lpstr>
      <vt:lpstr>Ans =      </vt:lpstr>
      <vt:lpstr>Web Jobs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dc:title>
  <dc:creator>Suketu Nayak</dc:creator>
  <cp:lastModifiedBy>Kiran Kumar Tarlada</cp:lastModifiedBy>
  <cp:revision>150</cp:revision>
  <dcterms:created xsi:type="dcterms:W3CDTF">2017-02-16T08:21:52Z</dcterms:created>
  <dcterms:modified xsi:type="dcterms:W3CDTF">2017-04-06T11:05:37Z</dcterms:modified>
</cp:coreProperties>
</file>