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9" r:id="rId5"/>
    <p:sldId id="288" r:id="rId6"/>
    <p:sldId id="287" r:id="rId7"/>
    <p:sldId id="290" r:id="rId8"/>
    <p:sldId id="291" r:id="rId9"/>
    <p:sldId id="286" r:id="rId10"/>
    <p:sldId id="285" r:id="rId11"/>
    <p:sldId id="263" r:id="rId12"/>
    <p:sldId id="262" r:id="rId13"/>
    <p:sldId id="261" r:id="rId14"/>
    <p:sldId id="283" r:id="rId15"/>
    <p:sldId id="260" r:id="rId16"/>
    <p:sldId id="284" r:id="rId17"/>
    <p:sldId id="258" r:id="rId18"/>
    <p:sldId id="259" r:id="rId19"/>
    <p:sldId id="265" r:id="rId20"/>
    <p:sldId id="267" r:id="rId21"/>
    <p:sldId id="270" r:id="rId22"/>
    <p:sldId id="271" r:id="rId23"/>
    <p:sldId id="292" r:id="rId24"/>
    <p:sldId id="293" r:id="rId25"/>
    <p:sldId id="272" r:id="rId26"/>
    <p:sldId id="273" r:id="rId27"/>
    <p:sldId id="274" r:id="rId28"/>
    <p:sldId id="275" r:id="rId29"/>
    <p:sldId id="276" r:id="rId30"/>
    <p:sldId id="278" r:id="rId31"/>
    <p:sldId id="280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D133-A487-41E5-90C3-B2BABF8B1755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8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70-533 :</a:t>
            </a:r>
            <a:r>
              <a:rPr lang="en-IN" dirty="0"/>
              <a:t/>
            </a:r>
            <a:br>
              <a:rPr lang="en-IN" dirty="0"/>
            </a:br>
            <a:r>
              <a:rPr lang="fr-FR" b="1" dirty="0"/>
              <a:t>Implementing Microsoft Azure Infrastructure Solutions</a:t>
            </a:r>
            <a:br>
              <a:rPr lang="fr-FR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2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A &amp; b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dirty="0"/>
              <a:t>The </a:t>
            </a:r>
            <a:r>
              <a:rPr lang="en-IN" sz="1800" b="1" dirty="0"/>
              <a:t>New-</a:t>
            </a:r>
            <a:r>
              <a:rPr lang="en-IN" sz="1800" b="1" dirty="0" err="1"/>
              <a:t>AzureQuickVM</a:t>
            </a:r>
            <a:r>
              <a:rPr lang="en-IN" sz="1800" b="1" dirty="0"/>
              <a:t> cmdlet</a:t>
            </a:r>
            <a:r>
              <a:rPr lang="en-IN" sz="1800" dirty="0"/>
              <a:t> sets the configuration for a new virtual machine and creates the virtual machine. You can create a new Azure service for the virtual machine by specifying either the </a:t>
            </a:r>
            <a:r>
              <a:rPr lang="en-IN" sz="1800" b="1" dirty="0"/>
              <a:t>Location</a:t>
            </a:r>
            <a:r>
              <a:rPr lang="en-IN" sz="1800" dirty="0"/>
              <a:t> or </a:t>
            </a:r>
            <a:r>
              <a:rPr lang="en-IN" sz="1800" b="1" dirty="0" err="1"/>
              <a:t>AffinityGroup</a:t>
            </a:r>
            <a:r>
              <a:rPr lang="en-IN" sz="1800" dirty="0"/>
              <a:t> parameters, or deploy the new virtual machine into an existing service.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1" y="159026"/>
            <a:ext cx="8484637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1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8"/>
            <a:ext cx="11049105" cy="46596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49466" y="4041368"/>
            <a:ext cx="7143750" cy="27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3273288"/>
            <a:ext cx="11887199" cy="3339548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" y="159025"/>
            <a:ext cx="11052814" cy="56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B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" y="144641"/>
            <a:ext cx="11356619" cy="33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7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Modify Virtual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4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" y="16636"/>
            <a:ext cx="9475406" cy="699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" y="506891"/>
            <a:ext cx="6308137" cy="4147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" y="4161593"/>
            <a:ext cx="5214938" cy="2676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7708" y="5870713"/>
            <a:ext cx="5027543" cy="768625"/>
          </a:xfrm>
        </p:spPr>
        <p:txBody>
          <a:bodyPr>
            <a:noAutofit/>
          </a:bodyPr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err="1"/>
              <a:t>Ans</a:t>
            </a:r>
            <a:r>
              <a:rPr lang="en-IN" sz="1800" b="1" dirty="0"/>
              <a:t> – DNS – 27  &amp;  Apps Subnet - 3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37465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 Multi Site and Hybrid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C &amp; D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>Video </a:t>
            </a:r>
            <a:r>
              <a:rPr lang="en-IN" sz="1800" b="1" dirty="0" err="1"/>
              <a:t>Vnet</a:t>
            </a:r>
            <a:r>
              <a:rPr lang="en-IN" sz="1800" b="1" dirty="0"/>
              <a:t> to </a:t>
            </a:r>
            <a:r>
              <a:rPr lang="en-IN" sz="1800" b="1" dirty="0" err="1"/>
              <a:t>Vnet</a:t>
            </a:r>
            <a:r>
              <a:rPr lang="en-IN" sz="1800" b="1" dirty="0"/>
              <a:t> and Point to 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114748"/>
            <a:ext cx="10819783" cy="3550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91" y="3850761"/>
            <a:ext cx="9816625" cy="15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2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800" cy="319377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62400" y="5380383"/>
            <a:ext cx="8030816" cy="848138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– B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>What to Explain</a:t>
            </a:r>
            <a:br>
              <a:rPr lang="en-IN" sz="1800" b="1" dirty="0"/>
            </a:br>
            <a:r>
              <a:rPr lang="en-IN" sz="1800" b="1" dirty="0"/>
              <a:t>Point to Site Video Steps</a:t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6619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" y="106017"/>
            <a:ext cx="11039061" cy="3352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66672" y="3710609"/>
            <a:ext cx="9361571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365125"/>
            <a:ext cx="11449878" cy="73480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70-533 : Implementing Microsoft Azure Infrastructure Solutions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386922"/>
            <a:ext cx="8875643" cy="47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C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26" y="205773"/>
            <a:ext cx="8147614" cy="30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03" y="5420139"/>
            <a:ext cx="7699513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49" y="3395246"/>
            <a:ext cx="6500387" cy="34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591" y="5976729"/>
            <a:ext cx="5340626" cy="63610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377530" cy="6144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874"/>
            <a:ext cx="6308035" cy="6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2" y="1664817"/>
            <a:ext cx="11243870" cy="3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6" y="323142"/>
            <a:ext cx="6843353" cy="5037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66" y="3225232"/>
            <a:ext cx="582218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6003235"/>
            <a:ext cx="11635408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371405"/>
            <a:ext cx="10978546" cy="3034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365387"/>
            <a:ext cx="5762835" cy="2636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01" y="4002156"/>
            <a:ext cx="5174660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6003235"/>
            <a:ext cx="11635408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=C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" y="181152"/>
            <a:ext cx="10918258" cy="38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3" y="6003235"/>
            <a:ext cx="6361043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42613"/>
            <a:ext cx="11643577" cy="34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631260"/>
            <a:ext cx="470535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3429512"/>
            <a:ext cx="5115339" cy="31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991" y="6493565"/>
            <a:ext cx="2040834" cy="36443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3" y="116591"/>
            <a:ext cx="11836797" cy="4298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3" y="1393135"/>
            <a:ext cx="6986501" cy="53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7" y="332753"/>
            <a:ext cx="8125239" cy="59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311" y="5751443"/>
            <a:ext cx="2698905" cy="861392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=A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34433"/>
            <a:ext cx="12166947" cy="46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415" y="5751443"/>
            <a:ext cx="7220801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87200" cy="397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201186"/>
            <a:ext cx="5658678" cy="2979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1" y="2691010"/>
            <a:ext cx="6069498" cy="33541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112154" y="4462943"/>
            <a:ext cx="1317072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02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1847243"/>
            <a:ext cx="11587565" cy="28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E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" y="273030"/>
            <a:ext cx="10354549" cy="265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726" y="3295584"/>
            <a:ext cx="450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information is stored in the </a:t>
            </a:r>
            <a:r>
              <a:rPr lang="en-US" dirty="0" err="1" smtClean="0"/>
              <a:t>cscfg</a:t>
            </a:r>
            <a:r>
              <a:rPr lang="en-US" dirty="0" smtClean="0"/>
              <a:t>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2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63" y="5751443"/>
            <a:ext cx="6957754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4020" cy="3273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" y="1523378"/>
            <a:ext cx="4389475" cy="2664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40" y="3394420"/>
            <a:ext cx="5242818" cy="31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651" y="5751443"/>
            <a:ext cx="3738565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=A &amp; D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7" y="128552"/>
            <a:ext cx="11004567" cy="3138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7314" y="3785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virtual machine. You can create a new Azure service for the virtual machine by specifying either the Location or </a:t>
            </a:r>
            <a:r>
              <a:rPr lang="en-US" dirty="0" err="1"/>
              <a:t>AffinityGroup</a:t>
            </a:r>
            <a:r>
              <a:rPr lang="en-US" dirty="0"/>
              <a:t> parameters, or deploy the new virtual machine into an </a:t>
            </a:r>
            <a:r>
              <a:rPr lang="en-US" dirty="0" smtClean="0"/>
              <a:t>existing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2107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B7100"/>
                </a:solidFill>
                <a:latin typeface="Segoe UI Light" panose="020B0502040204020203" pitchFamily="34" charset="0"/>
              </a:rPr>
              <a:t>New-</a:t>
            </a:r>
            <a:r>
              <a:rPr lang="en-US" dirty="0" err="1">
                <a:solidFill>
                  <a:srgbClr val="DB7100"/>
                </a:solidFill>
                <a:latin typeface="Segoe UI Light" panose="020B0502040204020203" pitchFamily="34" charset="0"/>
              </a:rPr>
              <a:t>AzureQuickVM</a:t>
            </a:r>
            <a:endParaRPr lang="en-US" dirty="0">
              <a:solidFill>
                <a:srgbClr val="DB7100"/>
              </a:solidFill>
              <a:latin typeface="Segoe UI Light" panose="020B0502040204020203" pitchFamily="34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Segoe UI" panose="020B0502040204020203" pitchFamily="34" charset="0"/>
              </a:rPr>
              <a:t>Creates and provisions a new Azure virtual machine.</a:t>
            </a:r>
            <a:endParaRPr lang="en-US" b="0" i="0" dirty="0">
              <a:solidFill>
                <a:srgbClr val="45454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-297"/>
            <a:ext cx="66833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202085"/>
            <a:ext cx="9028739" cy="60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069" y="5420139"/>
            <a:ext cx="6997147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" y="0"/>
            <a:ext cx="10972412" cy="4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1879323"/>
            <a:ext cx="57245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4114286"/>
            <a:ext cx="5876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129</Words>
  <Application>Microsoft Office PowerPoint</Application>
  <PresentationFormat>Widescreen</PresentationFormat>
  <Paragraphs>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Segoe UI Light</vt:lpstr>
      <vt:lpstr>Office Theme</vt:lpstr>
      <vt:lpstr>70-533 : Implementing Microsoft Azure Infrastructure Solutions </vt:lpstr>
      <vt:lpstr>70-533 : Implementing Microsoft Azure Infrastructure Solutions</vt:lpstr>
      <vt:lpstr>Configure VN</vt:lpstr>
      <vt:lpstr>Ans = E    </vt:lpstr>
      <vt:lpstr>Ans =   </vt:lpstr>
      <vt:lpstr>Ans =A &amp; D   </vt:lpstr>
      <vt:lpstr>PowerPoint Presentation</vt:lpstr>
      <vt:lpstr>PowerPoint Presentation</vt:lpstr>
      <vt:lpstr>Ans =     </vt:lpstr>
      <vt:lpstr>Ans =  A &amp; b  The New-AzureQuickVM cmdlet sets the configuration for a new virtual machine and creates the virtual machine. You can create a new Azure service for the virtual machine by specifying either the Location or AffinityGroup parameters, or deploy the new virtual machine into an existing service.   </vt:lpstr>
      <vt:lpstr>Ans =    </vt:lpstr>
      <vt:lpstr>Ans =    </vt:lpstr>
      <vt:lpstr>Ans =  B   </vt:lpstr>
      <vt:lpstr>Modify Virtual Network</vt:lpstr>
      <vt:lpstr> Ans – DNS – 27  &amp;  Apps Subnet - 3   </vt:lpstr>
      <vt:lpstr>Design &amp; Implement Multi Site and Hybrid Network</vt:lpstr>
      <vt:lpstr>Ans = C &amp; D   Video Vnet to Vnet and Point to Site</vt:lpstr>
      <vt:lpstr>Ans – B  What to Explain Point to Site Video Steps </vt:lpstr>
      <vt:lpstr>Ans =     </vt:lpstr>
      <vt:lpstr>Ans = C    </vt:lpstr>
      <vt:lpstr>Ans =    </vt:lpstr>
      <vt:lpstr>Ans =    </vt:lpstr>
      <vt:lpstr>PowerPoint Presentation</vt:lpstr>
      <vt:lpstr>PowerPoint Presentation</vt:lpstr>
      <vt:lpstr>Ans =    </vt:lpstr>
      <vt:lpstr>Ans =C    </vt:lpstr>
      <vt:lpstr>Ans =    </vt:lpstr>
      <vt:lpstr>Ans =    </vt:lpstr>
      <vt:lpstr>PowerPoint Presentation</vt:lpstr>
      <vt:lpstr>Ans =A  </vt:lpstr>
      <vt:lpstr>Ans =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70-533 Implementing Microsoft Azure Infrastructure Solutions </dc:title>
  <dc:creator>Suketu Nayak</dc:creator>
  <cp:lastModifiedBy>Amrit Kaur</cp:lastModifiedBy>
  <cp:revision>108</cp:revision>
  <dcterms:created xsi:type="dcterms:W3CDTF">2017-02-16T08:21:52Z</dcterms:created>
  <dcterms:modified xsi:type="dcterms:W3CDTF">2017-03-10T05:24:31Z</dcterms:modified>
</cp:coreProperties>
</file>