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62" r:id="rId4"/>
    <p:sldId id="263" r:id="rId5"/>
    <p:sldId id="268" r:id="rId6"/>
    <p:sldId id="259" r:id="rId7"/>
    <p:sldId id="274" r:id="rId8"/>
    <p:sldId id="258" r:id="rId9"/>
    <p:sldId id="272" r:id="rId10"/>
    <p:sldId id="276" r:id="rId11"/>
  </p:sldIdLst>
  <p:sldSz cx="9144000" cy="5143500" type="screen16x9"/>
  <p:notesSz cx="6858000" cy="9144000"/>
  <p:embeddedFontLst>
    <p:embeddedFont>
      <p:font typeface="Muli" panose="020B0604020202020204" charset="0"/>
      <p:regular r:id="rId13"/>
      <p:bold r:id="rId14"/>
      <p:italic r:id="rId15"/>
      <p:boldItalic r:id="rId1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052B-7BD1-45E2-9E98-33B2B037D73E}">
  <a:tblStyle styleId="{5E90052B-7BD1-45E2-9E98-33B2B037D7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531" autoAdjust="0"/>
  </p:normalViewPr>
  <p:slideViewPr>
    <p:cSldViewPr snapToGrid="0">
      <p:cViewPr varScale="1">
        <p:scale>
          <a:sx n="78" d="100"/>
          <a:sy n="78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100" b="1" dirty="0">
                <a:solidFill>
                  <a:srgbClr val="FFFFFF"/>
                </a:solidFill>
                <a:latin typeface="+mn-lt"/>
                <a:sym typeface="Muli"/>
              </a:rPr>
              <a:t>To create a new web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b="1" dirty="0" err="1">
                <a:solidFill>
                  <a:srgbClr val="FFFFFF"/>
                </a:solidFill>
                <a:latin typeface="+mn-lt"/>
                <a:sym typeface="Muli"/>
              </a:rPr>
              <a:t>NodeJS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– this will initiate everything you need first</a:t>
            </a:r>
          </a:p>
          <a:p>
            <a:pPr marL="801688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Mkdir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[name of directory]</a:t>
            </a:r>
          </a:p>
          <a:p>
            <a:pPr marL="801688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Cd [name of directory]</a:t>
            </a:r>
          </a:p>
          <a:p>
            <a:pPr marL="801688" indent="-34290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Npm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init</a:t>
            </a:r>
            <a:endParaRPr lang="en-US" sz="1100" dirty="0">
              <a:solidFill>
                <a:srgbClr val="FFFFFF"/>
              </a:solidFill>
              <a:latin typeface="+mn-lt"/>
              <a:sym typeface="Muli"/>
            </a:endParaRPr>
          </a:p>
          <a:p>
            <a:pPr marL="801688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(optional – if you want to build your own server) 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Npm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install express –save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100" b="1" dirty="0">
                <a:solidFill>
                  <a:srgbClr val="FFFFFF"/>
                </a:solidFill>
                <a:latin typeface="+mn-lt"/>
                <a:sym typeface="Muli"/>
              </a:rPr>
              <a:t>Yeoman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– then use this to create the folders necessary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Npm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install 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yo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-g //install globally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Npm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install generator-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webapp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-g //install globally – supports bootstrap, 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moderizer</a:t>
            </a:r>
            <a:endParaRPr lang="en-US" sz="1100" dirty="0">
              <a:solidFill>
                <a:srgbClr val="FFFFFF"/>
              </a:solidFill>
              <a:latin typeface="+mn-lt"/>
              <a:sym typeface="Mul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Yo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+mn-lt"/>
                <a:sym typeface="Muli"/>
              </a:rPr>
              <a:t>webapp</a:t>
            </a: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 //will ask you some questions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rgbClr val="FFFFFF"/>
                </a:solidFill>
                <a:latin typeface="+mn-lt"/>
                <a:sym typeface="Muli"/>
              </a:rPr>
              <a:t>Start your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  <a:latin typeface="+mn-lt"/>
                <a:sym typeface="Muli"/>
              </a:rPr>
              <a:t>Gulp serve // your done!!!! 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200" dirty="0">
                <a:latin typeface="+mn-lt"/>
              </a:rPr>
              <a:t>UI Compiler Implementation</a:t>
            </a:r>
            <a:endParaRPr lang="en" sz="32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fld id="{FF0E04E8-1E41-42FF-9015-9FDF9A6B04E8}" type="datetime4">
              <a:rPr lang="en-US" sz="1800" smtClean="0">
                <a:latin typeface="+mn-lt"/>
              </a:rPr>
              <a:t>April 7, 2017</a:t>
            </a:fld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By: Stacy Gramajo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66522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880950" y="1061352"/>
            <a:ext cx="3365399" cy="1447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 dirty="0">
                <a:latin typeface="+mj-lt"/>
              </a:rPr>
              <a:t>OBJECTIVE/GOALS</a:t>
            </a:r>
            <a:endParaRPr lang="en" sz="44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2692382" y="2475235"/>
            <a:ext cx="3983502" cy="2491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en-US" sz="2200" dirty="0">
                <a:solidFill>
                  <a:srgbClr val="FFFFFF"/>
                </a:solidFill>
                <a:sym typeface="Muli"/>
              </a:rPr>
              <a:t>Generate a UI for the compiler</a:t>
            </a:r>
            <a:endParaRPr lang="en" sz="2200" dirty="0">
              <a:solidFill>
                <a:srgbClr val="FFFFFF"/>
              </a:solidFill>
              <a:sym typeface="Muli"/>
            </a:endParaRPr>
          </a:p>
          <a:p>
            <a:pPr marL="171450" indent="-171450">
              <a:spcBef>
                <a:spcPts val="600"/>
              </a:spcBef>
            </a:pPr>
            <a:r>
              <a:rPr lang="en-US" sz="2200" dirty="0"/>
              <a:t>The UI must be easy to understand and helpful</a:t>
            </a:r>
          </a:p>
          <a:p>
            <a:pPr marL="171450" indent="-171450">
              <a:spcBef>
                <a:spcPts val="600"/>
              </a:spcBef>
            </a:pPr>
            <a:r>
              <a:rPr lang="en-US" sz="2200" dirty="0">
                <a:solidFill>
                  <a:srgbClr val="FFFFFF"/>
                </a:solidFill>
                <a:sym typeface="Muli"/>
              </a:rPr>
              <a:t>Explain ide</a:t>
            </a:r>
            <a:r>
              <a:rPr lang="en-US" sz="2200" dirty="0"/>
              <a:t>as that can be used for any future implementations</a:t>
            </a:r>
            <a:endParaRPr lang="en" sz="2200" dirty="0">
              <a:solidFill>
                <a:srgbClr val="FFFFFF"/>
              </a:solidFill>
              <a:sym typeface="Muli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4310246" y="173900"/>
            <a:ext cx="506705" cy="742050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55816" y="139086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TECHNOLOGIES USED</a:t>
            </a:r>
            <a:endParaRPr lang="e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44682" y="758418"/>
            <a:ext cx="5929733" cy="420546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JavaScript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HTML5/CSS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Node JS, Yeoman, Gulp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 err="1">
                <a:latin typeface="+mn-lt"/>
              </a:rPr>
              <a:t>Cmder</a:t>
            </a:r>
            <a:endParaRPr lang="en-US" sz="1850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 err="1">
                <a:latin typeface="+mn-lt"/>
              </a:rPr>
              <a:t>Github</a:t>
            </a:r>
            <a:endParaRPr lang="en-US" sz="1850" dirty="0">
              <a:latin typeface="+mn-lt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Libraries (Stylesheets/JavaScript)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Bootstrap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+mn-lt"/>
              </a:rPr>
              <a:t>Tim Creative – navbar</a:t>
            </a: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 err="1">
                <a:latin typeface="+mn-lt"/>
              </a:rPr>
              <a:t>FileSaver</a:t>
            </a:r>
            <a:endParaRPr lang="en-US" sz="1850" dirty="0">
              <a:latin typeface="+mn-lt"/>
            </a:endParaRPr>
          </a:p>
          <a:p>
            <a:pPr marL="5778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50" dirty="0" err="1">
                <a:latin typeface="+mn-lt"/>
              </a:rPr>
              <a:t>CodeMirror</a:t>
            </a:r>
            <a:endParaRPr lang="en-US" sz="185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90100" y="220730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OVERVIEW OF UI COMPONENTS</a:t>
            </a:r>
            <a:endParaRPr lang="en" sz="2800" dirty="0">
              <a:latin typeface="+mj-lt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313871" y="934927"/>
            <a:ext cx="3225473" cy="37350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Responsive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Navbar that contains immediate features</a:t>
            </a:r>
          </a:p>
          <a:p>
            <a:pPr marL="522288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Undo, Redo, File Upload, New File, Save File, Run Program, Tutorial</a:t>
            </a:r>
          </a:p>
          <a:p>
            <a:pPr marL="2857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Results section</a:t>
            </a:r>
          </a:p>
          <a:p>
            <a:pPr marL="571500" lvl="2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Lexical Table, Tokens, </a:t>
            </a:r>
            <a:r>
              <a:rPr lang="en-US" sz="1800" dirty="0" err="1">
                <a:solidFill>
                  <a:srgbClr val="595959"/>
                </a:solidFill>
                <a:latin typeface="+mn-lt"/>
                <a:ea typeface="Muli"/>
                <a:cs typeface="Muli"/>
              </a:rPr>
              <a:t>Mcode</a:t>
            </a: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, Stacks and Registers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8454" y="902269"/>
            <a:ext cx="326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Console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Editing/Inserting/Pasting Code Section</a:t>
            </a:r>
          </a:p>
          <a:p>
            <a:pPr marL="63658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Colored reserved words and numbers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+mn-lt"/>
                <a:ea typeface="Muli"/>
                <a:cs typeface="Muli"/>
              </a:rPr>
              <a:t>Stack Review Section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90942"/>
              </p:ext>
            </p:extLst>
          </p:nvPr>
        </p:nvGraphicFramePr>
        <p:xfrm>
          <a:off x="5183820" y="2656595"/>
          <a:ext cx="2049738" cy="2187120"/>
        </p:xfrm>
        <a:graphic>
          <a:graphicData uri="http://schemas.openxmlformats.org/drawingml/2006/table">
            <a:tbl>
              <a:tblPr firstRow="1" bandRow="1">
                <a:tableStyleId>{5E90052B-7BD1-45E2-9E98-33B2B037D73E}</a:tableStyleId>
              </a:tblPr>
              <a:tblGrid>
                <a:gridCol w="2049738">
                  <a:extLst>
                    <a:ext uri="{9D8B030D-6E8A-4147-A177-3AD203B41FA5}">
                      <a16:colId xmlns:a16="http://schemas.microsoft.com/office/drawing/2014/main" val="384636365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Value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1689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7726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Locals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3176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Address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5393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 Link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0281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 Link</a:t>
                      </a:r>
                    </a:p>
                  </a:txBody>
                  <a:tcPr>
                    <a:solidFill>
                      <a:schemeClr val="bg1">
                        <a:lumMod val="95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408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070033" y="2225929"/>
            <a:ext cx="3048000" cy="6707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sz="2800" dirty="0">
                <a:latin typeface="+mj-lt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190100" y="170948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FUTURE IMPROVEMENTS</a:t>
            </a:r>
            <a:endParaRPr lang="en" sz="2800" dirty="0">
              <a:latin typeface="+mj-lt"/>
            </a:endParaRPr>
          </a:p>
        </p:txBody>
      </p:sp>
      <p:sp>
        <p:nvSpPr>
          <p:cNvPr id="8" name="Shape 424"/>
          <p:cNvSpPr txBox="1">
            <a:spLocks/>
          </p:cNvSpPr>
          <p:nvPr/>
        </p:nvSpPr>
        <p:spPr>
          <a:xfrm>
            <a:off x="1190100" y="1218191"/>
            <a:ext cx="6763800" cy="392530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10" name="Shape 424"/>
          <p:cNvSpPr txBox="1">
            <a:spLocks/>
          </p:cNvSpPr>
          <p:nvPr/>
        </p:nvSpPr>
        <p:spPr>
          <a:xfrm>
            <a:off x="1428035" y="1442123"/>
            <a:ext cx="6260388" cy="3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Error recovery with notifying the user where in the code is the error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Revise and add more components to Tutorial page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Add comments to the bottom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-35376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815247" y="1225162"/>
            <a:ext cx="5395511" cy="879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>
                <a:solidFill>
                  <a:srgbClr val="00B2FF"/>
                </a:solidFill>
                <a:latin typeface="+mj-lt"/>
              </a:rPr>
              <a:t>SUCCESS AND DIFFICULTIES</a:t>
            </a:r>
          </a:p>
        </p:txBody>
      </p:sp>
      <p:sp>
        <p:nvSpPr>
          <p:cNvPr id="6" name="Shape 424"/>
          <p:cNvSpPr txBox="1">
            <a:spLocks/>
          </p:cNvSpPr>
          <p:nvPr/>
        </p:nvSpPr>
        <p:spPr>
          <a:xfrm>
            <a:off x="815247" y="2192357"/>
            <a:ext cx="6635419" cy="2951143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5" name="Shape 61"/>
          <p:cNvSpPr txBox="1"/>
          <p:nvPr/>
        </p:nvSpPr>
        <p:spPr>
          <a:xfrm>
            <a:off x="815247" y="2280358"/>
            <a:ext cx="6660439" cy="270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Implementing most of the UI components without errors </a:t>
            </a: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Had immense difficulty with JavaScript libraries and conflicting CSS</a:t>
            </a:r>
            <a:endParaRPr lang="en" sz="2000" dirty="0">
              <a:solidFill>
                <a:srgbClr val="FFFFFF"/>
              </a:solidFill>
              <a:latin typeface="+mn-lt"/>
              <a:ea typeface="Muli"/>
              <a:cs typeface="Muli"/>
              <a:sym typeface="Muli"/>
            </a:endParaRPr>
          </a:p>
          <a:p>
            <a:pPr marL="171450" lvl="0" indent="-17145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Anot</a:t>
            </a: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  <a:sym typeface="Muli"/>
              </a:rPr>
              <a:t>her difficulty is organizing code and ensure all components are working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509712" y="1129883"/>
            <a:ext cx="2849137" cy="802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sz="2800" dirty="0">
                <a:solidFill>
                  <a:srgbClr val="00B2FF"/>
                </a:solidFill>
                <a:latin typeface="+mj-lt"/>
              </a:rPr>
              <a:t>CONCLUSION</a:t>
            </a:r>
          </a:p>
        </p:txBody>
      </p:sp>
      <p:sp>
        <p:nvSpPr>
          <p:cNvPr id="6" name="Shape 71"/>
          <p:cNvSpPr txBox="1">
            <a:spLocks/>
          </p:cNvSpPr>
          <p:nvPr/>
        </p:nvSpPr>
        <p:spPr>
          <a:xfrm>
            <a:off x="509712" y="2117558"/>
            <a:ext cx="7842552" cy="302594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Muli"/>
              <a:buChar char="➜"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2400" b="0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endParaRPr lang="en-US" dirty="0"/>
          </a:p>
        </p:txBody>
      </p:sp>
      <p:sp>
        <p:nvSpPr>
          <p:cNvPr id="7" name="Shape 61"/>
          <p:cNvSpPr txBox="1"/>
          <p:nvPr/>
        </p:nvSpPr>
        <p:spPr>
          <a:xfrm>
            <a:off x="869700" y="2390274"/>
            <a:ext cx="7122575" cy="2753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The project is still under constructing – implementing the last homework assignment into the UI and making minor changes throughout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Learned how JavaScript can complicate the implementation of the UI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n-lt"/>
                <a:ea typeface="Muli"/>
                <a:cs typeface="Muli"/>
              </a:rPr>
              <a:t>Give suggestions for future web development projects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25"/>
          <p:cNvSpPr txBox="1">
            <a:spLocks/>
          </p:cNvSpPr>
          <p:nvPr/>
        </p:nvSpPr>
        <p:spPr>
          <a:xfrm>
            <a:off x="1187268" y="857957"/>
            <a:ext cx="6793976" cy="292382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endParaRPr lang="en-US"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-US"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  <a:p>
            <a:pPr algn="ctr"/>
            <a:endParaRPr lang="en-U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r>
              <a:rPr lang="en-US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Github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Information: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https://github.com/sgramajo/compilerProject</a:t>
            </a:r>
          </a:p>
        </p:txBody>
      </p:sp>
      <p:sp>
        <p:nvSpPr>
          <p:cNvPr id="3" name="Shape 424"/>
          <p:cNvSpPr txBox="1">
            <a:spLocks/>
          </p:cNvSpPr>
          <p:nvPr/>
        </p:nvSpPr>
        <p:spPr>
          <a:xfrm>
            <a:off x="1085669" y="235653"/>
            <a:ext cx="6771397" cy="1309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baseline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" sz="8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550863"/>
      </p:ext>
    </p:extLst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336</Words>
  <Application>Microsoft Office PowerPoint</Application>
  <PresentationFormat>On-screen Show (16:9)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Muli</vt:lpstr>
      <vt:lpstr>Arial</vt:lpstr>
      <vt:lpstr>Banquo template</vt:lpstr>
      <vt:lpstr>Banquo template</vt:lpstr>
      <vt:lpstr>UI Compiler Implementation April 7, 2017 By: Stacy Gramajo</vt:lpstr>
      <vt:lpstr>OBJECTIVE/GOALS</vt:lpstr>
      <vt:lpstr>TECHNOLOGIES USED</vt:lpstr>
      <vt:lpstr>OVERVIEW OF UI COMPONENTS</vt:lpstr>
      <vt:lpstr> Demo</vt:lpstr>
      <vt:lpstr>FUTURE IMPROVEMENTS</vt:lpstr>
      <vt:lpstr>SUCCESS AND DIFFICULTIES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SOLVER PROJECT December 14th, 2015 By: Stacy Gramajo</dc:title>
  <dc:creator>Stacy Gramajo</dc:creator>
  <cp:lastModifiedBy>Alexei Gramajo</cp:lastModifiedBy>
  <cp:revision>61</cp:revision>
  <dcterms:modified xsi:type="dcterms:W3CDTF">2017-04-07T15:54:22Z</dcterms:modified>
</cp:coreProperties>
</file>