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1"/>
  </p:notesMasterIdLst>
  <p:sldIdLst>
    <p:sldId id="256" r:id="rId3"/>
    <p:sldId id="262" r:id="rId4"/>
    <p:sldId id="263" r:id="rId5"/>
    <p:sldId id="268" r:id="rId6"/>
    <p:sldId id="274" r:id="rId7"/>
    <p:sldId id="259" r:id="rId8"/>
    <p:sldId id="258" r:id="rId9"/>
    <p:sldId id="272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italic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052B-7BD1-45E2-9E98-33B2B037D73E}">
  <a:tblStyle styleId="{5E90052B-7BD1-45E2-9E98-33B2B037D7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200" dirty="0">
                <a:latin typeface="+mn-lt"/>
              </a:rPr>
              <a:t>UI Compiler Implementation</a:t>
            </a:r>
            <a:endParaRPr lang="en" sz="32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April 6, 2017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By: Stacy Gramajo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66522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880950" y="1061352"/>
            <a:ext cx="3365399" cy="1447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>
                <a:latin typeface="+mj-lt"/>
              </a:rPr>
              <a:t>PROBLEM DEFINITION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3015609" y="2509102"/>
            <a:ext cx="3341000" cy="2491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en-US" sz="2200" dirty="0">
                <a:solidFill>
                  <a:srgbClr val="FFFFFF"/>
                </a:solidFill>
                <a:sym typeface="Muli"/>
              </a:rPr>
              <a:t>Generate a UI for the compiler</a:t>
            </a:r>
            <a:endParaRPr lang="en" sz="2200" dirty="0">
              <a:solidFill>
                <a:srgbClr val="FFFFFF"/>
              </a:solidFill>
              <a:sym typeface="Muli"/>
            </a:endParaRPr>
          </a:p>
          <a:p>
            <a:pPr marL="171450" indent="-171450">
              <a:spcBef>
                <a:spcPts val="600"/>
              </a:spcBef>
            </a:pPr>
            <a:r>
              <a:rPr lang="en-US" sz="2200" dirty="0"/>
              <a:t>The UI must be easy to understand and helpful</a:t>
            </a:r>
            <a:endParaRPr lang="en" sz="2200" dirty="0">
              <a:solidFill>
                <a:srgbClr val="FFFFFF"/>
              </a:solidFill>
              <a:sym typeface="Muli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310246" y="173900"/>
            <a:ext cx="506705" cy="742050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55816" y="139086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TECHNOLOGIES USED</a:t>
            </a:r>
            <a:endParaRPr lang="e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44682" y="758418"/>
            <a:ext cx="6438897" cy="420546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JavaScript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HTML5/CSS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Gulp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Libraries (Stylesheets/JavaScript)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Bootstrap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latin typeface="+mn-lt"/>
              </a:rPr>
              <a:t>FileSaver</a:t>
            </a:r>
            <a:endParaRPr lang="en-US" sz="1900" dirty="0">
              <a:latin typeface="+mn-lt"/>
            </a:endParaRP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Tim Creative – navbar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latin typeface="+mn-lt"/>
              </a:rPr>
              <a:t>CodeMirror</a:t>
            </a:r>
            <a:endParaRPr lang="en-US" sz="19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90100" y="220730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ALGORITHM IMPLEMENTED</a:t>
            </a:r>
          </a:p>
        </p:txBody>
      </p:sp>
      <p:sp>
        <p:nvSpPr>
          <p:cNvPr id="206" name="Shape 206"/>
          <p:cNvSpPr/>
          <p:nvPr/>
        </p:nvSpPr>
        <p:spPr>
          <a:xfrm>
            <a:off x="1313871" y="934927"/>
            <a:ext cx="3225473" cy="37350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The Boolean Satisfiability problem is extensively being researched in computer science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DPLL (Davis, Putname, Logemann, Loveland) – Backtracking algorithm</a:t>
            </a:r>
          </a:p>
          <a:p>
            <a:pPr marL="2857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The DPLL was implemented in various SAT Solver, such as the Chaff, zChaff, GRASP, and Minisat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8454" y="902269"/>
            <a:ext cx="32662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Java Implementation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Unit Clause</a:t>
            </a: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: It is a clause that has one unassigned literal. </a:t>
            </a:r>
          </a:p>
          <a:p>
            <a:pPr lvl="1" algn="ctr">
              <a:spcBef>
                <a:spcPts val="6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(¬x1 ∨ x2) ^ (¬ x2)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Pure Literal</a:t>
            </a: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: If there is a literal in the formula with only one polarity, it is considered pure.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(x1 ∨ ¬x2) ^ (¬x1 ∨ x2 ∨ x3)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170948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FUTURE IMPROVEMENTS</a:t>
            </a:r>
            <a:endParaRPr lang="en" sz="2800" dirty="0">
              <a:latin typeface="+mj-lt"/>
            </a:endParaRPr>
          </a:p>
        </p:txBody>
      </p:sp>
      <p:sp>
        <p:nvSpPr>
          <p:cNvPr id="8" name="Shape 424"/>
          <p:cNvSpPr txBox="1">
            <a:spLocks/>
          </p:cNvSpPr>
          <p:nvPr/>
        </p:nvSpPr>
        <p:spPr>
          <a:xfrm>
            <a:off x="1190100" y="1218191"/>
            <a:ext cx="6763800" cy="392530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10" name="Shape 424"/>
          <p:cNvSpPr txBox="1">
            <a:spLocks/>
          </p:cNvSpPr>
          <p:nvPr/>
        </p:nvSpPr>
        <p:spPr>
          <a:xfrm>
            <a:off x="1428035" y="1442123"/>
            <a:ext cx="6260388" cy="3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Error recovery with notifying the user where in the code is the error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Revise and Add more components to Tutorial page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Add comments to the bottom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070033" y="2225929"/>
            <a:ext cx="3048000" cy="6707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-35376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815247" y="1225162"/>
            <a:ext cx="5395511" cy="87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00B2FF"/>
                </a:solidFill>
                <a:latin typeface="+mj-lt"/>
              </a:rPr>
              <a:t>SUCCESS AND DIFFICULTIES</a:t>
            </a:r>
          </a:p>
        </p:txBody>
      </p:sp>
      <p:sp>
        <p:nvSpPr>
          <p:cNvPr id="6" name="Shape 424"/>
          <p:cNvSpPr txBox="1">
            <a:spLocks/>
          </p:cNvSpPr>
          <p:nvPr/>
        </p:nvSpPr>
        <p:spPr>
          <a:xfrm>
            <a:off x="815248" y="2192357"/>
            <a:ext cx="6411818" cy="2951143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5" name="Shape 61"/>
          <p:cNvSpPr txBox="1"/>
          <p:nvPr/>
        </p:nvSpPr>
        <p:spPr>
          <a:xfrm>
            <a:off x="1107026" y="2366957"/>
            <a:ext cx="6219190" cy="3076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The</a:t>
            </a:r>
            <a:r>
              <a:rPr lang="en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 key factor in the DPLL algorithm that I implemented was the recursive call</a:t>
            </a:r>
          </a:p>
          <a:p>
            <a:pPr marL="398463" lvl="4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Recursive call is what makes the system works</a:t>
            </a:r>
          </a:p>
          <a:p>
            <a:pPr marL="398463" lvl="4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It was coded in Java</a:t>
            </a:r>
          </a:p>
          <a:p>
            <a:pPr marL="171450" lvl="4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I tried to implement the MINISAT</a:t>
            </a:r>
          </a:p>
          <a:p>
            <a:pPr marL="396875" lvl="5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Complicated</a:t>
            </a:r>
            <a:endParaRPr lang="en" sz="2000" dirty="0">
              <a:solidFill>
                <a:srgbClr val="FFFFFF"/>
              </a:solidFill>
              <a:latin typeface="+mn-lt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09712" y="1129883"/>
            <a:ext cx="2849137" cy="802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z="2800" dirty="0">
                <a:solidFill>
                  <a:srgbClr val="00B2FF"/>
                </a:solidFill>
                <a:latin typeface="+mj-lt"/>
              </a:rPr>
              <a:t>CONCLUSION</a:t>
            </a:r>
          </a:p>
        </p:txBody>
      </p:sp>
      <p:sp>
        <p:nvSpPr>
          <p:cNvPr id="6" name="Shape 71"/>
          <p:cNvSpPr txBox="1">
            <a:spLocks/>
          </p:cNvSpPr>
          <p:nvPr/>
        </p:nvSpPr>
        <p:spPr>
          <a:xfrm>
            <a:off x="509712" y="2117558"/>
            <a:ext cx="7842552" cy="302594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7" name="Shape 61"/>
          <p:cNvSpPr txBox="1"/>
          <p:nvPr/>
        </p:nvSpPr>
        <p:spPr>
          <a:xfrm>
            <a:off x="869700" y="2390274"/>
            <a:ext cx="7122575" cy="275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There were factors in </a:t>
            </a:r>
            <a:r>
              <a:rPr lang="en-US" sz="2000" dirty="0" err="1">
                <a:solidFill>
                  <a:srgbClr val="FFFFFF"/>
                </a:solidFill>
                <a:latin typeface="+mn-lt"/>
                <a:ea typeface="Muli"/>
                <a:cs typeface="Muli"/>
              </a:rPr>
              <a:t>MySat</a:t>
            </a: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 that made it significantly different from </a:t>
            </a:r>
            <a:r>
              <a:rPr lang="en-US" sz="2000" dirty="0" err="1">
                <a:solidFill>
                  <a:srgbClr val="FFFFFF"/>
                </a:solidFill>
                <a:latin typeface="+mn-lt"/>
                <a:ea typeface="Muli"/>
                <a:cs typeface="Muli"/>
              </a:rPr>
              <a:t>MiniSat</a:t>
            </a:r>
            <a:endParaRPr lang="en-US" sz="2000" dirty="0">
              <a:solidFill>
                <a:srgbClr val="FFFFFF"/>
              </a:solidFill>
              <a:latin typeface="+mn-lt"/>
              <a:ea typeface="Muli"/>
              <a:cs typeface="Mul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If time allowed, I could have implemented features shown in the </a:t>
            </a:r>
            <a:r>
              <a:rPr lang="en-US" sz="2000" dirty="0" err="1">
                <a:solidFill>
                  <a:srgbClr val="FFFFFF"/>
                </a:solidFill>
                <a:latin typeface="+mn-lt"/>
                <a:ea typeface="Muli"/>
                <a:cs typeface="Muli"/>
              </a:rPr>
              <a:t>MiniSat</a:t>
            </a: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 to </a:t>
            </a:r>
            <a:r>
              <a:rPr lang="en-US" sz="2000" dirty="0" err="1">
                <a:solidFill>
                  <a:srgbClr val="FFFFFF"/>
                </a:solidFill>
                <a:latin typeface="+mn-lt"/>
                <a:ea typeface="Muli"/>
                <a:cs typeface="Muli"/>
              </a:rPr>
              <a:t>MySat</a:t>
            </a:r>
            <a:endParaRPr lang="en-US" sz="2000" dirty="0">
              <a:solidFill>
                <a:srgbClr val="FFFFFF"/>
              </a:solidFill>
              <a:latin typeface="+mn-lt"/>
              <a:ea typeface="Muli"/>
              <a:cs typeface="Mul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a typeface="Muli"/>
                <a:cs typeface="Muli"/>
              </a:rPr>
              <a:t>I was able to understand the process of building build a large system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256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Muli</vt:lpstr>
      <vt:lpstr>Arial</vt:lpstr>
      <vt:lpstr>Banquo template</vt:lpstr>
      <vt:lpstr>Banquo template</vt:lpstr>
      <vt:lpstr>UI Compiler Implementation April 6, 2017 By: Stacy Gramajo</vt:lpstr>
      <vt:lpstr>PROBLEM DEFINITION</vt:lpstr>
      <vt:lpstr>TECHNOLOGIES USED</vt:lpstr>
      <vt:lpstr>ALGORITHM IMPLEMENTED</vt:lpstr>
      <vt:lpstr>FUTURE IMPROVEMENTS</vt:lpstr>
      <vt:lpstr> Demo</vt:lpstr>
      <vt:lpstr>SUCCESS AND 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 PROJECT December 14th, 2015 By: Stacy Gramajo</dc:title>
  <dc:creator>Stacy Gramajo</dc:creator>
  <cp:lastModifiedBy>Alexei Gramajo</cp:lastModifiedBy>
  <cp:revision>47</cp:revision>
  <dcterms:modified xsi:type="dcterms:W3CDTF">2017-04-07T00:33:40Z</dcterms:modified>
</cp:coreProperties>
</file>