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59" r:id="rId7"/>
    <p:sldId id="274" r:id="rId8"/>
    <p:sldId id="258" r:id="rId9"/>
    <p:sldId id="272" r:id="rId10"/>
    <p:sldId id="276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bold r:id="rId14"/>
      <p:italic r:id="rId15"/>
      <p:boldItalic r:id="rId1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200" dirty="0">
                <a:latin typeface="+mn-lt"/>
              </a:rPr>
              <a:t>UI Compiler Implementation</a:t>
            </a:r>
            <a:endParaRPr lang="en" sz="32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April 6, 2017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By: 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880950" y="1061352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3015609" y="2509102"/>
            <a:ext cx="3341000" cy="2491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2200" dirty="0">
                <a:solidFill>
                  <a:srgbClr val="FFFFFF"/>
                </a:solidFill>
                <a:sym typeface="Muli"/>
              </a:rPr>
              <a:t>Generate a UI for the compiler</a:t>
            </a:r>
            <a:endParaRPr lang="en" sz="2200" dirty="0">
              <a:solidFill>
                <a:srgbClr val="FFFFFF"/>
              </a:solidFill>
              <a:sym typeface="Muli"/>
            </a:endParaRPr>
          </a:p>
          <a:p>
            <a:pPr marL="171450" indent="-171450">
              <a:spcBef>
                <a:spcPts val="600"/>
              </a:spcBef>
            </a:pPr>
            <a:r>
              <a:rPr lang="en-US" sz="2200" dirty="0"/>
              <a:t>The UI must be easy to understand and helpful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TECHNOLOGIES USED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20546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JavaScript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HTML5/CSS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Gulp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Libraries (Stylesheets/JavaScript)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Bootstrap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FileSaver</a:t>
            </a:r>
            <a:endParaRPr lang="en-US" sz="1900" dirty="0">
              <a:latin typeface="+mn-lt"/>
            </a:endParaRP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Tim Creative – navbar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CodeMirror</a:t>
            </a:r>
            <a:endParaRPr lang="en-US" sz="19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  <p:sp>
        <p:nvSpPr>
          <p:cNvPr id="206" name="Shape 206"/>
          <p:cNvSpPr/>
          <p:nvPr/>
        </p:nvSpPr>
        <p:spPr>
          <a:xfrm>
            <a:off x="1313871" y="934927"/>
            <a:ext cx="3225473" cy="37350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The Boolean Satisfiability problem is extensively being researched in computer science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DPLL (Davis, Putname, Logemann, Loveland) – Backtracking algorithm</a:t>
            </a:r>
          </a:p>
          <a:p>
            <a:pPr marL="2857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The DPLL was implemented in various SAT Solver, such as the Chaff, zChaff, GRASP, and Minisat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8454" y="902269"/>
            <a:ext cx="32662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Java Implementation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Unit Clause</a:t>
            </a: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: It is a clause that has one unassigned literal. </a:t>
            </a:r>
          </a:p>
          <a:p>
            <a:pPr lvl="1" algn="ctr">
              <a:spcBef>
                <a:spcPts val="6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(¬x1 ∨ x2) ^ (¬ x2)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Pure Literal</a:t>
            </a: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: If there is a literal in the formula with only one polarity, it is considered pure.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(x1 ∨ ¬x2) ^ (¬x1 ∨ x2 ∨ x3)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70033" y="2225929"/>
            <a:ext cx="3048000" cy="6707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FUTURE IMPROVEMENTS</a:t>
            </a:r>
            <a:endParaRPr lang="en" sz="2800" dirty="0">
              <a:latin typeface="+mj-lt"/>
            </a:endParaRP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0" name="Shape 424"/>
          <p:cNvSpPr txBox="1">
            <a:spLocks/>
          </p:cNvSpPr>
          <p:nvPr/>
        </p:nvSpPr>
        <p:spPr>
          <a:xfrm>
            <a:off x="1428035" y="1442123"/>
            <a:ext cx="6260388" cy="3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Error recovery with notifying the user where in the code is the error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Revise and Add more components to Tutorial page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Add comments to the bottom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7" y="2192357"/>
            <a:ext cx="6635419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815247" y="2280358"/>
            <a:ext cx="6660439" cy="270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Implementing most of the UI components without errors </a:t>
            </a: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Had immense difficulty with JavaScript libraries and conflicting CSS</a:t>
            </a:r>
            <a:endParaRPr lang="en" sz="2000" dirty="0">
              <a:solidFill>
                <a:srgbClr val="FFFFFF"/>
              </a:solidFill>
              <a:latin typeface="+mn-lt"/>
              <a:ea typeface="Muli"/>
              <a:cs typeface="Muli"/>
              <a:sym typeface="Muli"/>
            </a:endParaRP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Anot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her difficulty is organizing code and ensure all components are working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The project is still under constructing – implementing the last homework assignment into the UI and making minor changes throughout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Learn how JavaScript can complicate the implementation of the UI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Give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25"/>
          <p:cNvSpPr txBox="1">
            <a:spLocks/>
          </p:cNvSpPr>
          <p:nvPr/>
        </p:nvSpPr>
        <p:spPr>
          <a:xfrm>
            <a:off x="1187268" y="857957"/>
            <a:ext cx="6793976" cy="292382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endParaRPr lang="en-US"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-US"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algn="ctr"/>
            <a:endParaRPr lang="en-U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Github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Information: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https://github.com/sgramajo/compilerProject</a:t>
            </a:r>
          </a:p>
        </p:txBody>
      </p:sp>
      <p:sp>
        <p:nvSpPr>
          <p:cNvPr id="3" name="Shape 424"/>
          <p:cNvSpPr txBox="1">
            <a:spLocks/>
          </p:cNvSpPr>
          <p:nvPr/>
        </p:nvSpPr>
        <p:spPr>
          <a:xfrm>
            <a:off x="1085669" y="235653"/>
            <a:ext cx="6771397" cy="1309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" sz="8800" dirty="0">
                <a:solidFill>
                  <a:schemeClr val="bg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6550863"/>
      </p:ext>
    </p:extLst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259</Words>
  <Application>Microsoft Office PowerPoint</Application>
  <PresentationFormat>On-screen Show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Muli</vt:lpstr>
      <vt:lpstr>Banquo template</vt:lpstr>
      <vt:lpstr>Banquo template</vt:lpstr>
      <vt:lpstr>UI Compiler Implementation April 6, 2017 By: Stacy Gramajo</vt:lpstr>
      <vt:lpstr>PROBLEM DEFINITION</vt:lpstr>
      <vt:lpstr>TECHNOLOGIES USED</vt:lpstr>
      <vt:lpstr>ALGORITHM IMPLEMENTED</vt:lpstr>
      <vt:lpstr> Demo</vt:lpstr>
      <vt:lpstr>FUTURE IMPROVEMENTS</vt:lpstr>
      <vt:lpstr>SUCCESS AND DIFFICULTIES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50</cp:revision>
  <dcterms:modified xsi:type="dcterms:W3CDTF">2017-04-07T05:50:10Z</dcterms:modified>
</cp:coreProperties>
</file>