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28" d="100"/>
          <a:sy n="28" d="100"/>
        </p:scale>
        <p:origin x="-1820" y="-3308"/>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16"/>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851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646F44-3461-BCC3-AD9B-26E54148F005}"/>
              </a:ext>
            </a:extLst>
          </p:cNvPr>
          <p:cNvSpPr>
            <a:spLocks noGrp="1" noRot="1" noMove="1" noResize="1" noEditPoints="1" noAdjustHandles="1" noChangeArrowheads="1" noChangeShapeType="1"/>
          </p:cNvSpPr>
          <p:nvPr/>
        </p:nvSpPr>
        <p:spPr>
          <a:xfrm>
            <a:off x="0" y="-534910"/>
            <a:ext cx="43907240" cy="34193747"/>
          </a:xfrm>
          <a:prstGeom prst="rect">
            <a:avLst/>
          </a:prstGeom>
          <a:gradFill flip="none" rotWithShape="1">
            <a:gsLst>
              <a:gs pos="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 name="Rectangle: Rounded Corners 4">
            <a:extLst>
              <a:ext uri="{FF2B5EF4-FFF2-40B4-BE49-F238E27FC236}">
                <a16:creationId xmlns:a16="http://schemas.microsoft.com/office/drawing/2014/main" id="{DD764918-EFA3-CBA3-1E5E-0B1F2F0EF0AC}"/>
              </a:ext>
            </a:extLst>
          </p:cNvPr>
          <p:cNvSpPr/>
          <p:nvPr/>
        </p:nvSpPr>
        <p:spPr>
          <a:xfrm>
            <a:off x="267272" y="13407422"/>
            <a:ext cx="10321215" cy="15096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4770515"/>
          </a:xfrm>
        </p:spPr>
        <p:txBody>
          <a:bodyPr/>
          <a:lstStyle/>
          <a:p>
            <a:pPr rtl="0">
              <a:buNone/>
            </a:pPr>
            <a:r>
              <a:rPr lang="en-US" sz="4000" b="0" i="0" u="none" strike="noStrike" dirty="0">
                <a:solidFill>
                  <a:srgbClr val="000000"/>
                </a:solidFill>
                <a:effectLst/>
                <a:latin typeface="+mj-lt"/>
              </a:rPr>
              <a:t>CareerMatch AI is a work-in-progress intelligent job-matching platform that merges frontend interactivity, backend automation, and a deep learning-based recommender system to help users discover career opportunities tailored to their skills, interests, and experiences.</a:t>
            </a:r>
            <a:endParaRPr lang="en-US" sz="4000" b="0" dirty="0">
              <a:effectLst/>
              <a:latin typeface="+mj-l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p:txBody>
          <a:bodyPr/>
          <a:lstStyle/>
          <a:p>
            <a:r>
              <a:rPr lang="en-US" dirty="0"/>
              <a:t>Completed Tasks This Semester</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0684311" y="10170581"/>
            <a:ext cx="22495530" cy="18915925"/>
          </a:xfrm>
        </p:spPr>
        <p:txBody>
          <a:bodyPr/>
          <a:lstStyle/>
          <a:p>
            <a:pPr algn="ctr"/>
            <a:r>
              <a:rPr lang="en-US" sz="4000" b="1" dirty="0"/>
              <a:t>Frontend (User Interface)</a:t>
            </a:r>
          </a:p>
          <a:p>
            <a:pPr algn="ctr"/>
            <a:r>
              <a:rPr lang="en-US" sz="3600" dirty="0"/>
              <a:t>----------------------------------------------</a:t>
            </a:r>
          </a:p>
          <a:p>
            <a:r>
              <a:rPr lang="en-US" sz="3600" dirty="0"/>
              <a:t>Responsive web interface built with HTML/CSS/JavaScript.- Key Pages:  - index.html: Interactive landing page showcasing platform features.  - about_us.html: Team introduction and project overview.  - personal_info.html: Resume and personal data collection with real-time preview.  - login.html and signup.html: Secure user authentication with validation.- Smooth, modern design with parallax sections, animated overlays, and intuitive navigation.- Implements fetch-based communication with the backend for user flows and data submission.</a:t>
            </a:r>
          </a:p>
          <a:p>
            <a:endParaRPr lang="en-US" sz="3600" dirty="0"/>
          </a:p>
          <a:p>
            <a:pPr algn="ctr"/>
            <a:r>
              <a:rPr lang="en-US" sz="4000" b="1" dirty="0"/>
              <a:t>Backend (Infrastructure &amp; Data Handling)</a:t>
            </a:r>
          </a:p>
          <a:p>
            <a:pPr algn="ctr"/>
            <a:r>
              <a:rPr lang="en-US" sz="3600" dirty="0"/>
              <a:t>--------------------------------------------------------------</a:t>
            </a:r>
          </a:p>
          <a:p>
            <a:r>
              <a:rPr lang="en-US" sz="3600" dirty="0"/>
              <a:t> Flask-powered backend connecting user-facing frontend with internal logic.- Key Features:  - Rudimentary but functional user registration and login.  - Homomorphic encryption of user profiles using SQLite3.  - Automated welcome emails upon signup.  - Resume scraping and parsing via resume_scraper.py for structured data storage and matching.</a:t>
            </a:r>
          </a:p>
          <a:p>
            <a:endParaRPr lang="en-US" sz="3600" dirty="0"/>
          </a:p>
          <a:p>
            <a:pPr algn="ctr"/>
            <a:r>
              <a:rPr lang="en-US" sz="4000" b="1" dirty="0"/>
              <a:t>Job Data Scraping Engine (Zensearch)</a:t>
            </a:r>
          </a:p>
          <a:p>
            <a:pPr algn="ctr"/>
            <a:r>
              <a:rPr lang="en-US" sz="3600" dirty="0"/>
              <a:t>-------------------------------------------------------</a:t>
            </a:r>
          </a:p>
          <a:p>
            <a:r>
              <a:rPr lang="en-US" sz="3600" dirty="0"/>
              <a:t>zensearch.js: JavaScript-based scraper using node-fetch to retrieve job postings from companies listed in zensearchData.csv.- Automatically scrapes every 48 hours and outputs structured CSV files per company.- Captures:  - Title, Pay, Location  - Description, Remote Status  - Job Type (Full/Part/Internship)  - Experience Level, Date Posted, Link- Scalable to international job markets.</a:t>
            </a:r>
          </a:p>
          <a:p>
            <a:endParaRPr lang="en-US" sz="3600" dirty="0"/>
          </a:p>
          <a:p>
            <a:pPr algn="ctr"/>
            <a:r>
              <a:rPr lang="en-US" sz="4000" b="1" dirty="0"/>
              <a:t>Recommender System (RecsysFiles)</a:t>
            </a:r>
          </a:p>
          <a:p>
            <a:pPr algn="ctr"/>
            <a:r>
              <a:rPr lang="en-US" sz="3600" dirty="0"/>
              <a:t>------------------------------------------------------</a:t>
            </a:r>
          </a:p>
          <a:p>
            <a:r>
              <a:rPr lang="en-US" sz="3600" dirty="0"/>
              <a:t>Developed in PyTorch using Transformer encoder models.- Architecture:  - Dual encoders process user resumes and job descriptions separately.  - A decoder outputs similarity scores for matching.  - Inspired by Meta's approach to content recommendations.- Workflow:  - Cleaned and paired large-scale job + resume datasets for training.  - Collaborative filtering-based decoder enables fast inference.  - Final model trained over 1–2 days of compute time.- Backend integration:  - Real-time preference tracking via model-aware functions (accept, reject, etc.).  - Dynamically updates user-job match scores to personalize suggestions.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3897422"/>
            <a:ext cx="10047018" cy="754045"/>
          </a:xfrm>
        </p:spPr>
        <p:txBody>
          <a:bodyPr/>
          <a:lstStyle/>
          <a:p>
            <a:r>
              <a:rPr lang="en-US" dirty="0"/>
              <a:t>Future Tasks</a:t>
            </a:r>
          </a:p>
        </p:txBody>
      </p:sp>
      <p:sp useBgFill="1">
        <p:nvSpPr>
          <p:cNvPr id="6" name="Rectangle: Rounded Corners 5">
            <a:extLst>
              <a:ext uri="{FF2B5EF4-FFF2-40B4-BE49-F238E27FC236}">
                <a16:creationId xmlns:a16="http://schemas.microsoft.com/office/drawing/2014/main" id="{05A9004D-7556-365D-F528-559A0D7C9132}"/>
              </a:ext>
            </a:extLst>
          </p:cNvPr>
          <p:cNvSpPr/>
          <p:nvPr/>
        </p:nvSpPr>
        <p:spPr>
          <a:xfrm>
            <a:off x="33092158" y="738645"/>
            <a:ext cx="10398619" cy="286310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1320800"/>
            <a:ext cx="10047018" cy="26305641"/>
          </a:xfrm>
        </p:spPr>
        <p:txBody>
          <a:bodyPr/>
          <a:lstStyle/>
          <a:p>
            <a:r>
              <a:rPr lang="en-US" b="1" dirty="0">
                <a:latin typeface="+mj-lt"/>
              </a:rPr>
              <a:t>Recommender System</a:t>
            </a:r>
          </a:p>
          <a:p>
            <a:r>
              <a:rPr lang="en-US" sz="2300" dirty="0">
                <a:latin typeface="+mj-lt"/>
              </a:rPr>
              <a:t>-------------------------------</a:t>
            </a:r>
          </a:p>
          <a:p>
            <a:r>
              <a:rPr lang="en-US" sz="2300" dirty="0">
                <a:latin typeface="+mj-lt"/>
              </a:rPr>
              <a:t>-   [ ] Integrate PyTorch recommendation model fully into backend Flask routes.</a:t>
            </a:r>
          </a:p>
          <a:p>
            <a:pPr marL="342900" indent="-342900">
              <a:buFontTx/>
              <a:buChar char="-"/>
            </a:pPr>
            <a:r>
              <a:rPr lang="en-US" sz="2300" dirty="0">
                <a:latin typeface="+mj-lt"/>
              </a:rPr>
              <a:t>[ ] Create API endpoints to serve personalized job recommendations to users.</a:t>
            </a:r>
          </a:p>
          <a:p>
            <a:pPr marL="342900" indent="-342900">
              <a:buFontTx/>
              <a:buChar char="-"/>
            </a:pPr>
            <a:r>
              <a:rPr lang="en-US" sz="2300" dirty="0">
                <a:latin typeface="+mj-lt"/>
              </a:rPr>
              <a:t> [ ] Add support for live model updates based on new user input and behavior (e.g., likes, skips).</a:t>
            </a:r>
          </a:p>
          <a:p>
            <a:pPr marL="342900" indent="-342900">
              <a:buFontTx/>
              <a:buChar char="-"/>
            </a:pPr>
            <a:r>
              <a:rPr lang="en-US" sz="2300" dirty="0">
                <a:latin typeface="+mj-lt"/>
              </a:rPr>
              <a:t>[ ] Deploy model to cloud server or containerized environment (e.g., Docker + AWS/GCP).</a:t>
            </a:r>
          </a:p>
          <a:p>
            <a:pPr marL="342900" indent="-342900">
              <a:buFontTx/>
              <a:buChar char="-"/>
            </a:pPr>
            <a:r>
              <a:rPr lang="en-US" sz="2300" dirty="0">
                <a:latin typeface="+mj-lt"/>
              </a:rPr>
              <a:t>[ ] Evaluate and fine-tune model performance using real user data and feedback loops.</a:t>
            </a:r>
          </a:p>
          <a:p>
            <a:endParaRPr lang="en-US" sz="2300" dirty="0">
              <a:latin typeface="+mj-lt"/>
            </a:endParaRPr>
          </a:p>
          <a:p>
            <a:r>
              <a:rPr lang="en-US" b="1" dirty="0">
                <a:latin typeface="+mj-lt"/>
              </a:rPr>
              <a:t>Frontend Enhancements</a:t>
            </a:r>
          </a:p>
          <a:p>
            <a:r>
              <a:rPr lang="en-US" sz="2300" dirty="0">
                <a:latin typeface="+mj-lt"/>
              </a:rPr>
              <a:t>--------------------------------</a:t>
            </a:r>
          </a:p>
          <a:p>
            <a:pPr marL="342900" indent="-342900">
              <a:buFontTx/>
              <a:buChar char="-"/>
            </a:pPr>
            <a:r>
              <a:rPr lang="en-US" sz="2300" dirty="0">
                <a:latin typeface="+mj-lt"/>
              </a:rPr>
              <a:t>[ ] Build a personalized dashboard to display job matches and profile info.</a:t>
            </a:r>
          </a:p>
          <a:p>
            <a:pPr marL="342900" indent="-342900">
              <a:buFontTx/>
              <a:buChar char="-"/>
            </a:pPr>
            <a:r>
              <a:rPr lang="en-US" sz="2300" dirty="0">
                <a:latin typeface="+mj-lt"/>
              </a:rPr>
              <a:t>[ ] Implement a swipe-like interface (Tinder-style or card carousel) for job recommendations.</a:t>
            </a:r>
          </a:p>
          <a:p>
            <a:pPr marL="342900" indent="-342900">
              <a:buFontTx/>
              <a:buChar char="-"/>
            </a:pPr>
            <a:r>
              <a:rPr lang="en-US" sz="2300" dirty="0">
                <a:latin typeface="+mj-lt"/>
              </a:rPr>
              <a:t>[ ] Add UI for viewing job postings scraped from Zensearch.</a:t>
            </a:r>
          </a:p>
          <a:p>
            <a:pPr marL="342900" indent="-342900">
              <a:buFontTx/>
              <a:buChar char="-"/>
            </a:pPr>
            <a:r>
              <a:rPr lang="en-US" sz="2300" dirty="0">
                <a:latin typeface="+mj-lt"/>
              </a:rPr>
              <a:t>[ ] Provide visual feedback when resume parsing is complete.</a:t>
            </a:r>
          </a:p>
          <a:p>
            <a:pPr marL="342900" indent="-342900">
              <a:buFontTx/>
              <a:buChar char="-"/>
            </a:pPr>
            <a:r>
              <a:rPr lang="en-US" sz="2300" dirty="0">
                <a:latin typeface="+mj-lt"/>
              </a:rPr>
              <a:t>[ ] Improve error messaging and form handling for all user inputs.</a:t>
            </a:r>
          </a:p>
          <a:p>
            <a:endParaRPr lang="en-US" sz="2300" dirty="0">
              <a:latin typeface="+mj-lt"/>
            </a:endParaRPr>
          </a:p>
          <a:p>
            <a:r>
              <a:rPr lang="en-US" b="1" dirty="0">
                <a:latin typeface="+mj-lt"/>
              </a:rPr>
              <a:t>Authentication &amp; User Management</a:t>
            </a:r>
          </a:p>
          <a:p>
            <a:r>
              <a:rPr lang="en-US" sz="2300" dirty="0">
                <a:latin typeface="+mj-lt"/>
              </a:rPr>
              <a:t>------------------------------------------------</a:t>
            </a:r>
          </a:p>
          <a:p>
            <a:pPr marL="342900" indent="-342900">
              <a:buFontTx/>
              <a:buChar char="-"/>
            </a:pPr>
            <a:r>
              <a:rPr lang="en-US" sz="2300" dirty="0">
                <a:latin typeface="+mj-lt"/>
              </a:rPr>
              <a:t>[ ] Upgrade login/signup to use JWT tokens for session management.</a:t>
            </a:r>
          </a:p>
          <a:p>
            <a:pPr marL="342900" indent="-342900">
              <a:buFontTx/>
              <a:buChar char="-"/>
            </a:pPr>
            <a:r>
              <a:rPr lang="en-US" sz="2300" dirty="0">
                <a:latin typeface="+mj-lt"/>
              </a:rPr>
              <a:t>[ ] Add "Forgot Password" functionality.</a:t>
            </a:r>
          </a:p>
          <a:p>
            <a:pPr marL="342900" indent="-342900">
              <a:buFontTx/>
              <a:buChar char="-"/>
            </a:pPr>
            <a:r>
              <a:rPr lang="en-US" sz="2300" dirty="0">
                <a:latin typeface="+mj-lt"/>
              </a:rPr>
              <a:t>[ ] Build user profile editing capabilities (name, resume re-upload, preferences, etc.).</a:t>
            </a:r>
          </a:p>
          <a:p>
            <a:pPr marL="342900" indent="-342900">
              <a:buFontTx/>
              <a:buChar char="-"/>
            </a:pPr>
            <a:r>
              <a:rPr lang="en-US" sz="2300" dirty="0">
                <a:latin typeface="+mj-lt"/>
              </a:rPr>
              <a:t>[ ] Implement role-based access if needed (e.g., admin dashboard for job data curation). </a:t>
            </a:r>
          </a:p>
          <a:p>
            <a:pPr marL="342900" indent="-342900">
              <a:buFontTx/>
              <a:buChar char="-"/>
            </a:pPr>
            <a:endParaRPr lang="en-US" sz="2300" dirty="0">
              <a:latin typeface="+mj-lt"/>
            </a:endParaRPr>
          </a:p>
          <a:p>
            <a:r>
              <a:rPr lang="en-US" b="1" dirty="0">
                <a:latin typeface="+mj-lt"/>
              </a:rPr>
              <a:t>Job Scraping and Zensearch Expansion</a:t>
            </a:r>
          </a:p>
          <a:p>
            <a:r>
              <a:rPr lang="en-US" sz="2300" dirty="0">
                <a:latin typeface="+mj-lt"/>
              </a:rPr>
              <a:t>-----------------------------------------------------</a:t>
            </a:r>
          </a:p>
          <a:p>
            <a:pPr marL="342900" indent="-342900">
              <a:buFontTx/>
              <a:buChar char="-"/>
            </a:pPr>
            <a:r>
              <a:rPr lang="en-US" sz="2300" dirty="0">
                <a:latin typeface="+mj-lt"/>
              </a:rPr>
              <a:t>[ ] Add browser-based scraping (e.g., Puppeteer) for JavaScript-heavy company job boards.</a:t>
            </a:r>
          </a:p>
          <a:p>
            <a:pPr marL="342900" indent="-342900">
              <a:buFontTx/>
              <a:buChar char="-"/>
            </a:pPr>
            <a:r>
              <a:rPr lang="en-US" sz="2300" dirty="0">
                <a:latin typeface="+mj-lt"/>
              </a:rPr>
              <a:t>[ ] Include company logos, job tags, and skill requirements in scraped data.</a:t>
            </a:r>
          </a:p>
          <a:p>
            <a:pPr marL="342900" indent="-342900">
              <a:buFontTx/>
              <a:buChar char="-"/>
            </a:pPr>
            <a:r>
              <a:rPr lang="en-US" sz="2300" dirty="0">
                <a:latin typeface="+mj-lt"/>
              </a:rPr>
              <a:t>[ ] Improve error handling in zensearch.js for failed or throttled requests.</a:t>
            </a:r>
          </a:p>
          <a:p>
            <a:pPr marL="342900" indent="-342900">
              <a:buFontTx/>
              <a:buChar char="-"/>
            </a:pPr>
            <a:r>
              <a:rPr lang="en-US" sz="2300" dirty="0">
                <a:latin typeface="+mj-lt"/>
              </a:rPr>
              <a:t>[ ] Enable on-demand scraping for user-requested companies.</a:t>
            </a:r>
          </a:p>
          <a:p>
            <a:pPr marL="342900" indent="-342900">
              <a:buFontTx/>
              <a:buChar char="-"/>
            </a:pPr>
            <a:endParaRPr lang="en-US" sz="2300" dirty="0">
              <a:latin typeface="+mj-lt"/>
            </a:endParaRPr>
          </a:p>
          <a:p>
            <a:r>
              <a:rPr lang="en-US" b="1" dirty="0">
                <a:latin typeface="+mj-lt"/>
              </a:rPr>
              <a:t>Database &amp; Storage</a:t>
            </a:r>
          </a:p>
          <a:p>
            <a:r>
              <a:rPr lang="en-US" sz="2300" dirty="0">
                <a:latin typeface="+mj-lt"/>
              </a:rPr>
              <a:t>---------------------------------</a:t>
            </a:r>
          </a:p>
          <a:p>
            <a:pPr marL="342900" indent="-342900">
              <a:buFontTx/>
              <a:buChar char="-"/>
            </a:pPr>
            <a:r>
              <a:rPr lang="en-US" sz="2300" dirty="0">
                <a:latin typeface="+mj-lt"/>
              </a:rPr>
              <a:t>[ ] Migrate from SQLite3 to PostgreSQL or another scalable RDBMS.</a:t>
            </a:r>
          </a:p>
          <a:p>
            <a:pPr marL="342900" indent="-342900">
              <a:buFontTx/>
              <a:buChar char="-"/>
            </a:pPr>
            <a:r>
              <a:rPr lang="en-US" sz="2300" dirty="0">
                <a:latin typeface="+mj-lt"/>
              </a:rPr>
              <a:t>[ ] Add ORM integration (e.g., SQLAlchemy) for more maintainable backend code.</a:t>
            </a:r>
          </a:p>
          <a:p>
            <a:pPr marL="342900" indent="-342900">
              <a:buFontTx/>
              <a:buChar char="-"/>
            </a:pPr>
            <a:r>
              <a:rPr lang="en-US" sz="2300" dirty="0">
                <a:latin typeface="+mj-lt"/>
              </a:rPr>
              <a:t>[ ] Set up object storage (e.g., S3 or local equivalent) for resume file storage.</a:t>
            </a:r>
          </a:p>
          <a:p>
            <a:endParaRPr lang="en-US" sz="2300" dirty="0">
              <a:latin typeface="+mj-lt"/>
            </a:endParaRPr>
          </a:p>
          <a:p>
            <a:r>
              <a:rPr lang="en-US" b="1" dirty="0">
                <a:latin typeface="+mj-lt"/>
              </a:rPr>
              <a:t>Communication &amp; Email</a:t>
            </a:r>
          </a:p>
          <a:p>
            <a:r>
              <a:rPr lang="en-US" sz="2300" dirty="0">
                <a:latin typeface="+mj-lt"/>
              </a:rPr>
              <a:t>--------------------------------</a:t>
            </a:r>
          </a:p>
          <a:p>
            <a:pPr marL="342900" indent="-342900">
              <a:buFontTx/>
              <a:buChar char="-"/>
            </a:pPr>
            <a:r>
              <a:rPr lang="en-US" sz="2300" dirty="0">
                <a:latin typeface="+mj-lt"/>
              </a:rPr>
              <a:t>[ ] Create a user settings page for managing email preferences.</a:t>
            </a:r>
          </a:p>
          <a:p>
            <a:pPr marL="342900" indent="-342900">
              <a:buFontTx/>
              <a:buChar char="-"/>
            </a:pPr>
            <a:r>
              <a:rPr lang="en-US" sz="2300" dirty="0">
                <a:latin typeface="+mj-lt"/>
              </a:rPr>
              <a:t>[ ] Set up templated email notifications for new matching job postings.</a:t>
            </a:r>
          </a:p>
          <a:p>
            <a:pPr marL="342900" indent="-342900">
              <a:buFontTx/>
              <a:buChar char="-"/>
            </a:pPr>
            <a:r>
              <a:rPr lang="en-US" sz="2300" dirty="0">
                <a:latin typeface="+mj-lt"/>
              </a:rPr>
              <a:t>[ ] Track email open/click rates (optional analytics layer).</a:t>
            </a:r>
          </a:p>
          <a:p>
            <a:r>
              <a:rPr lang="en-US" b="1" dirty="0">
                <a:latin typeface="+mj-lt"/>
              </a:rPr>
              <a:t>Testing &amp; DevOps</a:t>
            </a:r>
          </a:p>
          <a:p>
            <a:r>
              <a:rPr lang="en-US" sz="2300" dirty="0">
                <a:latin typeface="+mj-lt"/>
              </a:rPr>
              <a:t>---------------------------- </a:t>
            </a:r>
          </a:p>
          <a:p>
            <a:pPr marL="342900" indent="-342900">
              <a:buFontTx/>
              <a:buChar char="-"/>
            </a:pPr>
            <a:r>
              <a:rPr lang="en-US" sz="2300" dirty="0">
                <a:latin typeface="+mj-lt"/>
              </a:rPr>
              <a:t>[ ] Add automated tests for frontend/backend components.</a:t>
            </a:r>
          </a:p>
          <a:p>
            <a:pPr marL="342900" indent="-342900">
              <a:buFontTx/>
              <a:buChar char="-"/>
            </a:pPr>
            <a:r>
              <a:rPr lang="en-US" sz="2300" dirty="0">
                <a:latin typeface="+mj-lt"/>
              </a:rPr>
              <a:t>[ ] Implement CI/CD pipeline for deploying frontend + backend.</a:t>
            </a:r>
          </a:p>
          <a:p>
            <a:pPr marL="342900" indent="-342900">
              <a:buFontTx/>
              <a:buChar char="-"/>
            </a:pPr>
            <a:r>
              <a:rPr lang="en-US" sz="2300" dirty="0">
                <a:latin typeface="+mj-lt"/>
              </a:rPr>
              <a:t>[ ] Containerize the app using Docker and provide dev/staging environments.</a:t>
            </a:r>
          </a:p>
          <a:p>
            <a:pPr marL="342900" indent="-342900">
              <a:buFontTx/>
              <a:buChar char="-"/>
            </a:pPr>
            <a:r>
              <a:rPr lang="en-US" sz="2300" dirty="0">
                <a:latin typeface="+mj-lt"/>
              </a:rPr>
              <a:t>[ ] Monitor uptime and scraper performance using logging and alerting.</a:t>
            </a:r>
          </a:p>
          <a:p>
            <a:r>
              <a:rPr lang="en-US" b="1" dirty="0">
                <a:latin typeface="+mj-lt"/>
              </a:rPr>
              <a:t>Analytics &amp; Feedback</a:t>
            </a:r>
          </a:p>
          <a:p>
            <a:r>
              <a:rPr lang="en-US" sz="2300" dirty="0">
                <a:latin typeface="+mj-lt"/>
              </a:rPr>
              <a:t>--------------------------------- </a:t>
            </a:r>
          </a:p>
          <a:p>
            <a:pPr marL="342900" indent="-342900">
              <a:buFontTx/>
              <a:buChar char="-"/>
            </a:pPr>
            <a:r>
              <a:rPr lang="en-US" sz="2300" dirty="0">
                <a:latin typeface="+mj-lt"/>
              </a:rPr>
              <a:t>[ ] Track user engagement metrics (job views, clicks, signups).</a:t>
            </a:r>
          </a:p>
          <a:p>
            <a:pPr marL="342900" indent="-342900">
              <a:buFontTx/>
              <a:buChar char="-"/>
            </a:pPr>
            <a:r>
              <a:rPr lang="en-US" sz="2300" dirty="0">
                <a:latin typeface="+mj-lt"/>
              </a:rPr>
              <a:t>[ ] Add feedback option to report bad recommendations or scraped data issues.</a:t>
            </a:r>
          </a:p>
          <a:p>
            <a:pPr marL="342900" indent="-342900">
              <a:buFontTx/>
              <a:buChar char="-"/>
            </a:pPr>
            <a:r>
              <a:rPr lang="en-US" sz="2300" dirty="0">
                <a:latin typeface="+mj-lt"/>
              </a:rPr>
              <a:t>[ ] Build internal admin panel for viewing usage stats and managing job sources.</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136192" cy="11926320"/>
          </a:xfrm>
        </p:spPr>
        <p:txBody>
          <a:bodyPr/>
          <a:lstStyle/>
          <a:p>
            <a:r>
              <a:rPr lang="en-US" dirty="0">
                <a:latin typeface="+mj-lt"/>
              </a:rPr>
              <a:t>- Wrote </a:t>
            </a:r>
            <a:r>
              <a:rPr lang="en-US" dirty="0" err="1">
                <a:latin typeface="+mj-lt"/>
              </a:rPr>
              <a:t>webscraping</a:t>
            </a:r>
            <a:r>
              <a:rPr lang="en-US" dirty="0">
                <a:latin typeface="+mj-lt"/>
              </a:rPr>
              <a:t> script that can be scaled on the </a:t>
            </a:r>
            <a:r>
              <a:rPr lang="en-US" dirty="0" err="1">
                <a:latin typeface="+mj-lt"/>
              </a:rPr>
              <a:t>zensearch</a:t>
            </a:r>
            <a:r>
              <a:rPr lang="en-US" dirty="0">
                <a:latin typeface="+mj-lt"/>
              </a:rPr>
              <a:t> job board for any company</a:t>
            </a:r>
          </a:p>
          <a:p>
            <a:pPr marL="342900" indent="-342900">
              <a:buFontTx/>
              <a:buChar char="-"/>
            </a:pPr>
            <a:r>
              <a:rPr lang="en-US" dirty="0">
                <a:latin typeface="+mj-lt"/>
              </a:rPr>
              <a:t>Fully automated using </a:t>
            </a:r>
            <a:r>
              <a:rPr lang="en-US" dirty="0" err="1">
                <a:latin typeface="+mj-lt"/>
              </a:rPr>
              <a:t>github</a:t>
            </a:r>
            <a:r>
              <a:rPr lang="en-US" dirty="0">
                <a:latin typeface="+mj-lt"/>
              </a:rPr>
              <a:t> actions to update job postings data every 48 hours</a:t>
            </a:r>
          </a:p>
          <a:p>
            <a:pPr marL="342900" indent="-342900">
              <a:buFontTx/>
              <a:buChar char="-"/>
            </a:pPr>
            <a:r>
              <a:rPr lang="en-US" dirty="0">
                <a:latin typeface="+mj-lt"/>
              </a:rPr>
              <a:t>Created initial website where people will be able to upload data, create profiles and upload resumes</a:t>
            </a:r>
          </a:p>
          <a:p>
            <a:pPr marL="342900" indent="-342900">
              <a:buFontTx/>
              <a:buChar char="-"/>
            </a:pPr>
            <a:r>
              <a:rPr lang="en-US" dirty="0">
                <a:latin typeface="+mj-lt"/>
              </a:rPr>
              <a:t>Began setting up flask app to connect back end to front end code</a:t>
            </a:r>
          </a:p>
          <a:p>
            <a:pPr marL="342900" indent="-342900">
              <a:buFontTx/>
              <a:buChar char="-"/>
            </a:pPr>
            <a:r>
              <a:rPr lang="en-US" dirty="0">
                <a:latin typeface="+mj-lt"/>
              </a:rPr>
              <a:t>Created working front end to back end connection to collect data on resumes and scrape them</a:t>
            </a:r>
          </a:p>
          <a:p>
            <a:pPr marL="342900" indent="-342900">
              <a:buFontTx/>
              <a:buChar char="-"/>
            </a:pPr>
            <a:r>
              <a:rPr lang="en-US" dirty="0">
                <a:latin typeface="+mj-lt"/>
              </a:rPr>
              <a:t>Initial implementation of user registration and login with homomorphic encryption of user profiles using SQLite3</a:t>
            </a:r>
          </a:p>
          <a:p>
            <a:pPr marL="342900" indent="-342900">
              <a:buFontTx/>
              <a:buChar char="-"/>
            </a:pPr>
            <a:r>
              <a:rPr lang="en-US" dirty="0">
                <a:latin typeface="+mj-lt"/>
              </a:rPr>
              <a:t>Automated welcome emails upon signup</a:t>
            </a:r>
          </a:p>
          <a:p>
            <a:pPr marL="342900" indent="-342900">
              <a:buFontTx/>
              <a:buChar char="-"/>
            </a:pPr>
            <a:r>
              <a:rPr lang="en-US" dirty="0">
                <a:latin typeface="+mj-lt"/>
              </a:rPr>
              <a:t>Designed job data schema for consistent output across all scrapers </a:t>
            </a:r>
          </a:p>
          <a:p>
            <a:pPr marL="342900" indent="-342900">
              <a:buFontTx/>
              <a:buChar char="-"/>
            </a:pPr>
            <a:r>
              <a:rPr lang="en-US" dirty="0">
                <a:latin typeface="+mj-lt"/>
              </a:rPr>
              <a:t>Integrated a pdf preview on front end to view the file before submitting to our back end</a:t>
            </a:r>
          </a:p>
          <a:p>
            <a:pPr marL="342900" indent="-342900">
              <a:buFontTx/>
              <a:buChar char="-"/>
            </a:pPr>
            <a:r>
              <a:rPr lang="en-US" dirty="0">
                <a:latin typeface="+mj-lt"/>
              </a:rPr>
              <a:t>Designed and built a PyTorch-based Transformer encoder recommendation model with collaborative filtering decoder</a:t>
            </a:r>
          </a:p>
          <a:p>
            <a:pPr marL="342900" indent="-342900">
              <a:buFontTx/>
              <a:buChar char="-"/>
            </a:pPr>
            <a:r>
              <a:rPr lang="en-US" dirty="0">
                <a:latin typeface="+mj-lt"/>
              </a:rPr>
              <a:t>Collected and cleaned dataset of job descriptions and resumes for training</a:t>
            </a:r>
          </a:p>
          <a:p>
            <a:pPr marL="342900" indent="-342900">
              <a:buFontTx/>
              <a:buChar char="-"/>
            </a:pPr>
            <a:r>
              <a:rPr lang="en-US" dirty="0">
                <a:latin typeface="+mj-lt"/>
              </a:rPr>
              <a:t>Trained the recommender model over large datasets using multi-day compute power.</a:t>
            </a:r>
          </a:p>
          <a:p>
            <a:pPr marL="342900" indent="-342900">
              <a:buFontTx/>
              <a:buChar char="-"/>
            </a:pPr>
            <a:r>
              <a:rPr lang="en-US" dirty="0">
                <a:latin typeface="+mj-lt"/>
              </a:rPr>
              <a:t>Implemented functions for model preference feedback (e.g., accept, reject) to personalize job matching.</a:t>
            </a:r>
          </a:p>
          <a:p>
            <a:pPr marL="342900" indent="-342900">
              <a:buFontTx/>
              <a:buChar char="-"/>
            </a:pPr>
            <a:r>
              <a:rPr lang="en-US" dirty="0">
                <a:latin typeface="+mj-lt"/>
              </a:rPr>
              <a:t>Created modular structure for scaling backend logic and scraper extensions.</a:t>
            </a:r>
          </a:p>
          <a:p>
            <a:pPr marL="342900" indent="-342900">
              <a:buFontTx/>
              <a:buChar char="-"/>
            </a:pPr>
            <a:r>
              <a:rPr lang="en-US" dirty="0">
                <a:latin typeface="+mj-lt"/>
              </a:rPr>
              <a:t>Initiated Flask-based integration of user model preferences to serve dynamic recommendations.</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a:xfrm>
            <a:off x="12981886" y="6007385"/>
            <a:ext cx="17943467" cy="2188339"/>
          </a:xfrm>
        </p:spPr>
        <p:txBody>
          <a:bodyPr>
            <a:normAutofit/>
          </a:bodyPr>
          <a:lstStyle/>
          <a:p>
            <a:r>
              <a:rPr lang="en-US" sz="5400" dirty="0"/>
              <a:t>Sebastian Grammas, Will Gaca, Adityaa Suratkal, Sebastian Landeta, Adrian Corujo, Pablo Semidey, Ryo Yoshida</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5888751" y="1896721"/>
            <a:ext cx="31998968" cy="2188339"/>
          </a:xfrm>
        </p:spPr>
        <p:txBody>
          <a:bodyPr>
            <a:noAutofit/>
          </a:bodyPr>
          <a:lstStyle/>
          <a:p>
            <a:r>
              <a:rPr lang="en-US" sz="17000" dirty="0"/>
              <a:t>CareerMatch-AI</a:t>
            </a:r>
          </a:p>
        </p:txBody>
      </p:sp>
      <p:pic>
        <p:nvPicPr>
          <p:cNvPr id="4" name="Graphic 3" descr="Address Book outline">
            <a:extLst>
              <a:ext uri="{FF2B5EF4-FFF2-40B4-BE49-F238E27FC236}">
                <a16:creationId xmlns:a16="http://schemas.microsoft.com/office/drawing/2014/main" id="{0416E0A5-26F3-716B-F2EC-A0AC19133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404" y="380643"/>
            <a:ext cx="4725785" cy="4725785"/>
          </a:xfrm>
          <a:prstGeom prst="rect">
            <a:avLst/>
          </a:prstGeom>
        </p:spPr>
      </p:pic>
      <p:pic>
        <p:nvPicPr>
          <p:cNvPr id="1026" name="Picture 2" descr="RCOS Handbook">
            <a:extLst>
              <a:ext uri="{FF2B5EF4-FFF2-40B4-BE49-F238E27FC236}">
                <a16:creationId xmlns:a16="http://schemas.microsoft.com/office/drawing/2014/main" id="{22F51DB5-090F-212A-2AFE-FEC074C6F6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36860" y="29799267"/>
            <a:ext cx="6153881" cy="238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896</TotalTime>
  <Words>1104</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Grammas, Sebastian</cp:lastModifiedBy>
  <cp:revision>67</cp:revision>
  <dcterms:created xsi:type="dcterms:W3CDTF">2012-02-03T19:11:35Z</dcterms:created>
  <dcterms:modified xsi:type="dcterms:W3CDTF">2025-04-16T13:20:52Z</dcterms:modified>
  <cp:category>Research poster templates</cp:category>
</cp:coreProperties>
</file>