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55" d="100"/>
          <a:sy n="55" d="100"/>
        </p:scale>
        <p:origin x="3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6206-D9EC-8680-2A6D-F232413E2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1F03D-D550-E6EC-8E43-E0082D0F1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4CBDF-F107-A487-3A7C-E7E08506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7DCD-C03D-CC54-64C0-3F88C7A5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44D74-580E-98E5-42ED-E5C1BE0D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2C4-152F-CEC6-3ECA-AE4215F2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77084-4AF1-43E5-C7F4-AA2AE6B00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AF4C-EA6C-C2A3-5980-0A62338E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383BB-4501-AFFD-1920-46C0FE63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7D75C-9FD1-B762-AB2C-213E0F22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0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D298D-F0BF-A293-B56B-FBE2CEA27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B580E-F644-2545-E07B-00D5D0A6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907C2-E775-A75B-B29C-77FA9A5A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F6F1C-5851-8250-E2BC-66BC17BE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7982B-D6D5-B403-F933-E8046781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7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EA69-3B6C-E752-101D-6AE56AF5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7DB2-5BEF-0E52-3DEA-1022DE6C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57A6-4292-60D5-FAF7-BA396EA8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6592-262B-3042-56DA-3F833D4E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1C32C-DF1B-FA55-B101-0B24F602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5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AE4E-34C3-3BBB-820A-0297E7A5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EC7D6-76E3-94AF-4EC3-38EA0EB8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167-7FE1-84D0-A226-2BCD050C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B79A9-9F1D-8FA0-DF90-E0D34EFA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4758E-1BF6-4DE6-F052-20C68FE2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1C56-F6F2-ED4B-DBDE-FEDF9CD4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01DF-0986-593F-FC1D-242227885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23689-1B89-74D2-82B6-A7418366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3BBC2-1065-0C66-C336-71984D6F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ECE5E-96DA-C5ED-C298-4849F2C1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F173E-A030-5EDE-008F-4DFF28D2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0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BAB0-4B86-61CC-E2F9-3EE6C7B7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C883A-F98E-31E3-C2B5-72015880B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E49EF-92B9-A396-6C2D-7F5B14CD2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DC4D3-9BB1-9FDB-0A91-8C44C3681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76FDF-B3F7-28EE-16F0-4F2142F0A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8F169-5724-5CF4-C07E-34EC8FE5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ABF86-02AB-56A4-683D-D5246CD8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D501D-3093-6F28-DB47-5B529DB4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1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DD10-3D14-1761-14EB-577328C8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3E960-E837-9963-B1EE-552EF8A8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CBF6C-610B-8A56-CA67-FEEDC0E6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FF4A7-F5E7-F462-FF79-A1D5B60D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6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C813E-E957-13F7-5D33-FFD450FE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7D1DA-5E5C-C8A3-370B-24CEE66A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37A72-E385-3B01-6BB3-7F35EB22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8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8B92-0862-E6C1-1571-1B9FA76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F2A7-8EBD-81BA-6207-C7CD8FE02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07040-45AF-4CF9-2480-344E6AAD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F7C65-21BD-5DC7-477B-1A8586F2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9474-49F2-227E-E991-6276E085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8F66C-4B69-1635-B755-54BD5B1F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30CE-D53E-735C-318A-FA0158BF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FCA97-719D-DEC7-A2AB-922491563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51EFC-5C5D-1D2D-B0E7-72B24C994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A4347-CF30-B048-7FF2-C5D49DE6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CB08-9AB7-4678-837B-7C5862D73ED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0C766-AA6C-3237-04D9-F04EFA18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70664-FAFC-0CA1-745B-BE865A85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0F95-946C-4E29-B039-0CDCF9F1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5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7DF44-F38C-0BFA-536A-DB58D902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DE231-A780-447F-8C0E-75D371031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9CE4-5E7F-27B6-DB79-565CEB567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1C3CB08-9AB7-4678-837B-7C5862D73ED7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12C0D-2D12-EB82-DAFB-E93C603FB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C793-0BF0-E602-D4BF-469B345F3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1DC0F95-946C-4E29-B039-0CDCF9F1D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661A-0199-64D9-7D9C-655E19538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3764E-650E-9896-3289-1BB2D8C09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6673"/>
            <a:ext cx="9144000" cy="1655762"/>
          </a:xfrm>
        </p:spPr>
        <p:txBody>
          <a:bodyPr/>
          <a:lstStyle/>
          <a:p>
            <a:r>
              <a:rPr lang="en-US" dirty="0"/>
              <a:t>Decentralized Audit Marketplace</a:t>
            </a:r>
          </a:p>
        </p:txBody>
      </p:sp>
      <p:pic>
        <p:nvPicPr>
          <p:cNvPr id="5" name="Picture 4" descr="A blue and white sign&#10;&#10;Description automatically generated">
            <a:extLst>
              <a:ext uri="{FF2B5EF4-FFF2-40B4-BE49-F238E27FC236}">
                <a16:creationId xmlns:a16="http://schemas.microsoft.com/office/drawing/2014/main" id="{BA63C89D-8711-40F4-9999-B4B9E6498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846" y="1743130"/>
            <a:ext cx="6488308" cy="313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1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A98B-E81B-B6E9-9087-C673D1FB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smart-contract auditing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F71161-98E6-019B-4F07-F10A7B98D9F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Difficult to find auditors</a:t>
            </a:r>
          </a:p>
          <a:p>
            <a:r>
              <a:rPr lang="en-US" dirty="0"/>
              <a:t>Difficult to evaluate &amp; compare auditors</a:t>
            </a:r>
          </a:p>
          <a:p>
            <a:r>
              <a:rPr lang="en-US" dirty="0"/>
              <a:t>Opaque pricing process</a:t>
            </a:r>
          </a:p>
          <a:p>
            <a:r>
              <a:rPr lang="en-US" dirty="0"/>
              <a:t>Inconsistent NDAs</a:t>
            </a:r>
          </a:p>
          <a:p>
            <a:r>
              <a:rPr lang="en-US" dirty="0"/>
              <a:t>Centralized audit marketplaces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8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E068-B8E6-7036-D738-C4F45675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Audit Marketplace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E822-7E4F-854E-8774-6EAB2DEB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and filter auditors by score and availability</a:t>
            </a:r>
          </a:p>
          <a:p>
            <a:r>
              <a:rPr lang="en-US" dirty="0"/>
              <a:t>Get quotes and pay on-chain</a:t>
            </a:r>
          </a:p>
          <a:p>
            <a:r>
              <a:rPr lang="en-US" dirty="0"/>
              <a:t>Standard pre-signed NDA</a:t>
            </a:r>
          </a:p>
          <a:p>
            <a:r>
              <a:rPr lang="en-US" dirty="0"/>
              <a:t>Open decentralized platform</a:t>
            </a:r>
          </a:p>
          <a:p>
            <a:endParaRPr lang="en-US" dirty="0"/>
          </a:p>
        </p:txBody>
      </p:sp>
      <p:pic>
        <p:nvPicPr>
          <p:cNvPr id="4" name="Content Placeholder 8" descr="A blue and white sign&#10;&#10;Description automatically generated">
            <a:extLst>
              <a:ext uri="{FF2B5EF4-FFF2-40B4-BE49-F238E27FC236}">
                <a16:creationId xmlns:a16="http://schemas.microsoft.com/office/drawing/2014/main" id="{38852645-B202-E959-C33A-93CE9A9BA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068" y="5268392"/>
            <a:ext cx="2765737" cy="133518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4DCA0A-D719-BE85-B2C7-958C95819556}"/>
              </a:ext>
            </a:extLst>
          </p:cNvPr>
          <p:cNvSpPr txBox="1">
            <a:spLocks/>
          </p:cNvSpPr>
          <p:nvPr/>
        </p:nvSpPr>
        <p:spPr>
          <a:xfrm>
            <a:off x="838200" y="4001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Bonus: receive audit security badge as NFT</a:t>
            </a:r>
          </a:p>
        </p:txBody>
      </p:sp>
    </p:spTree>
    <p:extLst>
      <p:ext uri="{BB962C8B-B14F-4D97-AF65-F5344CB8AC3E}">
        <p14:creationId xmlns:p14="http://schemas.microsoft.com/office/powerpoint/2010/main" val="316179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</TotalTime>
  <Words>55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Problems with smart-contract auditing</vt:lpstr>
      <vt:lpstr>Decentralized Audit Marketplace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Silver Sepp</dc:creator>
  <cp:lastModifiedBy>Silver Sepp</cp:lastModifiedBy>
  <cp:revision>4</cp:revision>
  <dcterms:created xsi:type="dcterms:W3CDTF">2023-10-20T17:22:46Z</dcterms:created>
  <dcterms:modified xsi:type="dcterms:W3CDTF">2023-10-20T17:58:16Z</dcterms:modified>
</cp:coreProperties>
</file>