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2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3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E4EDC3-B474-4505-9B62-1471A7BB488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F4DF89-28E4-451D-A87F-6A2441F5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892" y="2404887"/>
            <a:ext cx="6082145" cy="16557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Franklin Gothic Medium Cond" panose="020B0606030402020204" pitchFamily="34" charset="0"/>
              </a:rPr>
              <a:t>By: Shanice Green</a:t>
            </a:r>
            <a:endParaRPr lang="en-US" sz="40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639" y="241862"/>
            <a:ext cx="11463395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Analysis of 2013 </a:t>
            </a:r>
            <a:r>
              <a:rPr lang="en-US" sz="6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Citibike</a:t>
            </a:r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Trip Data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50" name="Picture 2" descr="Citi Bike: NYC's Official Bike Sharing System | Citi Bike NYC | Citi Bike  NY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87" y="5663424"/>
            <a:ext cx="820616" cy="3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ti Bike System Successful, but Wobbly From the Start - The New York Ti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74" y="3335482"/>
            <a:ext cx="5093657" cy="319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060649"/>
            <a:ext cx="4171415" cy="16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Franklin Gothic Medium Cond" panose="020B0606030402020204" pitchFamily="34" charset="0"/>
              </a:rPr>
              <a:t>Analyze the relationship between total number of trips versus average trip duration for males vs females and customers vs subscribers.</a:t>
            </a:r>
          </a:p>
          <a:p>
            <a:endParaRPr lang="en-US" sz="3600" dirty="0" smtClean="0">
              <a:latin typeface="Franklin Gothic Medium Cond" panose="020B0606030402020204" pitchFamily="34" charset="0"/>
            </a:endParaRPr>
          </a:p>
          <a:p>
            <a:r>
              <a:rPr lang="en-US" sz="3600" dirty="0" smtClean="0">
                <a:latin typeface="Franklin Gothic Medium Cond" panose="020B0606030402020204" pitchFamily="34" charset="0"/>
              </a:rPr>
              <a:t>Analyze the most popular </a:t>
            </a:r>
            <a:r>
              <a:rPr lang="en-US" sz="3600" dirty="0" err="1" smtClean="0">
                <a:latin typeface="Franklin Gothic Medium Cond" panose="020B0606030402020204" pitchFamily="34" charset="0"/>
              </a:rPr>
              <a:t>Citibike</a:t>
            </a:r>
            <a:r>
              <a:rPr lang="en-US" sz="3600" dirty="0" smtClean="0">
                <a:latin typeface="Franklin Gothic Medium Cond" panose="020B0606030402020204" pitchFamily="34" charset="0"/>
              </a:rPr>
              <a:t> stations</a:t>
            </a:r>
          </a:p>
          <a:p>
            <a:endParaRPr lang="en-US" sz="3600" dirty="0">
              <a:latin typeface="Franklin Gothic Medium Cond" panose="020B0606030402020204" pitchFamily="34" charset="0"/>
            </a:endParaRPr>
          </a:p>
          <a:p>
            <a:r>
              <a:rPr lang="en-US" sz="3600" dirty="0" smtClean="0">
                <a:latin typeface="Franklin Gothic Medium Cond" panose="020B0606030402020204" pitchFamily="34" charset="0"/>
              </a:rPr>
              <a:t>Analyze bike usage by age group</a:t>
            </a:r>
            <a:endParaRPr lang="en-US" sz="3600" dirty="0">
              <a:latin typeface="Franklin Gothic Medium Cond" panose="020B06060304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4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" y="332215"/>
            <a:ext cx="5181600" cy="42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64" y="332215"/>
            <a:ext cx="5140072" cy="4351337"/>
          </a:xfrm>
        </p:spPr>
      </p:pic>
      <p:sp>
        <p:nvSpPr>
          <p:cNvPr id="14" name="TextBox 13"/>
          <p:cNvSpPr txBox="1"/>
          <p:nvPr/>
        </p:nvSpPr>
        <p:spPr>
          <a:xfrm>
            <a:off x="417434" y="5033530"/>
            <a:ext cx="82534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Males take more trips but on average their trips are shorter.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Females take less trips but on average their trips are longer.</a:t>
            </a:r>
          </a:p>
        </p:txBody>
      </p:sp>
    </p:spTree>
    <p:extLst>
      <p:ext uri="{BB962C8B-B14F-4D97-AF65-F5344CB8AC3E}">
        <p14:creationId xmlns:p14="http://schemas.microsoft.com/office/powerpoint/2010/main" val="9047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2516" y="4638675"/>
            <a:ext cx="7928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Customers take less trips but spend more time in transit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Subscribers take more trips but spend less time in transit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64" y="214598"/>
            <a:ext cx="4900535" cy="435133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5" y="214599"/>
            <a:ext cx="5044171" cy="4351337"/>
          </a:xfrm>
        </p:spPr>
      </p:pic>
    </p:spTree>
    <p:extLst>
      <p:ext uri="{BB962C8B-B14F-4D97-AF65-F5344CB8AC3E}">
        <p14:creationId xmlns:p14="http://schemas.microsoft.com/office/powerpoint/2010/main" val="36144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978" y="4916570"/>
            <a:ext cx="10775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E 17 St &amp; Broadway is the most popular station</a:t>
            </a:r>
          </a:p>
          <a:p>
            <a:endParaRPr lang="en-US" sz="2800" dirty="0" smtClean="0"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W 20 St &amp; 11</a:t>
            </a:r>
            <a:r>
              <a:rPr lang="en-US" sz="2800" baseline="30000" dirty="0" smtClean="0">
                <a:latin typeface="Franklin Gothic Medium Cond" panose="020B0606030402020204" pitchFamily="34" charset="0"/>
              </a:rPr>
              <a:t>th</a:t>
            </a:r>
            <a:r>
              <a:rPr lang="en-US" sz="2800" dirty="0" smtClean="0">
                <a:latin typeface="Franklin Gothic Medium Cond" panose="020B0606030402020204" pitchFamily="34" charset="0"/>
              </a:rPr>
              <a:t> Avenue has an </a:t>
            </a:r>
            <a:r>
              <a:rPr lang="en-US" sz="2800" b="1" dirty="0" smtClean="0">
                <a:latin typeface="Franklin Gothic Medium Cond" panose="020B0606030402020204" pitchFamily="34" charset="0"/>
              </a:rPr>
              <a:t>inverse</a:t>
            </a:r>
            <a:r>
              <a:rPr lang="en-US" sz="2800" dirty="0" smtClean="0">
                <a:latin typeface="Franklin Gothic Medium Cond" panose="020B0606030402020204" pitchFamily="34" charset="0"/>
              </a:rPr>
              <a:t> relationship to Broadway and E 14</a:t>
            </a:r>
            <a:r>
              <a:rPr lang="en-US" sz="2800" baseline="30000" dirty="0" smtClean="0">
                <a:latin typeface="Franklin Gothic Medium Cond" panose="020B0606030402020204" pitchFamily="34" charset="0"/>
              </a:rPr>
              <a:t>th</a:t>
            </a:r>
            <a:r>
              <a:rPr lang="en-US" sz="2800" dirty="0" smtClean="0">
                <a:latin typeface="Franklin Gothic Medium Cond" panose="020B0606030402020204" pitchFamily="34" charset="0"/>
              </a:rPr>
              <a:t> St</a:t>
            </a:r>
            <a:endParaRPr lang="en-US" sz="2800" dirty="0" smtClean="0">
              <a:latin typeface="Franklin Gothic Medium Cond" panose="020B06060304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" y="261671"/>
            <a:ext cx="6030296" cy="437700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09" y="261671"/>
            <a:ext cx="5850081" cy="4436178"/>
          </a:xfrm>
        </p:spPr>
      </p:pic>
    </p:spTree>
    <p:extLst>
      <p:ext uri="{BB962C8B-B14F-4D97-AF65-F5344CB8AC3E}">
        <p14:creationId xmlns:p14="http://schemas.microsoft.com/office/powerpoint/2010/main" val="13913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6" y="0"/>
            <a:ext cx="9710361" cy="5260025"/>
          </a:xfrm>
        </p:spPr>
      </p:pic>
      <p:sp>
        <p:nvSpPr>
          <p:cNvPr id="8" name="TextBox 7"/>
          <p:cNvSpPr txBox="1"/>
          <p:nvPr/>
        </p:nvSpPr>
        <p:spPr>
          <a:xfrm>
            <a:off x="117748" y="5333099"/>
            <a:ext cx="94626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There is a popular age range from 27-33 (birth year 1980-1986)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There is an anomaly with the trend of users in the age group 42-43 (birth year 1969-1970).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0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18" y="178724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Medium Cond" panose="020B0606030402020204" pitchFamily="34" charset="0"/>
              </a:rPr>
              <a:t>Conclusions</a:t>
            </a:r>
            <a:endParaRPr lang="en-US" sz="480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577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Franklin Gothic Medium Cond" panose="020B0606030402020204" pitchFamily="34" charset="0"/>
              </a:rPr>
              <a:t>Based on these results we should target 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Female riders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Non-subscribed users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Ages 27-43</a:t>
            </a:r>
          </a:p>
          <a:p>
            <a:pPr marL="0" indent="0">
              <a:buNone/>
            </a:pPr>
            <a:endParaRPr lang="en-US" sz="26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Franklin Gothic Medium Cond" panose="020B0606030402020204" pitchFamily="34" charset="0"/>
              </a:rPr>
              <a:t>Focus our advertisements at these stations: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E 17 St &amp; Broadway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W 20 St &amp; 11</a:t>
            </a:r>
            <a:r>
              <a:rPr lang="en-US" sz="2600" baseline="30000" dirty="0" smtClean="0">
                <a:latin typeface="Franklin Gothic Medium Cond" panose="020B0606030402020204" pitchFamily="34" charset="0"/>
              </a:rPr>
              <a:t>th</a:t>
            </a:r>
            <a:r>
              <a:rPr lang="en-US" sz="2600" dirty="0" smtClean="0">
                <a:latin typeface="Franklin Gothic Medium Cond" panose="020B0606030402020204" pitchFamily="34" charset="0"/>
              </a:rPr>
              <a:t> Avenue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Broadway and E 14</a:t>
            </a:r>
            <a:r>
              <a:rPr lang="en-US" sz="2600" baseline="30000" dirty="0" smtClean="0">
                <a:latin typeface="Franklin Gothic Medium Cond" panose="020B0606030402020204" pitchFamily="34" charset="0"/>
              </a:rPr>
              <a:t>th</a:t>
            </a:r>
            <a:r>
              <a:rPr lang="en-US" sz="2600" dirty="0" smtClean="0">
                <a:latin typeface="Franklin Gothic Medium Cond" panose="020B0606030402020204" pitchFamily="34" charset="0"/>
              </a:rPr>
              <a:t> 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285</TotalTime>
  <Words>183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Franklin Gothic Medium Cond</vt:lpstr>
      <vt:lpstr>Wingdings 2</vt:lpstr>
      <vt:lpstr>View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2023-08-14T21:07:38Z</dcterms:created>
  <dcterms:modified xsi:type="dcterms:W3CDTF">2023-08-15T01:53:26Z</dcterms:modified>
</cp:coreProperties>
</file>