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2" r:id="rId6"/>
    <p:sldId id="270" r:id="rId7"/>
    <p:sldId id="271" r:id="rId8"/>
    <p:sldId id="263" r:id="rId9"/>
    <p:sldId id="267" r:id="rId10"/>
    <p:sldId id="26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7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2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BF76-175F-4E97-A0C7-9837522447A5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AAAA-0D77-4C73-A059-65CFB0F1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pp.mover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3" Type="http://schemas.openxmlformats.org/officeDocument/2006/relationships/image" Target="../media/image3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35.emf"/><Relationship Id="rId5" Type="http://schemas.openxmlformats.org/officeDocument/2006/relationships/image" Target="../media/image30.emf"/><Relationship Id="rId10" Type="http://schemas.openxmlformats.org/officeDocument/2006/relationships/image" Target="../media/image34.emf"/><Relationship Id="rId4" Type="http://schemas.openxmlformats.org/officeDocument/2006/relationships/image" Target="../media/image29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 365 Email Migration and Tenant Merging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Christ / Scott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opinions of the migration, </a:t>
            </a:r>
            <a:r>
              <a:rPr lang="en-US" sz="2400" smtClean="0"/>
              <a:t>and everyone </a:t>
            </a:r>
            <a:r>
              <a:rPr lang="en-US" sz="2400" dirty="0" smtClean="0"/>
              <a:t>else’s opinion of the migration may vary.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32" y="2488556"/>
            <a:ext cx="3956461" cy="33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59757" y="2450518"/>
            <a:ext cx="10515600" cy="1230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>Comments?</a:t>
            </a:r>
            <a:br>
              <a:rPr lang="en-US" dirty="0" smtClean="0"/>
            </a:br>
            <a:r>
              <a:rPr lang="en-US" dirty="0" smtClean="0"/>
              <a:t>Complaints?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Problems of having two Office 365 tenants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user experiences for Students / Staff</a:t>
            </a:r>
          </a:p>
          <a:p>
            <a:r>
              <a:rPr lang="en-US" dirty="0" smtClean="0"/>
              <a:t>Managing and maintaining “Alumni” accounts for life creates an ever expanding user base.  We aren’t Google/Microsoft.</a:t>
            </a:r>
          </a:p>
          <a:p>
            <a:r>
              <a:rPr lang="en-US" dirty="0" smtClean="0"/>
              <a:t>2 &gt; 1 because </a:t>
            </a:r>
            <a:r>
              <a:rPr lang="en-US" dirty="0" err="1" smtClean="0"/>
              <a:t>Maths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561" y="5378870"/>
            <a:ext cx="1012671" cy="8766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90" y="3394548"/>
            <a:ext cx="1709456" cy="1217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060" y="5205997"/>
            <a:ext cx="1141448" cy="1081797"/>
          </a:xfrm>
          <a:prstGeom prst="rect">
            <a:avLst/>
          </a:prstGeom>
        </p:spPr>
      </p:pic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50370" y="1693974"/>
            <a:ext cx="1047413" cy="13083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095501" y="4340568"/>
            <a:ext cx="1084395" cy="374656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Pre-Migration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EWU User Creation 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5181" y="1737957"/>
            <a:ext cx="296438" cy="584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9487" y="3080172"/>
            <a:ext cx="1794745" cy="12254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154" y="5356502"/>
            <a:ext cx="390807" cy="5372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9263" y="3127270"/>
            <a:ext cx="1656784" cy="11312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5401" y="5070094"/>
            <a:ext cx="928838" cy="1217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9854" y="5070094"/>
            <a:ext cx="355725" cy="584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9879" y="4411595"/>
            <a:ext cx="1190679" cy="4163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4086" y="4584830"/>
            <a:ext cx="711450" cy="346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8915" y="4304001"/>
            <a:ext cx="1185750" cy="346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229163" y="2695678"/>
            <a:ext cx="817071" cy="3746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242961" y="5372239"/>
            <a:ext cx="2146658" cy="3746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617285" y="4397502"/>
            <a:ext cx="970532" cy="3746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8839433">
            <a:off x="3004527" y="4025494"/>
            <a:ext cx="1828031" cy="772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1879259" y="4202144"/>
            <a:ext cx="256913" cy="8352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02551" y="3652190"/>
            <a:ext cx="177863" cy="13860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92059" y="3301191"/>
            <a:ext cx="355725" cy="5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2057 -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57 -0.00092 L 0.12005 0.222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0.22246 L 0.12122 0.4951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11111E-6 L 0.24961 -0.3002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29062 0.2601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00026 -0.2708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84" y="2058786"/>
            <a:ext cx="3034376" cy="3388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Planning and Communication and Reasoning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099"/>
            <a:ext cx="10515600" cy="43018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Why did we do it this way?  Because vendors are expensive and budgets are a thing.</a:t>
            </a:r>
          </a:p>
          <a:p>
            <a:endParaRPr lang="en-US" sz="2000" dirty="0"/>
          </a:p>
          <a:p>
            <a:r>
              <a:rPr lang="en-US" sz="2000" dirty="0" smtClean="0"/>
              <a:t>  We’re not DOT, there was an opportunity with </a:t>
            </a:r>
            <a:r>
              <a:rPr lang="en-US" sz="2000" dirty="0" err="1" smtClean="0"/>
              <a:t>Covid</a:t>
            </a:r>
            <a:r>
              <a:rPr lang="en-US" sz="2000" dirty="0" smtClean="0"/>
              <a:t> to take advantage of down enrollment.</a:t>
            </a:r>
          </a:p>
          <a:p>
            <a:endParaRPr lang="en-US" sz="2000" dirty="0"/>
          </a:p>
          <a:p>
            <a:r>
              <a:rPr lang="en-US" sz="2000" dirty="0" smtClean="0"/>
              <a:t>People will want it done fast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562" y="1393001"/>
            <a:ext cx="6496050" cy="490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333500"/>
            <a:ext cx="5010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Preparing The Tenants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526"/>
            <a:ext cx="10515600" cy="554354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Its going to sound really confusing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But it’s not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6" y="2104120"/>
            <a:ext cx="5562600" cy="3038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565722"/>
            <a:ext cx="5229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Migration Steps and Notes </a:t>
            </a:r>
            <a:r>
              <a:rPr lang="en-US" dirty="0" smtClean="0"/>
              <a:t>(Finally)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35" y="2758281"/>
            <a:ext cx="4152900" cy="24860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thought the last part was the complicated step?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OneDrive Migrations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https://app.mover.io/</a:t>
            </a:r>
            <a:endParaRPr lang="en-US" sz="2400" dirty="0"/>
          </a:p>
          <a:p>
            <a:r>
              <a:rPr lang="en-US" sz="2400" dirty="0" smtClean="0"/>
              <a:t>Connect and Authorize both Office Tenants</a:t>
            </a:r>
          </a:p>
          <a:p>
            <a:pPr lvl="1"/>
            <a:r>
              <a:rPr lang="en-US" dirty="0" smtClean="0"/>
              <a:t>This is painful when moving Office 365 </a:t>
            </a:r>
            <a:r>
              <a:rPr lang="en-US" dirty="0" smtClean="0">
                <a:sym typeface="Wingdings" panose="05000000000000000000" pitchFamily="2" charset="2"/>
              </a:rPr>
              <a:t> Office 365 because Mover makes the Source/Destination look exactly the same.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Follow the steps for creating CSV files using the UPNs from the Source/Destination tenants.  </a:t>
            </a:r>
          </a:p>
          <a:p>
            <a:r>
              <a:rPr lang="en-US" sz="2400" dirty="0" smtClean="0"/>
              <a:t>Download the SAMPLE.CSV from Mover, and fill it in.  It changes just often enough to be painful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89" y="3420612"/>
            <a:ext cx="5534025" cy="8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Experiences Post Migration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4888"/>
          </a:xfrm>
        </p:spPr>
        <p:txBody>
          <a:bodyPr/>
          <a:lstStyle/>
          <a:p>
            <a:r>
              <a:rPr lang="en-US" dirty="0" smtClean="0"/>
              <a:t>No matter how much you communicate people will get errors and inevitably panic.  Train your staff to respond accordingly: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90" y="2665433"/>
            <a:ext cx="4136689" cy="25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673" y="3207876"/>
            <a:ext cx="1333969" cy="910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337" y="3402511"/>
            <a:ext cx="1709456" cy="121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252" y="3355976"/>
            <a:ext cx="1021750" cy="968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Migration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EWU User Creation 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3291" y="3253616"/>
            <a:ext cx="1047413" cy="137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002" y="3410542"/>
            <a:ext cx="1012671" cy="876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71" y="2116955"/>
            <a:ext cx="428626" cy="710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4928" y="3002222"/>
            <a:ext cx="909075" cy="366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9775" y="3520656"/>
            <a:ext cx="1669931" cy="237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8581" y="3564117"/>
            <a:ext cx="1669931" cy="237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2064" y="3544476"/>
            <a:ext cx="1669931" cy="237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62125" y="3465654"/>
            <a:ext cx="177863" cy="138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7184" y="2993482"/>
            <a:ext cx="909075" cy="366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0927" y="2960767"/>
            <a:ext cx="909075" cy="3663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107550" y="4135845"/>
            <a:ext cx="1674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Office 365 Ewu.edu</a:t>
            </a:r>
            <a:endParaRPr lang="en-US" sz="1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2292" y="3560748"/>
            <a:ext cx="1560381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4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0234 0.1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15786 L 0.2 0.15647 L 0.39688 0.16064 L 0.58985 0.16897 L 0.78829 0.16758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260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Office 365 Email Migration and Tenant Merging</vt:lpstr>
      <vt:lpstr>The Problems of having two Office 365 tenants</vt:lpstr>
      <vt:lpstr>Pre-Migration EWU User Creation Flow</vt:lpstr>
      <vt:lpstr>Internal Planning and Communication and Reasoning</vt:lpstr>
      <vt:lpstr>Preparing The Tenants</vt:lpstr>
      <vt:lpstr>Migration Steps and Notes (Finally)</vt:lpstr>
      <vt:lpstr>OneDrive Migrations</vt:lpstr>
      <vt:lpstr>User Experiences Post Migration</vt:lpstr>
      <vt:lpstr>Post Migration EWU User Creation Flow</vt:lpstr>
      <vt:lpstr>Lessons Learned</vt:lpstr>
      <vt:lpstr>Questions? Comments? Complaints?</vt:lpstr>
    </vt:vector>
  </TitlesOfParts>
  <Company>Eastern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Email Migration and Tenant Merging</dc:title>
  <dc:creator>Green, Scott</dc:creator>
  <cp:lastModifiedBy>Green, Scott</cp:lastModifiedBy>
  <cp:revision>27</cp:revision>
  <dcterms:created xsi:type="dcterms:W3CDTF">2022-07-28T14:38:13Z</dcterms:created>
  <dcterms:modified xsi:type="dcterms:W3CDTF">2022-07-28T21:01:01Z</dcterms:modified>
</cp:coreProperties>
</file>