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5" r:id="rId3"/>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Galdeano"/>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Galdeano-regular.fnt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3.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000000"/>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lnSpc>
                <a:spcPct val="100000"/>
              </a:lnSpc>
              <a:spcBef>
                <a:spcPts val="0"/>
              </a:spcBef>
              <a:spcAft>
                <a:spcPts val="0"/>
              </a:spcAft>
              <a:buNone/>
              <a:defRPr b="0" i="0" sz="1200" u="none" cap="none" strike="noStrike">
                <a:solidFill>
                  <a:srgbClr val="000000"/>
                </a:solidFill>
                <a:latin typeface="Calibri"/>
                <a:ea typeface="Calibri"/>
                <a:cs typeface="Calibri"/>
                <a:sym typeface="Calibri"/>
              </a:defRPr>
            </a:lvl1pPr>
            <a:lvl2pPr indent="0" lvl="1" marL="4572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9pPr>
          </a:lstStyle>
          <a:p/>
        </p:txBody>
      </p:sp>
      <p:sp>
        <p:nvSpPr>
          <p:cNvPr id="5" name="Shape 5"/>
          <p:cNvSpPr/>
          <p:nvPr>
            <p:ph idx="3"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800" u="none" cap="none" strike="noStrike"/>
            </a:lvl1pPr>
            <a:lvl2pPr indent="0" lvl="1" marL="457200" marR="0" rtl="0" algn="l">
              <a:spcBef>
                <a:spcPts val="0"/>
              </a:spcBef>
              <a:buNone/>
              <a:defRPr b="0" i="0" sz="1800" u="none" cap="none" strike="noStrike"/>
            </a:lvl2pPr>
            <a:lvl3pPr indent="0" lvl="2" marL="914400" marR="0" rtl="0" algn="l">
              <a:spcBef>
                <a:spcPts val="0"/>
              </a:spcBef>
              <a:buNone/>
              <a:defRPr b="0" i="0" sz="1800" u="none" cap="none" strike="noStrike"/>
            </a:lvl3pPr>
            <a:lvl4pPr indent="0" lvl="3" marL="1371600" marR="0" rtl="0" algn="l">
              <a:spcBef>
                <a:spcPts val="0"/>
              </a:spcBef>
              <a:buNone/>
              <a:defRPr b="0" i="0" sz="1800" u="none" cap="none" strike="noStrike"/>
            </a:lvl4pPr>
            <a:lvl5pPr indent="0" lvl="4" marL="1828800" marR="0" rtl="0" algn="l">
              <a:spcBef>
                <a:spcPts val="0"/>
              </a:spcBef>
              <a:buNone/>
              <a:defRPr b="0" i="0" sz="1800" u="none" cap="none" strike="noStrike"/>
            </a:lvl5pPr>
            <a:lvl6pPr indent="0" lvl="5" marL="2286000" marR="0" rtl="0" algn="l">
              <a:spcBef>
                <a:spcPts val="0"/>
              </a:spcBef>
              <a:buNone/>
              <a:defRPr b="0" i="0" sz="1800" u="none" cap="none" strike="noStrike"/>
            </a:lvl6pPr>
            <a:lvl7pPr indent="0" lvl="6" marL="2743200" marR="0" rtl="0" algn="l">
              <a:spcBef>
                <a:spcPts val="0"/>
              </a:spcBef>
              <a:buNone/>
              <a:defRPr b="0" i="0" sz="1800" u="none" cap="none" strike="noStrike"/>
            </a:lvl7pPr>
            <a:lvl8pPr indent="0" lvl="7" marL="3200400" marR="0" rtl="0" algn="l">
              <a:spcBef>
                <a:spcPts val="0"/>
              </a:spcBef>
              <a:buNone/>
              <a:defRPr b="0" i="0" sz="1800" u="none" cap="none" strike="noStrike"/>
            </a:lvl8pPr>
            <a:lvl9pPr indent="0" lvl="8" marL="3657600" marR="0" rtl="0" algn="l">
              <a:spcBef>
                <a:spcPts val="0"/>
              </a:spcBef>
              <a:buNone/>
              <a:defRPr b="0" i="0" sz="1800" u="none" cap="none" strike="noStrike"/>
            </a:lvl9pPr>
          </a:lstStyle>
          <a:p/>
        </p:txBody>
      </p:sp>
      <p:sp>
        <p:nvSpPr>
          <p:cNvPr id="7" name="Shape 7"/>
          <p:cNvSpPr txBox="1"/>
          <p:nvPr>
            <p:ph idx="11" type="ftr"/>
          </p:nvPr>
        </p:nvSpPr>
        <p:spPr>
          <a:xfrm>
            <a:off x="0" y="8685211"/>
            <a:ext cx="2971799" cy="457200"/>
          </a:xfrm>
          <a:prstGeom prst="rect">
            <a:avLst/>
          </a:prstGeom>
          <a:noFill/>
          <a:ln>
            <a:noFill/>
          </a:ln>
        </p:spPr>
        <p:txBody>
          <a:bodyPr anchorCtr="0" anchor="b" bIns="91425" lIns="91425" rIns="91425" tIns="91425"/>
          <a:lstStyle>
            <a:lvl1pPr indent="0" lvl="0" marL="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rgbClr val="000000"/>
                </a:solidFill>
                <a:latin typeface="Galdeano"/>
                <a:ea typeface="Galdeano"/>
                <a:cs typeface="Galdeano"/>
                <a:sym typeface="Galdeano"/>
              </a:defRPr>
            </a:lvl9pPr>
          </a:lstStyle>
          <a:p/>
        </p:txBody>
      </p:sp>
      <p:sp>
        <p:nvSpPr>
          <p:cNvPr id="8" name="Shape 8"/>
          <p:cNvSpPr txBox="1"/>
          <p:nvPr>
            <p:ph idx="12" type="sldNum"/>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8" name="Shape 8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Took it to the web</a:t>
            </a:r>
          </a:p>
          <a:p>
            <a:pPr lvl="0">
              <a:spcBef>
                <a:spcPts val="0"/>
              </a:spcBef>
              <a:buNone/>
            </a:pPr>
            <a:r>
              <a:t/>
            </a:r>
            <a:endParaRPr/>
          </a:p>
          <a:p>
            <a:pPr lvl="0">
              <a:spcBef>
                <a:spcPts val="0"/>
              </a:spcBef>
              <a:buNone/>
            </a:pPr>
            <a:r>
              <a:rPr lang="en-US"/>
              <a:t>Cloud-based software called OpenShift, which allowed me to build on my computer and push out to the web</a:t>
            </a:r>
          </a:p>
        </p:txBody>
      </p:sp>
      <p:sp>
        <p:nvSpPr>
          <p:cNvPr id="159" name="Shape 159"/>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4" name="Shape 16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I spent hours trying to figure out how to keep track of which rows are highlighted from page to page.</a:t>
            </a:r>
          </a:p>
          <a:p>
            <a:pPr lvl="0">
              <a:spcBef>
                <a:spcPts val="0"/>
              </a:spcBef>
              <a:buNone/>
            </a:pPr>
            <a:r>
              <a:t/>
            </a:r>
            <a:endParaRPr/>
          </a:p>
          <a:p>
            <a:pPr lvl="0">
              <a:spcBef>
                <a:spcPts val="0"/>
              </a:spcBef>
              <a:buNone/>
            </a:pPr>
            <a:r>
              <a:rPr lang="en-US"/>
              <a:t>Both on the View page and the Add page. I even started teaching myself a new language, AJAX, but ended up abandoning that direction when it proved to be the incorrect method.</a:t>
            </a:r>
          </a:p>
          <a:p>
            <a:pPr lvl="0">
              <a:spcBef>
                <a:spcPts val="0"/>
              </a:spcBef>
              <a:buNone/>
            </a:pPr>
            <a:r>
              <a:t/>
            </a:r>
            <a:endParaRPr/>
          </a:p>
          <a:p>
            <a:pPr lvl="0">
              <a:spcBef>
                <a:spcPts val="0"/>
              </a:spcBef>
              <a:buNone/>
            </a:pPr>
            <a:r>
              <a:rPr lang="en-US"/>
              <a:t>In the end, simplest was the best, and I added an invisible form, which keeps track of the row number you click on and sends the data to the next page.</a:t>
            </a:r>
          </a:p>
        </p:txBody>
      </p:sp>
      <p:sp>
        <p:nvSpPr>
          <p:cNvPr id="170" name="Shape 170"/>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78" name="Shape 178"/>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84" name="Shape 184"/>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1" name="Shape 191"/>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
        <p:nvSpPr>
          <p:cNvPr id="197" name="Shape 197"/>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5" name="Shape 205"/>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rtl="0">
              <a:spcBef>
                <a:spcPts val="0"/>
              </a:spcBef>
              <a:buNone/>
            </a:pPr>
            <a:fld id="{00000000-1234-1234-1234-123412341234}" type="slidenum">
              <a:rPr lang="en-US"/>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solidFill>
                  <a:schemeClr val="dk1"/>
                </a:solidFill>
              </a:rPr>
              <a:t>In 1801 French weaver Joseph Marie Jacquard first demonstrated a revolutionary new technology in the world of textiles: a loom that used cards with punches in a specific sequence, strung together in a continuous sequence to create complex patterns. Almost a century later, American inventor Herman Hollerith used the same idea to create a punch card tabulation machine to input data for the 1890 US Census. Six years later, Hollerith founded the Tabulation Machine Company to develop the punch card tabulation machine for industrial usage. </a:t>
            </a:r>
          </a:p>
        </p:txBody>
      </p:sp>
      <p:sp>
        <p:nvSpPr>
          <p:cNvPr id="94" name="Shape 9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05" name="Shape 105"/>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rPr b="0" i="0" lang="en-US" sz="1800" u="none" cap="none" strike="noStrike"/>
              <a:t>The Tabulation Machine Company was consolidated in 1911, along with three other companies, to form computer giant IBM.</a:t>
            </a:r>
          </a:p>
          <a:p>
            <a:pPr indent="0" lvl="0" marL="0" marR="0" rtl="0" algn="l">
              <a:spcBef>
                <a:spcPts val="0"/>
              </a:spcBef>
              <a:buSzPct val="25000"/>
              <a:buFont typeface="Arial"/>
              <a:buNone/>
            </a:pPr>
            <a:r>
              <a:t/>
            </a:r>
            <a:endParaRPr/>
          </a:p>
          <a:p>
            <a:pPr lvl="0" rtl="0">
              <a:spcBef>
                <a:spcPts val="0"/>
              </a:spcBef>
              <a:buClr>
                <a:schemeClr val="dk1"/>
              </a:buClr>
              <a:buSzPct val="25000"/>
              <a:buFont typeface="Arial"/>
              <a:buNone/>
            </a:pPr>
            <a:r>
              <a:rPr lang="en-US">
                <a:solidFill>
                  <a:schemeClr val="dk1"/>
                </a:solidFill>
              </a:rPr>
              <a:t>Fast forward to today. Computers are in almost everything we touch, from the phone in our pocket to thermostats, refrigerators, cars, and even wrist watches. Just about everything that can be digitized has been attempted, and we are able to connect with people across the world via the internet, or calculate instantly large sums that once took hours by hand. The technological explosion we live in today can thank Jacquard.</a:t>
            </a:r>
          </a:p>
          <a:p>
            <a:pPr lvl="0" rtl="0">
              <a:spcBef>
                <a:spcPts val="0"/>
              </a:spcBef>
              <a:buClr>
                <a:schemeClr val="dk1"/>
              </a:buClr>
              <a:buSzPct val="25000"/>
              <a:buFont typeface="Arial"/>
              <a:buNone/>
            </a:pPr>
            <a:r>
              <a:t/>
            </a:r>
            <a:endParaRPr>
              <a:solidFill>
                <a:schemeClr val="dk1"/>
              </a:solidFill>
            </a:endParaRPr>
          </a:p>
          <a:p>
            <a:pPr lvl="0" rtl="0">
              <a:spcBef>
                <a:spcPts val="0"/>
              </a:spcBef>
              <a:buClr>
                <a:schemeClr val="dk1"/>
              </a:buClr>
              <a:buSzPct val="25000"/>
              <a:buFont typeface="Arial"/>
              <a:buNone/>
            </a:pPr>
            <a:r>
              <a:rPr lang="en-US">
                <a:solidFill>
                  <a:schemeClr val="dk1"/>
                </a:solidFill>
              </a:rPr>
              <a:t>With my Honors project application Pattern Partner, the technology-textile crossover comes full circle.</a:t>
            </a:r>
          </a:p>
        </p:txBody>
      </p:sp>
      <p:sp>
        <p:nvSpPr>
          <p:cNvPr id="106" name="Shape 106"/>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14" name="Shape 114"/>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19" name="Shape 119"/>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lvl="0" rtl="0">
              <a:spcBef>
                <a:spcPts val="0"/>
              </a:spcBef>
              <a:buClr>
                <a:schemeClr val="dk1"/>
              </a:buClr>
              <a:buSzPct val="25000"/>
              <a:buFont typeface="Arial"/>
              <a:buNone/>
            </a:pPr>
            <a:r>
              <a:rPr lang="en-US">
                <a:solidFill>
                  <a:schemeClr val="dk1"/>
                </a:solidFill>
              </a:rPr>
              <a:t>Most patterns are uploaded to the internet in the form of PDFs. This makes them readable on almost every device and makes sure the formatting is exactly as the pattern writer wanted it. However phones and PDFs don’t play too well. These are real screenshots from my phone of a pattern I would like to make. On the left is the pattern at 100% zoom. The text is pretty much illegible. </a:t>
            </a:r>
          </a:p>
          <a:p>
            <a:pPr lvl="0" rtl="0">
              <a:spcBef>
                <a:spcPts val="0"/>
              </a:spcBef>
              <a:buClr>
                <a:schemeClr val="dk1"/>
              </a:buClr>
              <a:buSzPct val="25000"/>
              <a:buFont typeface="Arial"/>
              <a:buNone/>
            </a:pPr>
            <a:r>
              <a:t/>
            </a:r>
            <a:endParaRPr>
              <a:solidFill>
                <a:schemeClr val="dk1"/>
              </a:solidFill>
            </a:endParaRPr>
          </a:p>
          <a:p>
            <a:pPr lvl="0" rtl="0">
              <a:spcBef>
                <a:spcPts val="0"/>
              </a:spcBef>
              <a:buClr>
                <a:schemeClr val="dk1"/>
              </a:buClr>
              <a:buSzPct val="25000"/>
              <a:buFont typeface="Arial"/>
              <a:buNone/>
            </a:pPr>
            <a:r>
              <a:rPr lang="en-US">
                <a:solidFill>
                  <a:schemeClr val="dk1"/>
                </a:solidFill>
              </a:rPr>
              <a:t>On the right is zoomed into the pattern. Visible, but you have to scroll to see the entire line. This pattern has fairly short lines, but clearly not all of them fit within the screen.</a:t>
            </a:r>
          </a:p>
        </p:txBody>
      </p:sp>
      <p:sp>
        <p:nvSpPr>
          <p:cNvPr id="120" name="Shape 120"/>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a:noFill/>
          <a:ln>
            <a:noFill/>
          </a:ln>
        </p:spPr>
      </p:sp>
      <p:sp>
        <p:nvSpPr>
          <p:cNvPr id="128" name="Shape 128"/>
          <p:cNvSpPr txBox="1"/>
          <p:nvPr>
            <p:ph idx="1" type="body"/>
          </p:nvPr>
        </p:nvSpPr>
        <p:spPr>
          <a:xfrm>
            <a:off x="685800" y="4343400"/>
            <a:ext cx="5486399" cy="4114800"/>
          </a:xfrm>
          <a:prstGeom prst="rect">
            <a:avLst/>
          </a:prstGeom>
          <a:noFill/>
          <a:ln>
            <a:noFill/>
          </a:ln>
        </p:spPr>
        <p:txBody>
          <a:bodyPr anchorCtr="0" anchor="t" bIns="45700" lIns="91425" rIns="91425" tIns="45700">
            <a:noAutofit/>
          </a:bodyPr>
          <a:lstStyle/>
          <a:p>
            <a:pPr indent="0" lvl="0" marL="0" marR="0" rtl="0" algn="l">
              <a:spcBef>
                <a:spcPts val="0"/>
              </a:spcBef>
              <a:buSzPct val="25000"/>
              <a:buFont typeface="Arial"/>
              <a:buNone/>
            </a:pPr>
            <a:r>
              <a:rPr lang="en-US"/>
              <a:t>Existing apps come in two flavors. On the right, example of pattern library to discover new patterns, but either have to download externally or view pattern but can’t keep track of place</a:t>
            </a:r>
          </a:p>
          <a:p>
            <a:pPr indent="0" lvl="0" marL="0" marR="0" rtl="0" algn="l">
              <a:spcBef>
                <a:spcPts val="0"/>
              </a:spcBef>
              <a:buSzPct val="25000"/>
              <a:buFont typeface="Arial"/>
              <a:buNone/>
            </a:pPr>
            <a:r>
              <a:t/>
            </a:r>
            <a:endParaRPr/>
          </a:p>
          <a:p>
            <a:pPr indent="0" lvl="0" marL="0" marR="0" rtl="0" algn="l">
              <a:spcBef>
                <a:spcPts val="0"/>
              </a:spcBef>
              <a:buSzPct val="25000"/>
              <a:buFont typeface="Arial"/>
              <a:buNone/>
            </a:pPr>
            <a:r>
              <a:rPr lang="en-US"/>
              <a:t>Right, example of keep track of place, usually can’t view the pattern unless you copy-paste or add in a screenshot</a:t>
            </a:r>
          </a:p>
        </p:txBody>
      </p:sp>
      <p:sp>
        <p:nvSpPr>
          <p:cNvPr id="129" name="Shape 129"/>
          <p:cNvSpPr txBox="1"/>
          <p:nvPr/>
        </p:nvSpPr>
        <p:spPr>
          <a:xfrm>
            <a:off x="3884612" y="8685211"/>
            <a:ext cx="2971799" cy="457200"/>
          </a:xfrm>
          <a:prstGeom prst="rect">
            <a:avLst/>
          </a:prstGeom>
          <a:noFill/>
          <a:ln>
            <a:noFill/>
          </a:ln>
        </p:spPr>
        <p:txBody>
          <a:bodyPr anchorCtr="0" anchor="b" bIns="45700" lIns="91425" rIns="91425" tIns="45700">
            <a:noAutofit/>
          </a:bodyPr>
          <a:lstStyle/>
          <a:p>
            <a:pPr indent="0" lvl="0" marL="0" marR="0" rtl="0" algn="r">
              <a:lnSpc>
                <a:spcPct val="100000"/>
              </a:lnSpc>
              <a:spcBef>
                <a:spcPts val="0"/>
              </a:spcBef>
              <a:spcAft>
                <a:spcPts val="0"/>
              </a:spcAft>
              <a:buClr>
                <a:srgbClr val="000000"/>
              </a:buClr>
              <a:buSzPct val="25000"/>
              <a:buFont typeface="Calibri"/>
              <a:buNone/>
            </a:pPr>
            <a:fld id="{00000000-1234-1234-1234-123412341234}" type="slidenum">
              <a:rPr b="0" i="0" lang="en-US" sz="1200" u="none">
                <a:solidFill>
                  <a:srgbClr val="000000"/>
                </a:solidFill>
                <a:latin typeface="Calibri"/>
                <a:ea typeface="Calibri"/>
                <a:cs typeface="Calibri"/>
                <a:sym typeface="Calibri"/>
              </a:rPr>
              <a:t>‹#›</a:t>
            </a:fld>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140" name="Shape 14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US"/>
              <a:t>Bridges the gap between the two.</a:t>
            </a:r>
          </a:p>
          <a:p>
            <a:pPr lvl="0">
              <a:spcBef>
                <a:spcPts val="0"/>
              </a:spcBef>
              <a:buNone/>
            </a:pPr>
            <a:r>
              <a:t/>
            </a:r>
            <a:endParaRPr/>
          </a:p>
          <a:p>
            <a:pPr lvl="0">
              <a:spcBef>
                <a:spcPts val="0"/>
              </a:spcBef>
              <a:buNone/>
            </a:pPr>
            <a:r>
              <a:rPr lang="en-US"/>
              <a:t>Mobile-ready, easy to use pattern hosting and place tracking site</a:t>
            </a:r>
          </a:p>
        </p:txBody>
      </p:sp>
      <p:sp>
        <p:nvSpPr>
          <p:cNvPr id="145" name="Shape 145"/>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000" y="685800"/>
            <a:ext cx="4572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US"/>
              <a:t>First release on the command line. About 24 hours out of 85, 28% of time. </a:t>
            </a:r>
          </a:p>
          <a:p>
            <a:pPr lvl="0">
              <a:spcBef>
                <a:spcPts val="0"/>
              </a:spcBef>
              <a:buNone/>
            </a:pPr>
            <a:r>
              <a:t/>
            </a:r>
            <a:endParaRPr/>
          </a:p>
          <a:p>
            <a:pPr lvl="0">
              <a:spcBef>
                <a:spcPts val="0"/>
              </a:spcBef>
              <a:buNone/>
            </a:pPr>
            <a:r>
              <a:rPr lang="en-US"/>
              <a:t>Key commands built: Reading file, uploading to database, displaying pattern</a:t>
            </a:r>
          </a:p>
        </p:txBody>
      </p:sp>
      <p:sp>
        <p:nvSpPr>
          <p:cNvPr id="152" name="Shape 152"/>
          <p:cNvSpPr txBox="1"/>
          <p:nvPr>
            <p:ph idx="12" type="sldNum"/>
          </p:nvPr>
        </p:nvSpPr>
        <p:spPr>
          <a:xfrm>
            <a:off x="3884612" y="8685211"/>
            <a:ext cx="2971799" cy="457200"/>
          </a:xfrm>
          <a:prstGeom prst="rect">
            <a:avLst/>
          </a:prstGeom>
        </p:spPr>
        <p:txBody>
          <a:bodyPr anchorCtr="0" anchor="b" bIns="45700" lIns="91425" rIns="91425" tIns="45700">
            <a:noAutofit/>
          </a:bodyPr>
          <a:lstStyle/>
          <a:p>
            <a:pPr lvl="0">
              <a:spcBef>
                <a:spcPts val="0"/>
              </a:spcBef>
              <a:buClr>
                <a:srgbClr val="000000"/>
              </a:buClr>
              <a:buSzPct val="25000"/>
              <a:buFont typeface="Calibri"/>
              <a:buNone/>
            </a:pPr>
            <a:fld id="{00000000-1234-1234-1234-123412341234}" type="slidenum">
              <a:rPr lang="en-US"/>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9" name="Shape 19"/>
        <p:cNvGrpSpPr/>
        <p:nvPr/>
      </p:nvGrpSpPr>
      <p:grpSpPr>
        <a:xfrm>
          <a:off x="0" y="0"/>
          <a:ext cx="0" cy="0"/>
          <a:chOff x="0" y="0"/>
          <a:chExt cx="0" cy="0"/>
        </a:xfrm>
      </p:grpSpPr>
      <p:sp>
        <p:nvSpPr>
          <p:cNvPr id="20" name="Shape 20"/>
          <p:cNvSpPr txBox="1"/>
          <p:nvPr>
            <p:ph type="ctrTitle"/>
          </p:nvPr>
        </p:nvSpPr>
        <p:spPr>
          <a:xfrm>
            <a:off x="685800" y="1600200"/>
            <a:ext cx="7772400" cy="1780107"/>
          </a:xfrm>
          <a:prstGeom prst="rect">
            <a:avLst/>
          </a:prstGeom>
          <a:noFill/>
          <a:ln>
            <a:noFill/>
          </a:ln>
        </p:spPr>
        <p:txBody>
          <a:bodyPr anchorCtr="0" anchor="b" bIns="91425" lIns="91425" rIns="91425" tIns="91425"/>
          <a:lstStyle>
            <a:lvl1pPr indent="0" lvl="0" marL="0" marR="0" rtl="0" algn="ctr">
              <a:lnSpc>
                <a:spcPct val="100000"/>
              </a:lnSpc>
              <a:spcBef>
                <a:spcPts val="0"/>
              </a:spcBef>
              <a:spcAft>
                <a:spcPts val="0"/>
              </a:spcAft>
              <a:buClr>
                <a:srgbClr val="FFFFFF"/>
              </a:buClr>
              <a:buFont typeface="Galdeano"/>
              <a:buNone/>
              <a:defRPr b="0" i="0" sz="40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21" name="Shape 21"/>
          <p:cNvSpPr txBox="1"/>
          <p:nvPr>
            <p:ph idx="1" type="subTitle"/>
          </p:nvPr>
        </p:nvSpPr>
        <p:spPr>
          <a:xfrm>
            <a:off x="1371600" y="3556001"/>
            <a:ext cx="6400799" cy="1473199"/>
          </a:xfrm>
          <a:prstGeom prst="rect">
            <a:avLst/>
          </a:prstGeom>
          <a:noFill/>
          <a:ln>
            <a:noFill/>
          </a:ln>
        </p:spPr>
        <p:txBody>
          <a:bodyPr anchorCtr="0" anchor="t" bIns="91425" lIns="91425" rIns="91425" tIns="91425"/>
          <a:lstStyle>
            <a:lvl1pPr indent="0" lvl="0" marL="0" marR="0" rtl="0" algn="ctr">
              <a:spcBef>
                <a:spcPts val="400"/>
              </a:spcBef>
              <a:buClr>
                <a:schemeClr val="accent1"/>
              </a:buClr>
              <a:buFont typeface="Noto Sans Symbols"/>
              <a:buNone/>
              <a:defRPr b="0" i="0" sz="2000" u="none" cap="none" strike="noStrike">
                <a:solidFill>
                  <a:srgbClr val="FFFFFF"/>
                </a:solidFill>
                <a:latin typeface="Galdeano"/>
                <a:ea typeface="Galdeano"/>
                <a:cs typeface="Galdeano"/>
                <a:sym typeface="Galdeano"/>
              </a:defRPr>
            </a:lvl1pPr>
            <a:lvl2pPr indent="0" lvl="1" marL="457200" marR="0" rtl="0" algn="ctr">
              <a:spcBef>
                <a:spcPts val="440"/>
              </a:spcBef>
              <a:buClr>
                <a:schemeClr val="accent1"/>
              </a:buClr>
              <a:buFont typeface="Noto Sans Symbols"/>
              <a:buNone/>
              <a:defRPr b="0" i="0" sz="2200" u="none" cap="none" strike="noStrike">
                <a:solidFill>
                  <a:srgbClr val="888888"/>
                </a:solidFill>
                <a:latin typeface="Galdeano"/>
                <a:ea typeface="Galdeano"/>
                <a:cs typeface="Galdeano"/>
                <a:sym typeface="Galdeano"/>
              </a:defRPr>
            </a:lvl2pPr>
            <a:lvl3pPr indent="0" lvl="2" marL="914400" marR="0" rtl="0" algn="ctr">
              <a:spcBef>
                <a:spcPts val="400"/>
              </a:spcBef>
              <a:buClr>
                <a:schemeClr val="accent1"/>
              </a:buClr>
              <a:buFont typeface="Noto Sans Symbols"/>
              <a:buNone/>
              <a:defRPr b="0" i="0" sz="2000" u="none" cap="none" strike="noStrike">
                <a:solidFill>
                  <a:srgbClr val="888888"/>
                </a:solidFill>
                <a:latin typeface="Galdeano"/>
                <a:ea typeface="Galdeano"/>
                <a:cs typeface="Galdeano"/>
                <a:sym typeface="Galdeano"/>
              </a:defRPr>
            </a:lvl3pPr>
            <a:lvl4pPr indent="0" lvl="3" marL="1371600" marR="0" rtl="0" algn="ctr">
              <a:spcBef>
                <a:spcPts val="360"/>
              </a:spcBef>
              <a:buClr>
                <a:schemeClr val="accent1"/>
              </a:buClr>
              <a:buFont typeface="Noto Sans Symbols"/>
              <a:buNone/>
              <a:defRPr b="0" i="0" sz="1800" u="none" cap="none" strike="noStrike">
                <a:solidFill>
                  <a:srgbClr val="888888"/>
                </a:solidFill>
                <a:latin typeface="Galdeano"/>
                <a:ea typeface="Galdeano"/>
                <a:cs typeface="Galdeano"/>
                <a:sym typeface="Galdeano"/>
              </a:defRPr>
            </a:lvl4pPr>
            <a:lvl5pPr indent="0" lvl="4" marL="1828800" marR="0" rtl="0" algn="ctr">
              <a:spcBef>
                <a:spcPts val="320"/>
              </a:spcBef>
              <a:buClr>
                <a:schemeClr val="accent1"/>
              </a:buClr>
              <a:buFont typeface="Noto Sans Symbols"/>
              <a:buNone/>
              <a:defRPr b="0" i="0" sz="1600" u="none" cap="none" strike="noStrike">
                <a:solidFill>
                  <a:srgbClr val="888888"/>
                </a:solidFill>
                <a:latin typeface="Galdeano"/>
                <a:ea typeface="Galdeano"/>
                <a:cs typeface="Galdeano"/>
                <a:sym typeface="Galdeano"/>
              </a:defRPr>
            </a:lvl5pPr>
            <a:lvl6pPr indent="0" lvl="5" marL="2286000" marR="0" rtl="0" algn="ctr">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6pPr>
            <a:lvl7pPr indent="0" lvl="6" marL="2743200" marR="0" rtl="0" algn="ctr">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7pPr>
            <a:lvl8pPr indent="0" lvl="7" marL="3200400" marR="0" rtl="0" algn="ctr">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8pPr>
            <a:lvl9pPr indent="0" lvl="8" marL="3657600" marR="0" rtl="0" algn="ctr">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5" name="Shape 35"/>
        <p:cNvGrpSpPr/>
        <p:nvPr/>
      </p:nvGrpSpPr>
      <p:grpSpPr>
        <a:xfrm>
          <a:off x="0" y="0"/>
          <a:ext cx="0" cy="0"/>
          <a:chOff x="0" y="0"/>
          <a:chExt cx="0" cy="0"/>
        </a:xfrm>
      </p:grpSpPr>
      <p:sp>
        <p:nvSpPr>
          <p:cNvPr id="36" name="Shape 36"/>
          <p:cNvSpPr txBox="1"/>
          <p:nvPr>
            <p:ph idx="1" type="body"/>
          </p:nvPr>
        </p:nvSpPr>
        <p:spPr>
          <a:xfrm>
            <a:off x="871537" y="2674936"/>
            <a:ext cx="7408862" cy="3451225"/>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
        <p:nvSpPr>
          <p:cNvPr id="37" name="Shape 37"/>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8" name="Shape 38"/>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39" name="Shape 39"/>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40" name="Shape 40"/>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41" name="Shape 41"/>
        <p:cNvGrpSpPr/>
        <p:nvPr/>
      </p:nvGrpSpPr>
      <p:grpSpPr>
        <a:xfrm>
          <a:off x="0" y="0"/>
          <a:ext cx="0" cy="0"/>
          <a:chOff x="0" y="0"/>
          <a:chExt cx="0" cy="0"/>
        </a:xfrm>
      </p:grpSpPr>
      <p:sp>
        <p:nvSpPr>
          <p:cNvPr id="42" name="Shape 42"/>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3" name="Shape 43"/>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44" name="Shape 44"/>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45" name="Shape 45"/>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46" name="Shape 46"/>
        <p:cNvGrpSpPr/>
        <p:nvPr/>
      </p:nvGrpSpPr>
      <p:grpSpPr>
        <a:xfrm>
          <a:off x="0" y="0"/>
          <a:ext cx="0" cy="0"/>
          <a:chOff x="0" y="0"/>
          <a:chExt cx="0" cy="0"/>
        </a:xfrm>
      </p:grpSpPr>
      <p:sp>
        <p:nvSpPr>
          <p:cNvPr id="47" name="Shape 47"/>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48" name="Shape 48"/>
          <p:cNvSpPr txBox="1"/>
          <p:nvPr>
            <p:ph idx="1" type="body"/>
          </p:nvPr>
        </p:nvSpPr>
        <p:spPr>
          <a:xfrm rot="5400000">
            <a:off x="2850355" y="696118"/>
            <a:ext cx="3451225" cy="7408862"/>
          </a:xfrm>
          <a:prstGeom prst="rect">
            <a:avLst/>
          </a:prstGeom>
          <a:noFill/>
          <a:ln>
            <a:noFill/>
          </a:ln>
        </p:spPr>
        <p:txBody>
          <a:bodyPr anchorCtr="0" anchor="ctr"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
        <p:nvSpPr>
          <p:cNvPr id="49" name="Shape 49"/>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50" name="Shape 50"/>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51" name="Shape 51"/>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52" name="Shape 52"/>
        <p:cNvGrpSpPr/>
        <p:nvPr/>
      </p:nvGrpSpPr>
      <p:grpSpPr>
        <a:xfrm>
          <a:off x="0" y="0"/>
          <a:ext cx="0" cy="0"/>
          <a:chOff x="0" y="0"/>
          <a:chExt cx="0" cy="0"/>
        </a:xfrm>
      </p:grpSpPr>
      <p:sp>
        <p:nvSpPr>
          <p:cNvPr id="53" name="Shape 53"/>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4" name="Shape 54"/>
          <p:cNvSpPr txBox="1"/>
          <p:nvPr>
            <p:ph idx="1" type="body"/>
          </p:nvPr>
        </p:nvSpPr>
        <p:spPr>
          <a:xfrm>
            <a:off x="676656" y="2678114"/>
            <a:ext cx="3822191" cy="639762"/>
          </a:xfrm>
          <a:prstGeom prst="rect">
            <a:avLst/>
          </a:prstGeom>
          <a:noFill/>
          <a:ln>
            <a:noFill/>
          </a:ln>
        </p:spPr>
        <p:txBody>
          <a:bodyPr anchorCtr="0" anchor="ctr" bIns="91425" lIns="91425" rIns="91425" tIns="91425"/>
          <a:lstStyle>
            <a:lvl1pPr indent="0" lvl="0" marL="0" marR="0" rtl="0" algn="ctr">
              <a:spcBef>
                <a:spcPts val="480"/>
              </a:spcBef>
              <a:buClr>
                <a:schemeClr val="accent1"/>
              </a:buClr>
              <a:buFont typeface="Noto Sans Symbols"/>
              <a:buNone/>
              <a:defRPr b="0" i="0" sz="2400" u="none" cap="none" strike="noStrike">
                <a:solidFill>
                  <a:schemeClr val="dk2"/>
                </a:solidFill>
                <a:latin typeface="Galdeano"/>
                <a:ea typeface="Galdeano"/>
                <a:cs typeface="Galdeano"/>
                <a:sym typeface="Galdeano"/>
              </a:defRPr>
            </a:lvl1pPr>
            <a:lvl2pPr indent="0" lvl="1" marL="457200" marR="0" rtl="0" algn="l">
              <a:spcBef>
                <a:spcPts val="400"/>
              </a:spcBef>
              <a:buClr>
                <a:schemeClr val="accent1"/>
              </a:buClr>
              <a:buFont typeface="Noto Sans Symbols"/>
              <a:buNone/>
              <a:defRPr b="1" i="0" sz="2000" u="none" cap="none" strike="noStrike">
                <a:solidFill>
                  <a:schemeClr val="dk2"/>
                </a:solidFill>
                <a:latin typeface="Galdeano"/>
                <a:ea typeface="Galdeano"/>
                <a:cs typeface="Galdeano"/>
                <a:sym typeface="Galdeano"/>
              </a:defRPr>
            </a:lvl2pPr>
            <a:lvl3pPr indent="0" lvl="2" marL="914400" marR="0" rtl="0" algn="l">
              <a:spcBef>
                <a:spcPts val="360"/>
              </a:spcBef>
              <a:buClr>
                <a:schemeClr val="accent1"/>
              </a:buClr>
              <a:buFont typeface="Noto Sans Symbols"/>
              <a:buNone/>
              <a:defRPr b="1" i="0" sz="1800" u="none" cap="none" strike="noStrike">
                <a:solidFill>
                  <a:schemeClr val="dk2"/>
                </a:solidFill>
                <a:latin typeface="Galdeano"/>
                <a:ea typeface="Galdeano"/>
                <a:cs typeface="Galdeano"/>
                <a:sym typeface="Galdeano"/>
              </a:defRPr>
            </a:lvl3pPr>
            <a:lvl4pPr indent="0" lvl="3" marL="1371600" marR="0" rtl="0" algn="l">
              <a:spcBef>
                <a:spcPts val="320"/>
              </a:spcBef>
              <a:buClr>
                <a:schemeClr val="accent1"/>
              </a:buClr>
              <a:buFont typeface="Noto Sans Symbols"/>
              <a:buNone/>
              <a:defRPr b="1" i="0" sz="1600" u="none" cap="none" strike="noStrike">
                <a:solidFill>
                  <a:schemeClr val="dk2"/>
                </a:solidFill>
                <a:latin typeface="Galdeano"/>
                <a:ea typeface="Galdeano"/>
                <a:cs typeface="Galdeano"/>
                <a:sym typeface="Galdeano"/>
              </a:defRPr>
            </a:lvl4pPr>
            <a:lvl5pPr indent="0" lvl="4" marL="1828800" marR="0" rtl="0" algn="l">
              <a:spcBef>
                <a:spcPts val="320"/>
              </a:spcBef>
              <a:buClr>
                <a:schemeClr val="accent1"/>
              </a:buClr>
              <a:buFont typeface="Noto Sans Symbols"/>
              <a:buNone/>
              <a:defRPr b="1" i="0" sz="1600" u="none" cap="none" strike="noStrike">
                <a:solidFill>
                  <a:schemeClr val="dk2"/>
                </a:solidFill>
                <a:latin typeface="Galdeano"/>
                <a:ea typeface="Galdeano"/>
                <a:cs typeface="Galdeano"/>
                <a:sym typeface="Galdeano"/>
              </a:defRPr>
            </a:lvl5pPr>
            <a:lvl6pPr indent="0" lvl="5" marL="22860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6pPr>
            <a:lvl7pPr indent="0" lvl="6" marL="27432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7pPr>
            <a:lvl8pPr indent="0" lvl="7" marL="32004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8pPr>
            <a:lvl9pPr indent="0" lvl="8" marL="36576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9pPr>
          </a:lstStyle>
          <a:p/>
        </p:txBody>
      </p:sp>
      <p:sp>
        <p:nvSpPr>
          <p:cNvPr id="55" name="Shape 55"/>
          <p:cNvSpPr txBox="1"/>
          <p:nvPr>
            <p:ph idx="2" type="body"/>
          </p:nvPr>
        </p:nvSpPr>
        <p:spPr>
          <a:xfrm>
            <a:off x="677331" y="3429000"/>
            <a:ext cx="3820055" cy="2697163"/>
          </a:xfrm>
          <a:prstGeom prst="rect">
            <a:avLst/>
          </a:prstGeom>
          <a:noFill/>
          <a:ln>
            <a:noFill/>
          </a:ln>
        </p:spPr>
        <p:txBody>
          <a:bodyPr anchorCtr="0" anchor="t" bIns="91425" lIns="91425" rIns="91425" tIns="91425"/>
          <a:lstStyle>
            <a:lvl1pPr indent="-147320" lvl="0" marL="274320"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1pPr>
            <a:lvl2pPr indent="-169862" lvl="1" marL="576263"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2pPr>
            <a:lvl3pPr indent="-131762" lvl="2" marL="855663"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3pPr>
            <a:lvl4pPr indent="-139700" lvl="3" marL="1143000" marR="0" rtl="0" algn="l">
              <a:spcBef>
                <a:spcPts val="280"/>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4pPr>
            <a:lvl5pPr indent="-142239" lvl="4" marL="1463040" marR="0" rtl="0" algn="l">
              <a:spcBef>
                <a:spcPts val="280"/>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5pPr>
            <a:lvl6pPr indent="-132079" lvl="5" marL="1783079"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6pPr>
            <a:lvl7pPr indent="-134620" lvl="6" marL="210312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7pPr>
            <a:lvl8pPr indent="-137160" lvl="7" marL="242316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8pPr>
            <a:lvl9pPr indent="-127000" lvl="8" marL="274320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9pPr>
          </a:lstStyle>
          <a:p/>
        </p:txBody>
      </p:sp>
      <p:sp>
        <p:nvSpPr>
          <p:cNvPr id="56" name="Shape 56"/>
          <p:cNvSpPr txBox="1"/>
          <p:nvPr>
            <p:ph idx="3" type="body"/>
          </p:nvPr>
        </p:nvSpPr>
        <p:spPr>
          <a:xfrm>
            <a:off x="4648200" y="2678113"/>
            <a:ext cx="3822191" cy="639762"/>
          </a:xfrm>
          <a:prstGeom prst="rect">
            <a:avLst/>
          </a:prstGeom>
          <a:noFill/>
          <a:ln>
            <a:noFill/>
          </a:ln>
        </p:spPr>
        <p:txBody>
          <a:bodyPr anchorCtr="0" anchor="ctr" bIns="91425" lIns="91425" rIns="91425" tIns="91425"/>
          <a:lstStyle>
            <a:lvl1pPr indent="0" lvl="0" marL="0" marR="0" rtl="0" algn="ctr">
              <a:spcBef>
                <a:spcPts val="480"/>
              </a:spcBef>
              <a:buClr>
                <a:schemeClr val="accent1"/>
              </a:buClr>
              <a:buFont typeface="Noto Sans Symbols"/>
              <a:buNone/>
              <a:defRPr b="0" i="0" sz="2400" u="none" cap="none" strike="noStrike">
                <a:solidFill>
                  <a:schemeClr val="dk2"/>
                </a:solidFill>
                <a:latin typeface="Galdeano"/>
                <a:ea typeface="Galdeano"/>
                <a:cs typeface="Galdeano"/>
                <a:sym typeface="Galdeano"/>
              </a:defRPr>
            </a:lvl1pPr>
            <a:lvl2pPr indent="0" lvl="1" marL="457200" marR="0" rtl="0" algn="l">
              <a:spcBef>
                <a:spcPts val="400"/>
              </a:spcBef>
              <a:buClr>
                <a:schemeClr val="accent1"/>
              </a:buClr>
              <a:buFont typeface="Noto Sans Symbols"/>
              <a:buNone/>
              <a:defRPr b="1" i="0" sz="2000" u="none" cap="none" strike="noStrike">
                <a:solidFill>
                  <a:schemeClr val="dk2"/>
                </a:solidFill>
                <a:latin typeface="Galdeano"/>
                <a:ea typeface="Galdeano"/>
                <a:cs typeface="Galdeano"/>
                <a:sym typeface="Galdeano"/>
              </a:defRPr>
            </a:lvl2pPr>
            <a:lvl3pPr indent="0" lvl="2" marL="914400" marR="0" rtl="0" algn="l">
              <a:spcBef>
                <a:spcPts val="360"/>
              </a:spcBef>
              <a:buClr>
                <a:schemeClr val="accent1"/>
              </a:buClr>
              <a:buFont typeface="Noto Sans Symbols"/>
              <a:buNone/>
              <a:defRPr b="1" i="0" sz="1800" u="none" cap="none" strike="noStrike">
                <a:solidFill>
                  <a:schemeClr val="dk2"/>
                </a:solidFill>
                <a:latin typeface="Galdeano"/>
                <a:ea typeface="Galdeano"/>
                <a:cs typeface="Galdeano"/>
                <a:sym typeface="Galdeano"/>
              </a:defRPr>
            </a:lvl3pPr>
            <a:lvl4pPr indent="0" lvl="3" marL="1371600" marR="0" rtl="0" algn="l">
              <a:spcBef>
                <a:spcPts val="320"/>
              </a:spcBef>
              <a:buClr>
                <a:schemeClr val="accent1"/>
              </a:buClr>
              <a:buFont typeface="Noto Sans Symbols"/>
              <a:buNone/>
              <a:defRPr b="1" i="0" sz="1600" u="none" cap="none" strike="noStrike">
                <a:solidFill>
                  <a:schemeClr val="dk2"/>
                </a:solidFill>
                <a:latin typeface="Galdeano"/>
                <a:ea typeface="Galdeano"/>
                <a:cs typeface="Galdeano"/>
                <a:sym typeface="Galdeano"/>
              </a:defRPr>
            </a:lvl4pPr>
            <a:lvl5pPr indent="0" lvl="4" marL="1828800" marR="0" rtl="0" algn="l">
              <a:spcBef>
                <a:spcPts val="320"/>
              </a:spcBef>
              <a:buClr>
                <a:schemeClr val="accent1"/>
              </a:buClr>
              <a:buFont typeface="Noto Sans Symbols"/>
              <a:buNone/>
              <a:defRPr b="1" i="0" sz="1600" u="none" cap="none" strike="noStrike">
                <a:solidFill>
                  <a:schemeClr val="dk2"/>
                </a:solidFill>
                <a:latin typeface="Galdeano"/>
                <a:ea typeface="Galdeano"/>
                <a:cs typeface="Galdeano"/>
                <a:sym typeface="Galdeano"/>
              </a:defRPr>
            </a:lvl5pPr>
            <a:lvl6pPr indent="0" lvl="5" marL="22860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6pPr>
            <a:lvl7pPr indent="0" lvl="6" marL="27432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7pPr>
            <a:lvl8pPr indent="0" lvl="7" marL="32004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8pPr>
            <a:lvl9pPr indent="0" lvl="8" marL="3657600" marR="0" rtl="0" algn="l">
              <a:spcBef>
                <a:spcPts val="384"/>
              </a:spcBef>
              <a:buClr>
                <a:schemeClr val="accent1"/>
              </a:buClr>
              <a:buFont typeface="Noto Sans Symbols"/>
              <a:buNone/>
              <a:defRPr b="1" i="0" sz="1600" u="none" cap="none" strike="noStrike">
                <a:solidFill>
                  <a:schemeClr val="dk2"/>
                </a:solidFill>
                <a:latin typeface="Galdeano"/>
                <a:ea typeface="Galdeano"/>
                <a:cs typeface="Galdeano"/>
                <a:sym typeface="Galdeano"/>
              </a:defRPr>
            </a:lvl9pPr>
          </a:lstStyle>
          <a:p/>
        </p:txBody>
      </p:sp>
      <p:sp>
        <p:nvSpPr>
          <p:cNvPr id="57" name="Shape 57"/>
          <p:cNvSpPr txBox="1"/>
          <p:nvPr>
            <p:ph idx="4" type="body"/>
          </p:nvPr>
        </p:nvSpPr>
        <p:spPr>
          <a:xfrm>
            <a:off x="4645025" y="3429000"/>
            <a:ext cx="3822191" cy="2697163"/>
          </a:xfrm>
          <a:prstGeom prst="rect">
            <a:avLst/>
          </a:prstGeom>
          <a:noFill/>
          <a:ln>
            <a:noFill/>
          </a:ln>
        </p:spPr>
        <p:txBody>
          <a:bodyPr anchorCtr="0" anchor="t" bIns="91425" lIns="91425" rIns="91425" tIns="91425"/>
          <a:lstStyle>
            <a:lvl1pPr indent="-147320" lvl="0" marL="274320"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1pPr>
            <a:lvl2pPr indent="-169862" lvl="1" marL="576263"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2pPr>
            <a:lvl3pPr indent="-131762" lvl="2" marL="855663"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3pPr>
            <a:lvl4pPr indent="-139700" lvl="3" marL="1143000" marR="0" rtl="0" algn="l">
              <a:spcBef>
                <a:spcPts val="280"/>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4pPr>
            <a:lvl5pPr indent="-142239" lvl="4" marL="1463040" marR="0" rtl="0" algn="l">
              <a:spcBef>
                <a:spcPts val="280"/>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5pPr>
            <a:lvl6pPr indent="-132079" lvl="5" marL="1783079"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6pPr>
            <a:lvl7pPr indent="-134620" lvl="6" marL="210312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7pPr>
            <a:lvl8pPr indent="-137160" lvl="7" marL="242316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8pPr>
            <a:lvl9pPr indent="-127000" lvl="8" marL="2743200" marR="0" rtl="0" algn="l">
              <a:spcBef>
                <a:spcPts val="384"/>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9pPr>
          </a:lstStyle>
          <a:p/>
        </p:txBody>
      </p:sp>
      <p:sp>
        <p:nvSpPr>
          <p:cNvPr id="58" name="Shape 58"/>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59" name="Shape 59"/>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60" name="Shape 60"/>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61" name="Shape 61"/>
        <p:cNvGrpSpPr/>
        <p:nvPr/>
      </p:nvGrpSpPr>
      <p:grpSpPr>
        <a:xfrm>
          <a:off x="0" y="0"/>
          <a:ext cx="0" cy="0"/>
          <a:chOff x="0" y="0"/>
          <a:chExt cx="0" cy="0"/>
        </a:xfrm>
      </p:grpSpPr>
      <p:sp>
        <p:nvSpPr>
          <p:cNvPr id="62" name="Shape 62"/>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63" name="Shape 63"/>
          <p:cNvSpPr txBox="1"/>
          <p:nvPr>
            <p:ph idx="1" type="body"/>
          </p:nvPr>
        </p:nvSpPr>
        <p:spPr>
          <a:xfrm>
            <a:off x="676654" y="2679191"/>
            <a:ext cx="3822191" cy="3447288"/>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
        <p:nvSpPr>
          <p:cNvPr id="64" name="Shape 64"/>
          <p:cNvSpPr txBox="1"/>
          <p:nvPr>
            <p:ph idx="2" type="body"/>
          </p:nvPr>
        </p:nvSpPr>
        <p:spPr>
          <a:xfrm>
            <a:off x="4645151" y="2679191"/>
            <a:ext cx="3822191" cy="3447288"/>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
        <p:nvSpPr>
          <p:cNvPr id="65" name="Shape 65"/>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66" name="Shape 66"/>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67" name="Shape 67"/>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80" name="Shape 80"/>
        <p:cNvGrpSpPr/>
        <p:nvPr/>
      </p:nvGrpSpPr>
      <p:grpSpPr>
        <a:xfrm>
          <a:off x="0" y="0"/>
          <a:ext cx="0" cy="0"/>
          <a:chOff x="0" y="0"/>
          <a:chExt cx="0" cy="0"/>
        </a:xfrm>
      </p:grpSpPr>
      <p:sp>
        <p:nvSpPr>
          <p:cNvPr id="81" name="Shape 81"/>
          <p:cNvSpPr txBox="1"/>
          <p:nvPr>
            <p:ph type="title"/>
          </p:nvPr>
        </p:nvSpPr>
        <p:spPr>
          <a:xfrm>
            <a:off x="690031" y="2463559"/>
            <a:ext cx="7772400" cy="1524000"/>
          </a:xfrm>
          <a:prstGeom prst="rect">
            <a:avLst/>
          </a:prstGeom>
          <a:noFill/>
          <a:ln>
            <a:noFill/>
          </a:ln>
        </p:spPr>
        <p:txBody>
          <a:bodyPr anchorCtr="0" anchor="t"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82" name="Shape 82"/>
          <p:cNvSpPr txBox="1"/>
          <p:nvPr>
            <p:ph idx="1" type="body"/>
          </p:nvPr>
        </p:nvSpPr>
        <p:spPr>
          <a:xfrm>
            <a:off x="1367365" y="1437448"/>
            <a:ext cx="6417733" cy="939800"/>
          </a:xfrm>
          <a:prstGeom prst="rect">
            <a:avLst/>
          </a:prstGeom>
          <a:noFill/>
          <a:ln>
            <a:noFill/>
          </a:ln>
        </p:spPr>
        <p:txBody>
          <a:bodyPr anchorCtr="0" anchor="b" bIns="91425" lIns="91425" rIns="91425" tIns="91425"/>
          <a:lstStyle>
            <a:lvl1pPr indent="0" lvl="0" marL="0" marR="0" rtl="0" algn="ctr">
              <a:spcBef>
                <a:spcPts val="400"/>
              </a:spcBef>
              <a:buClr>
                <a:schemeClr val="accent1"/>
              </a:buClr>
              <a:buFont typeface="Noto Sans Symbols"/>
              <a:buNone/>
              <a:defRPr b="0" i="0" sz="2000" u="none" cap="none" strike="noStrike">
                <a:solidFill>
                  <a:srgbClr val="FFFFFF"/>
                </a:solidFill>
                <a:latin typeface="Galdeano"/>
                <a:ea typeface="Galdeano"/>
                <a:cs typeface="Galdeano"/>
                <a:sym typeface="Galdeano"/>
              </a:defRPr>
            </a:lvl1pPr>
            <a:lvl2pPr indent="0" lvl="1" marL="457200" marR="0" rtl="0" algn="l">
              <a:spcBef>
                <a:spcPts val="360"/>
              </a:spcBef>
              <a:buClr>
                <a:schemeClr val="accent1"/>
              </a:buClr>
              <a:buFont typeface="Noto Sans Symbols"/>
              <a:buNone/>
              <a:defRPr b="0" i="0" sz="1800" u="none" cap="none" strike="noStrike">
                <a:solidFill>
                  <a:srgbClr val="888888"/>
                </a:solidFill>
                <a:latin typeface="Galdeano"/>
                <a:ea typeface="Galdeano"/>
                <a:cs typeface="Galdeano"/>
                <a:sym typeface="Galdeano"/>
              </a:defRPr>
            </a:lvl2pPr>
            <a:lvl3pPr indent="0" lvl="2" marL="914400" marR="0" rtl="0" algn="l">
              <a:spcBef>
                <a:spcPts val="320"/>
              </a:spcBef>
              <a:buClr>
                <a:schemeClr val="accent1"/>
              </a:buClr>
              <a:buFont typeface="Noto Sans Symbols"/>
              <a:buNone/>
              <a:defRPr b="0" i="0" sz="1600" u="none" cap="none" strike="noStrike">
                <a:solidFill>
                  <a:srgbClr val="888888"/>
                </a:solidFill>
                <a:latin typeface="Galdeano"/>
                <a:ea typeface="Galdeano"/>
                <a:cs typeface="Galdeano"/>
                <a:sym typeface="Galdeano"/>
              </a:defRPr>
            </a:lvl3pPr>
            <a:lvl4pPr indent="0" lvl="3" marL="1371600" marR="0" rtl="0" algn="l">
              <a:spcBef>
                <a:spcPts val="280"/>
              </a:spcBef>
              <a:buClr>
                <a:schemeClr val="accent1"/>
              </a:buClr>
              <a:buFont typeface="Noto Sans Symbols"/>
              <a:buNone/>
              <a:defRPr b="0" i="0" sz="1400" u="none" cap="none" strike="noStrike">
                <a:solidFill>
                  <a:srgbClr val="888888"/>
                </a:solidFill>
                <a:latin typeface="Galdeano"/>
                <a:ea typeface="Galdeano"/>
                <a:cs typeface="Galdeano"/>
                <a:sym typeface="Galdeano"/>
              </a:defRPr>
            </a:lvl4pPr>
            <a:lvl5pPr indent="0" lvl="4" marL="1828800" marR="0" rtl="0" algn="l">
              <a:spcBef>
                <a:spcPts val="280"/>
              </a:spcBef>
              <a:buClr>
                <a:schemeClr val="accent1"/>
              </a:buClr>
              <a:buFont typeface="Noto Sans Symbols"/>
              <a:buNone/>
              <a:defRPr b="0" i="0" sz="1400" u="none" cap="none" strike="noStrike">
                <a:solidFill>
                  <a:srgbClr val="888888"/>
                </a:solidFill>
                <a:latin typeface="Galdeano"/>
                <a:ea typeface="Galdeano"/>
                <a:cs typeface="Galdeano"/>
                <a:sym typeface="Galdeano"/>
              </a:defRPr>
            </a:lvl5pPr>
            <a:lvl6pPr indent="0" lvl="5" marL="2286000" marR="0" rtl="0" algn="l">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6pPr>
            <a:lvl7pPr indent="0" lvl="6" marL="2743200" marR="0" rtl="0" algn="l">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7pPr>
            <a:lvl8pPr indent="0" lvl="7" marL="3200400" marR="0" rtl="0" algn="l">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8pPr>
            <a:lvl9pPr indent="0" lvl="8" marL="3657600" marR="0" rtl="0" algn="l">
              <a:spcBef>
                <a:spcPts val="384"/>
              </a:spcBef>
              <a:buClr>
                <a:schemeClr val="accent1"/>
              </a:buClr>
              <a:buFont typeface="Noto Sans Symbols"/>
              <a:buNone/>
              <a:defRPr b="0" i="0" sz="1400" u="none" cap="none" strike="noStrike">
                <a:solidFill>
                  <a:srgbClr val="888888"/>
                </a:solidFill>
                <a:latin typeface="Galdeano"/>
                <a:ea typeface="Galdeano"/>
                <a:cs typeface="Galdeano"/>
                <a:sym typeface="Galdeano"/>
              </a:defRPr>
            </a:lvl9pPr>
          </a:lstStyle>
          <a:p/>
        </p:txBody>
      </p:sp>
      <p:sp>
        <p:nvSpPr>
          <p:cNvPr id="83" name="Shape 83"/>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84" name="Shape 84"/>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85" name="Shape 85"/>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p:nvPr/>
        </p:nvSpPr>
        <p:spPr>
          <a:xfrm>
            <a:off x="228600" y="228600"/>
            <a:ext cx="8696325" cy="6035674"/>
          </a:xfrm>
          <a:prstGeom prst="roundRect">
            <a:avLst>
              <a:gd fmla="val 275" name="adj"/>
            </a:avLst>
          </a:prstGeom>
          <a:gradFill>
            <a:gsLst>
              <a:gs pos="0">
                <a:srgbClr val="0293E0"/>
              </a:gs>
              <a:gs pos="100000">
                <a:srgbClr val="83D3FE"/>
              </a:gs>
            </a:gsLst>
            <a:lin ang="54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grpSp>
        <p:nvGrpSpPr>
          <p:cNvPr id="11" name="Shape 11"/>
          <p:cNvGrpSpPr/>
          <p:nvPr/>
        </p:nvGrpSpPr>
        <p:grpSpPr>
          <a:xfrm>
            <a:off x="211137" y="5354636"/>
            <a:ext cx="8723311" cy="1330324"/>
            <a:chOff x="0" y="0"/>
            <a:chExt cx="2147483646" cy="2147483647"/>
          </a:xfrm>
        </p:grpSpPr>
        <p:sp>
          <p:nvSpPr>
            <p:cNvPr id="12" name="Shape 12"/>
            <p:cNvSpPr/>
            <p:nvPr/>
          </p:nvSpPr>
          <p:spPr>
            <a:xfrm>
              <a:off x="1438468194" y="234205775"/>
              <a:ext cx="709015452" cy="1153011393"/>
            </a:xfrm>
            <a:custGeom>
              <a:pathLst>
                <a:path extrusionOk="0" h="120000" w="120000">
                  <a:moveTo>
                    <a:pt x="119733" y="0"/>
                  </a:moveTo>
                  <a:lnTo>
                    <a:pt x="119733" y="0"/>
                  </a:lnTo>
                  <a:lnTo>
                    <a:pt x="114678" y="3375"/>
                  </a:lnTo>
                  <a:lnTo>
                    <a:pt x="109534" y="7125"/>
                  </a:lnTo>
                  <a:lnTo>
                    <a:pt x="104301" y="11250"/>
                  </a:lnTo>
                  <a:lnTo>
                    <a:pt x="98891" y="15375"/>
                  </a:lnTo>
                  <a:lnTo>
                    <a:pt x="93392" y="20250"/>
                  </a:lnTo>
                  <a:lnTo>
                    <a:pt x="87716" y="25125"/>
                  </a:lnTo>
                  <a:lnTo>
                    <a:pt x="81951" y="30750"/>
                  </a:lnTo>
                  <a:lnTo>
                    <a:pt x="76008" y="36375"/>
                  </a:lnTo>
                  <a:lnTo>
                    <a:pt x="76008" y="36375"/>
                  </a:lnTo>
                  <a:lnTo>
                    <a:pt x="65277" y="47250"/>
                  </a:lnTo>
                  <a:lnTo>
                    <a:pt x="54811" y="57000"/>
                  </a:lnTo>
                  <a:lnTo>
                    <a:pt x="44789" y="66000"/>
                  </a:lnTo>
                  <a:lnTo>
                    <a:pt x="35121" y="74625"/>
                  </a:lnTo>
                  <a:lnTo>
                    <a:pt x="25898" y="82125"/>
                  </a:lnTo>
                  <a:lnTo>
                    <a:pt x="16940" y="88875"/>
                  </a:lnTo>
                  <a:lnTo>
                    <a:pt x="8337" y="95250"/>
                  </a:lnTo>
                  <a:lnTo>
                    <a:pt x="0" y="100875"/>
                  </a:lnTo>
                  <a:lnTo>
                    <a:pt x="0" y="100875"/>
                  </a:lnTo>
                  <a:lnTo>
                    <a:pt x="5764" y="104250"/>
                  </a:lnTo>
                  <a:lnTo>
                    <a:pt x="11263" y="107250"/>
                  </a:lnTo>
                  <a:lnTo>
                    <a:pt x="16585" y="109875"/>
                  </a:lnTo>
                  <a:lnTo>
                    <a:pt x="21818" y="112125"/>
                  </a:lnTo>
                  <a:lnTo>
                    <a:pt x="26873" y="114375"/>
                  </a:lnTo>
                  <a:lnTo>
                    <a:pt x="31751" y="115875"/>
                  </a:lnTo>
                  <a:lnTo>
                    <a:pt x="36452" y="117375"/>
                  </a:lnTo>
                  <a:lnTo>
                    <a:pt x="41064" y="118500"/>
                  </a:lnTo>
                  <a:lnTo>
                    <a:pt x="45587" y="119250"/>
                  </a:lnTo>
                  <a:lnTo>
                    <a:pt x="49933" y="119625"/>
                  </a:lnTo>
                  <a:lnTo>
                    <a:pt x="54101" y="120000"/>
                  </a:lnTo>
                  <a:lnTo>
                    <a:pt x="58181" y="120000"/>
                  </a:lnTo>
                  <a:lnTo>
                    <a:pt x="62172" y="119625"/>
                  </a:lnTo>
                  <a:lnTo>
                    <a:pt x="66075" y="119250"/>
                  </a:lnTo>
                  <a:lnTo>
                    <a:pt x="69800" y="118500"/>
                  </a:lnTo>
                  <a:lnTo>
                    <a:pt x="73436" y="117375"/>
                  </a:lnTo>
                  <a:lnTo>
                    <a:pt x="76895" y="116250"/>
                  </a:lnTo>
                  <a:lnTo>
                    <a:pt x="80354" y="114750"/>
                  </a:lnTo>
                  <a:lnTo>
                    <a:pt x="83636" y="112875"/>
                  </a:lnTo>
                  <a:lnTo>
                    <a:pt x="86917" y="111000"/>
                  </a:lnTo>
                  <a:lnTo>
                    <a:pt x="90022" y="108750"/>
                  </a:lnTo>
                  <a:lnTo>
                    <a:pt x="93126" y="106500"/>
                  </a:lnTo>
                  <a:lnTo>
                    <a:pt x="96053" y="103875"/>
                  </a:lnTo>
                  <a:lnTo>
                    <a:pt x="98980" y="101250"/>
                  </a:lnTo>
                  <a:lnTo>
                    <a:pt x="101818" y="98250"/>
                  </a:lnTo>
                  <a:lnTo>
                    <a:pt x="104567" y="95250"/>
                  </a:lnTo>
                  <a:lnTo>
                    <a:pt x="107228" y="91875"/>
                  </a:lnTo>
                  <a:lnTo>
                    <a:pt x="109889" y="88500"/>
                  </a:lnTo>
                  <a:lnTo>
                    <a:pt x="114944" y="81000"/>
                  </a:lnTo>
                  <a:lnTo>
                    <a:pt x="119822" y="73125"/>
                  </a:lnTo>
                  <a:lnTo>
                    <a:pt x="119822" y="73125"/>
                  </a:lnTo>
                  <a:lnTo>
                    <a:pt x="120000" y="72750"/>
                  </a:lnTo>
                  <a:lnTo>
                    <a:pt x="120000" y="72750"/>
                  </a:lnTo>
                  <a:lnTo>
                    <a:pt x="120000" y="0"/>
                  </a:lnTo>
                  <a:lnTo>
                    <a:pt x="120000" y="0"/>
                  </a:lnTo>
                  <a:lnTo>
                    <a:pt x="119733" y="0"/>
                  </a:lnTo>
                  <a:lnTo>
                    <a:pt x="119733" y="0"/>
                  </a:lnTo>
                  <a:close/>
                </a:path>
              </a:pathLst>
            </a:custGeom>
            <a:solidFill>
              <a:schemeClr val="lt2">
                <a:alpha val="2862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13" name="Shape 13"/>
            <p:cNvSpPr/>
            <p:nvPr/>
          </p:nvSpPr>
          <p:spPr>
            <a:xfrm>
              <a:off x="593466299" y="27023171"/>
              <a:ext cx="1366676004" cy="1372804122"/>
            </a:xfrm>
            <a:custGeom>
              <a:pathLst>
                <a:path extrusionOk="0" h="120000" w="120000">
                  <a:moveTo>
                    <a:pt x="120000" y="112440"/>
                  </a:moveTo>
                  <a:lnTo>
                    <a:pt x="120000" y="112440"/>
                  </a:lnTo>
                  <a:lnTo>
                    <a:pt x="117377" y="110236"/>
                  </a:lnTo>
                  <a:lnTo>
                    <a:pt x="114662" y="108031"/>
                  </a:lnTo>
                  <a:lnTo>
                    <a:pt x="109003" y="102677"/>
                  </a:lnTo>
                  <a:lnTo>
                    <a:pt x="103021" y="96062"/>
                  </a:lnTo>
                  <a:lnTo>
                    <a:pt x="96717" y="88818"/>
                  </a:lnTo>
                  <a:lnTo>
                    <a:pt x="90046" y="80000"/>
                  </a:lnTo>
                  <a:lnTo>
                    <a:pt x="83006" y="70236"/>
                  </a:lnTo>
                  <a:lnTo>
                    <a:pt x="75598" y="58897"/>
                  </a:lnTo>
                  <a:lnTo>
                    <a:pt x="67776" y="46614"/>
                  </a:lnTo>
                  <a:lnTo>
                    <a:pt x="67776" y="46614"/>
                  </a:lnTo>
                  <a:lnTo>
                    <a:pt x="64693" y="41889"/>
                  </a:lnTo>
                  <a:lnTo>
                    <a:pt x="61702" y="37165"/>
                  </a:lnTo>
                  <a:lnTo>
                    <a:pt x="58803" y="33070"/>
                  </a:lnTo>
                  <a:lnTo>
                    <a:pt x="55904" y="28976"/>
                  </a:lnTo>
                  <a:lnTo>
                    <a:pt x="53098" y="25511"/>
                  </a:lnTo>
                  <a:lnTo>
                    <a:pt x="50383" y="22047"/>
                  </a:lnTo>
                  <a:lnTo>
                    <a:pt x="47714" y="18897"/>
                  </a:lnTo>
                  <a:lnTo>
                    <a:pt x="45092" y="16062"/>
                  </a:lnTo>
                  <a:lnTo>
                    <a:pt x="42561" y="13543"/>
                  </a:lnTo>
                  <a:lnTo>
                    <a:pt x="40030" y="11338"/>
                  </a:lnTo>
                  <a:lnTo>
                    <a:pt x="35245" y="7244"/>
                  </a:lnTo>
                  <a:lnTo>
                    <a:pt x="30690" y="4409"/>
                  </a:lnTo>
                  <a:lnTo>
                    <a:pt x="26411" y="2204"/>
                  </a:lnTo>
                  <a:lnTo>
                    <a:pt x="22315" y="629"/>
                  </a:lnTo>
                  <a:lnTo>
                    <a:pt x="18450" y="0"/>
                  </a:lnTo>
                  <a:lnTo>
                    <a:pt x="14815" y="0"/>
                  </a:lnTo>
                  <a:lnTo>
                    <a:pt x="11411" y="629"/>
                  </a:lnTo>
                  <a:lnTo>
                    <a:pt x="8236" y="1574"/>
                  </a:lnTo>
                  <a:lnTo>
                    <a:pt x="5291" y="3149"/>
                  </a:lnTo>
                  <a:lnTo>
                    <a:pt x="2530" y="5039"/>
                  </a:lnTo>
                  <a:lnTo>
                    <a:pt x="0" y="7559"/>
                  </a:lnTo>
                  <a:lnTo>
                    <a:pt x="0" y="7559"/>
                  </a:lnTo>
                  <a:lnTo>
                    <a:pt x="3542" y="10393"/>
                  </a:lnTo>
                  <a:lnTo>
                    <a:pt x="7223" y="13543"/>
                  </a:lnTo>
                  <a:lnTo>
                    <a:pt x="11042" y="17637"/>
                  </a:lnTo>
                  <a:lnTo>
                    <a:pt x="15000" y="22047"/>
                  </a:lnTo>
                  <a:lnTo>
                    <a:pt x="19095" y="27401"/>
                  </a:lnTo>
                  <a:lnTo>
                    <a:pt x="23328" y="33070"/>
                  </a:lnTo>
                  <a:lnTo>
                    <a:pt x="27745" y="39370"/>
                  </a:lnTo>
                  <a:lnTo>
                    <a:pt x="32254" y="46614"/>
                  </a:lnTo>
                  <a:lnTo>
                    <a:pt x="32254" y="46614"/>
                  </a:lnTo>
                  <a:lnTo>
                    <a:pt x="40398" y="59527"/>
                  </a:lnTo>
                  <a:lnTo>
                    <a:pt x="48128" y="70866"/>
                  </a:lnTo>
                  <a:lnTo>
                    <a:pt x="55398" y="81259"/>
                  </a:lnTo>
                  <a:lnTo>
                    <a:pt x="58941" y="85669"/>
                  </a:lnTo>
                  <a:lnTo>
                    <a:pt x="62300" y="90078"/>
                  </a:lnTo>
                  <a:lnTo>
                    <a:pt x="65613" y="94173"/>
                  </a:lnTo>
                  <a:lnTo>
                    <a:pt x="68834" y="97637"/>
                  </a:lnTo>
                  <a:lnTo>
                    <a:pt x="71963" y="101102"/>
                  </a:lnTo>
                  <a:lnTo>
                    <a:pt x="75000" y="104251"/>
                  </a:lnTo>
                  <a:lnTo>
                    <a:pt x="77944" y="106771"/>
                  </a:lnTo>
                  <a:lnTo>
                    <a:pt x="80797" y="109291"/>
                  </a:lnTo>
                  <a:lnTo>
                    <a:pt x="83558" y="111496"/>
                  </a:lnTo>
                  <a:lnTo>
                    <a:pt x="86273" y="113700"/>
                  </a:lnTo>
                  <a:lnTo>
                    <a:pt x="88895" y="115275"/>
                  </a:lnTo>
                  <a:lnTo>
                    <a:pt x="91426" y="116535"/>
                  </a:lnTo>
                  <a:lnTo>
                    <a:pt x="93865" y="117795"/>
                  </a:lnTo>
                  <a:lnTo>
                    <a:pt x="96257" y="118740"/>
                  </a:lnTo>
                  <a:lnTo>
                    <a:pt x="98604" y="119370"/>
                  </a:lnTo>
                  <a:lnTo>
                    <a:pt x="100858" y="120000"/>
                  </a:lnTo>
                  <a:lnTo>
                    <a:pt x="103021" y="120000"/>
                  </a:lnTo>
                  <a:lnTo>
                    <a:pt x="105138" y="120000"/>
                  </a:lnTo>
                  <a:lnTo>
                    <a:pt x="107208" y="119685"/>
                  </a:lnTo>
                  <a:lnTo>
                    <a:pt x="109187" y="119370"/>
                  </a:lnTo>
                  <a:lnTo>
                    <a:pt x="111119" y="118740"/>
                  </a:lnTo>
                  <a:lnTo>
                    <a:pt x="113006" y="117795"/>
                  </a:lnTo>
                  <a:lnTo>
                    <a:pt x="114846" y="116535"/>
                  </a:lnTo>
                  <a:lnTo>
                    <a:pt x="116595" y="115275"/>
                  </a:lnTo>
                  <a:lnTo>
                    <a:pt x="118343" y="114015"/>
                  </a:lnTo>
                  <a:lnTo>
                    <a:pt x="120000" y="112440"/>
                  </a:lnTo>
                  <a:lnTo>
                    <a:pt x="120000" y="112440"/>
                  </a:lnTo>
                  <a:close/>
                </a:path>
              </a:pathLst>
            </a:custGeom>
            <a:solidFill>
              <a:schemeClr val="lt2">
                <a:alpha val="3960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14" name="Shape 14"/>
            <p:cNvSpPr/>
            <p:nvPr/>
          </p:nvSpPr>
          <p:spPr>
            <a:xfrm>
              <a:off x="645083544" y="46841040"/>
              <a:ext cx="1347810652" cy="1250296682"/>
            </a:xfrm>
            <a:custGeom>
              <a:pathLst>
                <a:path extrusionOk="0" h="120000" w="120000">
                  <a:moveTo>
                    <a:pt x="0" y="12103"/>
                  </a:moveTo>
                  <a:lnTo>
                    <a:pt x="0" y="12103"/>
                  </a:lnTo>
                  <a:lnTo>
                    <a:pt x="419" y="11412"/>
                  </a:lnTo>
                  <a:lnTo>
                    <a:pt x="1679" y="9682"/>
                  </a:lnTo>
                  <a:lnTo>
                    <a:pt x="3825" y="7262"/>
                  </a:lnTo>
                  <a:lnTo>
                    <a:pt x="5225" y="5878"/>
                  </a:lnTo>
                  <a:lnTo>
                    <a:pt x="6858" y="4495"/>
                  </a:lnTo>
                  <a:lnTo>
                    <a:pt x="8678" y="3458"/>
                  </a:lnTo>
                  <a:lnTo>
                    <a:pt x="10777" y="2420"/>
                  </a:lnTo>
                  <a:lnTo>
                    <a:pt x="13063" y="1383"/>
                  </a:lnTo>
                  <a:lnTo>
                    <a:pt x="15629" y="691"/>
                  </a:lnTo>
                  <a:lnTo>
                    <a:pt x="18429" y="345"/>
                  </a:lnTo>
                  <a:lnTo>
                    <a:pt x="21461" y="0"/>
                  </a:lnTo>
                  <a:lnTo>
                    <a:pt x="24727" y="345"/>
                  </a:lnTo>
                  <a:lnTo>
                    <a:pt x="28227" y="1037"/>
                  </a:lnTo>
                  <a:lnTo>
                    <a:pt x="32006" y="2420"/>
                  </a:lnTo>
                  <a:lnTo>
                    <a:pt x="36018" y="4149"/>
                  </a:lnTo>
                  <a:lnTo>
                    <a:pt x="40264" y="6916"/>
                  </a:lnTo>
                  <a:lnTo>
                    <a:pt x="44790" y="10028"/>
                  </a:lnTo>
                  <a:lnTo>
                    <a:pt x="49595" y="13832"/>
                  </a:lnTo>
                  <a:lnTo>
                    <a:pt x="54634" y="18328"/>
                  </a:lnTo>
                  <a:lnTo>
                    <a:pt x="59953" y="23861"/>
                  </a:lnTo>
                  <a:lnTo>
                    <a:pt x="65505" y="30086"/>
                  </a:lnTo>
                  <a:lnTo>
                    <a:pt x="71337" y="37348"/>
                  </a:lnTo>
                  <a:lnTo>
                    <a:pt x="77449" y="45994"/>
                  </a:lnTo>
                  <a:lnTo>
                    <a:pt x="83841" y="55331"/>
                  </a:lnTo>
                  <a:lnTo>
                    <a:pt x="90513" y="65706"/>
                  </a:lnTo>
                  <a:lnTo>
                    <a:pt x="97465" y="77463"/>
                  </a:lnTo>
                  <a:lnTo>
                    <a:pt x="104696" y="90259"/>
                  </a:lnTo>
                  <a:lnTo>
                    <a:pt x="112208" y="104438"/>
                  </a:lnTo>
                  <a:lnTo>
                    <a:pt x="120000" y="12000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15" name="Shape 15"/>
            <p:cNvSpPr/>
            <p:nvPr/>
          </p:nvSpPr>
          <p:spPr>
            <a:xfrm>
              <a:off x="1330517575" y="25222274"/>
              <a:ext cx="815394014" cy="1052122855"/>
            </a:xfrm>
            <a:custGeom>
              <a:pathLst>
                <a:path extrusionOk="0" h="120000" w="120000">
                  <a:moveTo>
                    <a:pt x="0" y="119999"/>
                  </a:moveTo>
                  <a:lnTo>
                    <a:pt x="0" y="119999"/>
                  </a:lnTo>
                  <a:lnTo>
                    <a:pt x="3470" y="115068"/>
                  </a:lnTo>
                  <a:lnTo>
                    <a:pt x="12956" y="102328"/>
                  </a:lnTo>
                  <a:lnTo>
                    <a:pt x="19511" y="93698"/>
                  </a:lnTo>
                  <a:lnTo>
                    <a:pt x="27069" y="84246"/>
                  </a:lnTo>
                  <a:lnTo>
                    <a:pt x="35475" y="73972"/>
                  </a:lnTo>
                  <a:lnTo>
                    <a:pt x="44498" y="62876"/>
                  </a:lnTo>
                  <a:lnTo>
                    <a:pt x="54061" y="52191"/>
                  </a:lnTo>
                  <a:lnTo>
                    <a:pt x="63856" y="41506"/>
                  </a:lnTo>
                  <a:lnTo>
                    <a:pt x="73881" y="31643"/>
                  </a:lnTo>
                  <a:lnTo>
                    <a:pt x="83830" y="22191"/>
                  </a:lnTo>
                  <a:lnTo>
                    <a:pt x="88766" y="18082"/>
                  </a:lnTo>
                  <a:lnTo>
                    <a:pt x="93547" y="13972"/>
                  </a:lnTo>
                  <a:lnTo>
                    <a:pt x="98329" y="10684"/>
                  </a:lnTo>
                  <a:lnTo>
                    <a:pt x="102956" y="7397"/>
                  </a:lnTo>
                  <a:lnTo>
                    <a:pt x="107506" y="4931"/>
                  </a:lnTo>
                  <a:lnTo>
                    <a:pt x="111825" y="2876"/>
                  </a:lnTo>
                  <a:lnTo>
                    <a:pt x="115989" y="1232"/>
                  </a:lnTo>
                  <a:lnTo>
                    <a:pt x="120000" y="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16" name="Shape 16"/>
            <p:cNvSpPr/>
            <p:nvPr/>
          </p:nvSpPr>
          <p:spPr>
            <a:xfrm>
              <a:off x="0" y="0"/>
              <a:ext cx="2147483642" cy="2147483647"/>
            </a:xfrm>
            <a:custGeom>
              <a:pathLst>
                <a:path extrusionOk="0" h="120000" w="120000">
                  <a:moveTo>
                    <a:pt x="119941" y="51543"/>
                  </a:moveTo>
                  <a:lnTo>
                    <a:pt x="119941" y="51543"/>
                  </a:lnTo>
                  <a:lnTo>
                    <a:pt x="118828" y="54563"/>
                  </a:lnTo>
                  <a:lnTo>
                    <a:pt x="117715" y="57382"/>
                  </a:lnTo>
                  <a:lnTo>
                    <a:pt x="116544" y="60000"/>
                  </a:lnTo>
                  <a:lnTo>
                    <a:pt x="115344" y="62416"/>
                  </a:lnTo>
                  <a:lnTo>
                    <a:pt x="114114" y="64832"/>
                  </a:lnTo>
                  <a:lnTo>
                    <a:pt x="112825" y="67046"/>
                  </a:lnTo>
                  <a:lnTo>
                    <a:pt x="111508" y="68859"/>
                  </a:lnTo>
                  <a:lnTo>
                    <a:pt x="110131" y="70671"/>
                  </a:lnTo>
                  <a:lnTo>
                    <a:pt x="108696" y="72281"/>
                  </a:lnTo>
                  <a:lnTo>
                    <a:pt x="107203" y="73489"/>
                  </a:lnTo>
                  <a:lnTo>
                    <a:pt x="105651" y="74697"/>
                  </a:lnTo>
                  <a:lnTo>
                    <a:pt x="104040" y="75503"/>
                  </a:lnTo>
                  <a:lnTo>
                    <a:pt x="102371" y="76308"/>
                  </a:lnTo>
                  <a:lnTo>
                    <a:pt x="100614" y="76711"/>
                  </a:lnTo>
                  <a:lnTo>
                    <a:pt x="98799" y="76711"/>
                  </a:lnTo>
                  <a:lnTo>
                    <a:pt x="96896" y="76510"/>
                  </a:lnTo>
                  <a:lnTo>
                    <a:pt x="94904" y="76107"/>
                  </a:lnTo>
                  <a:lnTo>
                    <a:pt x="92855" y="75503"/>
                  </a:lnTo>
                  <a:lnTo>
                    <a:pt x="90717" y="74496"/>
                  </a:lnTo>
                  <a:lnTo>
                    <a:pt x="88462" y="73087"/>
                  </a:lnTo>
                  <a:lnTo>
                    <a:pt x="86120" y="71476"/>
                  </a:lnTo>
                  <a:lnTo>
                    <a:pt x="83689" y="69463"/>
                  </a:lnTo>
                  <a:lnTo>
                    <a:pt x="81171" y="67248"/>
                  </a:lnTo>
                  <a:lnTo>
                    <a:pt x="78535" y="64630"/>
                  </a:lnTo>
                  <a:lnTo>
                    <a:pt x="75783" y="61610"/>
                  </a:lnTo>
                  <a:lnTo>
                    <a:pt x="72942" y="58187"/>
                  </a:lnTo>
                  <a:lnTo>
                    <a:pt x="69956" y="54362"/>
                  </a:lnTo>
                  <a:lnTo>
                    <a:pt x="66881" y="50335"/>
                  </a:lnTo>
                  <a:lnTo>
                    <a:pt x="63660" y="45704"/>
                  </a:lnTo>
                  <a:lnTo>
                    <a:pt x="60351" y="40872"/>
                  </a:lnTo>
                  <a:lnTo>
                    <a:pt x="56896" y="35637"/>
                  </a:lnTo>
                  <a:lnTo>
                    <a:pt x="53294" y="29798"/>
                  </a:lnTo>
                  <a:lnTo>
                    <a:pt x="53294" y="29798"/>
                  </a:lnTo>
                  <a:lnTo>
                    <a:pt x="49721" y="24161"/>
                  </a:lnTo>
                  <a:lnTo>
                    <a:pt x="46266" y="19328"/>
                  </a:lnTo>
                  <a:lnTo>
                    <a:pt x="42957" y="14899"/>
                  </a:lnTo>
                  <a:lnTo>
                    <a:pt x="39795" y="11275"/>
                  </a:lnTo>
                  <a:lnTo>
                    <a:pt x="36778" y="8255"/>
                  </a:lnTo>
                  <a:lnTo>
                    <a:pt x="33879" y="5637"/>
                  </a:lnTo>
                  <a:lnTo>
                    <a:pt x="31127" y="3624"/>
                  </a:lnTo>
                  <a:lnTo>
                    <a:pt x="28521" y="2013"/>
                  </a:lnTo>
                  <a:lnTo>
                    <a:pt x="26002" y="1006"/>
                  </a:lnTo>
                  <a:lnTo>
                    <a:pt x="23660" y="201"/>
                  </a:lnTo>
                  <a:lnTo>
                    <a:pt x="21405" y="0"/>
                  </a:lnTo>
                  <a:lnTo>
                    <a:pt x="19297" y="0"/>
                  </a:lnTo>
                  <a:lnTo>
                    <a:pt x="17306" y="402"/>
                  </a:lnTo>
                  <a:lnTo>
                    <a:pt x="15431" y="1006"/>
                  </a:lnTo>
                  <a:lnTo>
                    <a:pt x="13674" y="2013"/>
                  </a:lnTo>
                  <a:lnTo>
                    <a:pt x="12035" y="3020"/>
                  </a:lnTo>
                  <a:lnTo>
                    <a:pt x="10483" y="4429"/>
                  </a:lnTo>
                  <a:lnTo>
                    <a:pt x="9077" y="5838"/>
                  </a:lnTo>
                  <a:lnTo>
                    <a:pt x="7759" y="7449"/>
                  </a:lnTo>
                  <a:lnTo>
                    <a:pt x="6588" y="9261"/>
                  </a:lnTo>
                  <a:lnTo>
                    <a:pt x="5475" y="10872"/>
                  </a:lnTo>
                  <a:lnTo>
                    <a:pt x="4509" y="12684"/>
                  </a:lnTo>
                  <a:lnTo>
                    <a:pt x="3631" y="14496"/>
                  </a:lnTo>
                  <a:lnTo>
                    <a:pt x="2840" y="16107"/>
                  </a:lnTo>
                  <a:lnTo>
                    <a:pt x="2166" y="17718"/>
                  </a:lnTo>
                  <a:lnTo>
                    <a:pt x="1581" y="19328"/>
                  </a:lnTo>
                  <a:lnTo>
                    <a:pt x="702" y="21744"/>
                  </a:lnTo>
                  <a:lnTo>
                    <a:pt x="175" y="23557"/>
                  </a:lnTo>
                  <a:lnTo>
                    <a:pt x="0" y="24161"/>
                  </a:lnTo>
                  <a:lnTo>
                    <a:pt x="0" y="120000"/>
                  </a:lnTo>
                  <a:lnTo>
                    <a:pt x="119941" y="120000"/>
                  </a:lnTo>
                  <a:lnTo>
                    <a:pt x="119941" y="120000"/>
                  </a:lnTo>
                  <a:lnTo>
                    <a:pt x="120000" y="119395"/>
                  </a:lnTo>
                  <a:lnTo>
                    <a:pt x="120000" y="119395"/>
                  </a:lnTo>
                  <a:lnTo>
                    <a:pt x="120000" y="51342"/>
                  </a:lnTo>
                  <a:lnTo>
                    <a:pt x="120000" y="51342"/>
                  </a:lnTo>
                  <a:lnTo>
                    <a:pt x="119941" y="51543"/>
                  </a:lnTo>
                  <a:lnTo>
                    <a:pt x="119941" y="51543"/>
                  </a:lnTo>
                  <a:close/>
                </a:path>
              </a:pathLst>
            </a:cu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grpSp>
      <p:sp>
        <p:nvSpPr>
          <p:cNvPr id="17" name="Shape 17"/>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18" name="Shape 18"/>
          <p:cNvSpPr txBox="1"/>
          <p:nvPr>
            <p:ph idx="1" type="body"/>
          </p:nvPr>
        </p:nvSpPr>
        <p:spPr>
          <a:xfrm>
            <a:off x="871537" y="2674936"/>
            <a:ext cx="7408862" cy="3451225"/>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2" name="Shape 22"/>
        <p:cNvGrpSpPr/>
        <p:nvPr/>
      </p:nvGrpSpPr>
      <p:grpSpPr>
        <a:xfrm>
          <a:off x="0" y="0"/>
          <a:ext cx="0" cy="0"/>
          <a:chOff x="0" y="0"/>
          <a:chExt cx="0" cy="0"/>
        </a:xfrm>
      </p:grpSpPr>
      <p:sp>
        <p:nvSpPr>
          <p:cNvPr id="23" name="Shape 23"/>
          <p:cNvSpPr/>
          <p:nvPr/>
        </p:nvSpPr>
        <p:spPr>
          <a:xfrm>
            <a:off x="228600" y="228600"/>
            <a:ext cx="8696325" cy="2468561"/>
          </a:xfrm>
          <a:prstGeom prst="roundRect">
            <a:avLst>
              <a:gd fmla="val 726" name="adj"/>
            </a:avLst>
          </a:prstGeom>
          <a:gradFill>
            <a:gsLst>
              <a:gs pos="0">
                <a:srgbClr val="0293E0"/>
              </a:gs>
              <a:gs pos="89999">
                <a:srgbClr val="83D3FE"/>
              </a:gs>
              <a:gs pos="100000">
                <a:srgbClr val="83D3FE"/>
              </a:gs>
            </a:gsLst>
            <a:lin ang="54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grpSp>
        <p:nvGrpSpPr>
          <p:cNvPr id="24" name="Shape 24"/>
          <p:cNvGrpSpPr/>
          <p:nvPr/>
        </p:nvGrpSpPr>
        <p:grpSpPr>
          <a:xfrm>
            <a:off x="211137" y="1679574"/>
            <a:ext cx="8723311" cy="1330324"/>
            <a:chOff x="0" y="0"/>
            <a:chExt cx="2147483647" cy="2147483647"/>
          </a:xfrm>
        </p:grpSpPr>
        <p:sp>
          <p:nvSpPr>
            <p:cNvPr id="25" name="Shape 25"/>
            <p:cNvSpPr/>
            <p:nvPr/>
          </p:nvSpPr>
          <p:spPr>
            <a:xfrm>
              <a:off x="1436625692" y="234205775"/>
              <a:ext cx="708107207" cy="1153011393"/>
            </a:xfrm>
            <a:custGeom>
              <a:pathLst>
                <a:path extrusionOk="0" h="120000" w="120000">
                  <a:moveTo>
                    <a:pt x="119733" y="0"/>
                  </a:moveTo>
                  <a:lnTo>
                    <a:pt x="119733" y="0"/>
                  </a:lnTo>
                  <a:lnTo>
                    <a:pt x="114678" y="3375"/>
                  </a:lnTo>
                  <a:lnTo>
                    <a:pt x="109534" y="7125"/>
                  </a:lnTo>
                  <a:lnTo>
                    <a:pt x="104301" y="11250"/>
                  </a:lnTo>
                  <a:lnTo>
                    <a:pt x="98891" y="15375"/>
                  </a:lnTo>
                  <a:lnTo>
                    <a:pt x="93392" y="20250"/>
                  </a:lnTo>
                  <a:lnTo>
                    <a:pt x="87716" y="25125"/>
                  </a:lnTo>
                  <a:lnTo>
                    <a:pt x="81951" y="30750"/>
                  </a:lnTo>
                  <a:lnTo>
                    <a:pt x="76008" y="36375"/>
                  </a:lnTo>
                  <a:lnTo>
                    <a:pt x="76008" y="36375"/>
                  </a:lnTo>
                  <a:lnTo>
                    <a:pt x="65277" y="47250"/>
                  </a:lnTo>
                  <a:lnTo>
                    <a:pt x="54811" y="57000"/>
                  </a:lnTo>
                  <a:lnTo>
                    <a:pt x="44789" y="66000"/>
                  </a:lnTo>
                  <a:lnTo>
                    <a:pt x="35121" y="74625"/>
                  </a:lnTo>
                  <a:lnTo>
                    <a:pt x="25898" y="82125"/>
                  </a:lnTo>
                  <a:lnTo>
                    <a:pt x="16940" y="88875"/>
                  </a:lnTo>
                  <a:lnTo>
                    <a:pt x="8337" y="95250"/>
                  </a:lnTo>
                  <a:lnTo>
                    <a:pt x="0" y="100875"/>
                  </a:lnTo>
                  <a:lnTo>
                    <a:pt x="0" y="100875"/>
                  </a:lnTo>
                  <a:lnTo>
                    <a:pt x="5764" y="104250"/>
                  </a:lnTo>
                  <a:lnTo>
                    <a:pt x="11263" y="107250"/>
                  </a:lnTo>
                  <a:lnTo>
                    <a:pt x="16585" y="109875"/>
                  </a:lnTo>
                  <a:lnTo>
                    <a:pt x="21818" y="112125"/>
                  </a:lnTo>
                  <a:lnTo>
                    <a:pt x="26873" y="114375"/>
                  </a:lnTo>
                  <a:lnTo>
                    <a:pt x="31751" y="115875"/>
                  </a:lnTo>
                  <a:lnTo>
                    <a:pt x="36452" y="117375"/>
                  </a:lnTo>
                  <a:lnTo>
                    <a:pt x="41064" y="118500"/>
                  </a:lnTo>
                  <a:lnTo>
                    <a:pt x="45587" y="119250"/>
                  </a:lnTo>
                  <a:lnTo>
                    <a:pt x="49933" y="119625"/>
                  </a:lnTo>
                  <a:lnTo>
                    <a:pt x="54101" y="120000"/>
                  </a:lnTo>
                  <a:lnTo>
                    <a:pt x="58181" y="120000"/>
                  </a:lnTo>
                  <a:lnTo>
                    <a:pt x="62172" y="119625"/>
                  </a:lnTo>
                  <a:lnTo>
                    <a:pt x="66075" y="119250"/>
                  </a:lnTo>
                  <a:lnTo>
                    <a:pt x="69800" y="118500"/>
                  </a:lnTo>
                  <a:lnTo>
                    <a:pt x="73436" y="117375"/>
                  </a:lnTo>
                  <a:lnTo>
                    <a:pt x="76895" y="116250"/>
                  </a:lnTo>
                  <a:lnTo>
                    <a:pt x="80354" y="114750"/>
                  </a:lnTo>
                  <a:lnTo>
                    <a:pt x="83636" y="112875"/>
                  </a:lnTo>
                  <a:lnTo>
                    <a:pt x="86917" y="111000"/>
                  </a:lnTo>
                  <a:lnTo>
                    <a:pt x="90022" y="108750"/>
                  </a:lnTo>
                  <a:lnTo>
                    <a:pt x="93126" y="106500"/>
                  </a:lnTo>
                  <a:lnTo>
                    <a:pt x="96053" y="103875"/>
                  </a:lnTo>
                  <a:lnTo>
                    <a:pt x="98980" y="101250"/>
                  </a:lnTo>
                  <a:lnTo>
                    <a:pt x="101818" y="98250"/>
                  </a:lnTo>
                  <a:lnTo>
                    <a:pt x="104567" y="95250"/>
                  </a:lnTo>
                  <a:lnTo>
                    <a:pt x="107228" y="91875"/>
                  </a:lnTo>
                  <a:lnTo>
                    <a:pt x="109889" y="88500"/>
                  </a:lnTo>
                  <a:lnTo>
                    <a:pt x="114944" y="81000"/>
                  </a:lnTo>
                  <a:lnTo>
                    <a:pt x="119822" y="73125"/>
                  </a:lnTo>
                  <a:lnTo>
                    <a:pt x="119822" y="73125"/>
                  </a:lnTo>
                  <a:lnTo>
                    <a:pt x="120000" y="72750"/>
                  </a:lnTo>
                  <a:lnTo>
                    <a:pt x="120000" y="72750"/>
                  </a:lnTo>
                  <a:lnTo>
                    <a:pt x="120000" y="0"/>
                  </a:lnTo>
                  <a:lnTo>
                    <a:pt x="120000" y="0"/>
                  </a:lnTo>
                  <a:lnTo>
                    <a:pt x="119733" y="0"/>
                  </a:lnTo>
                  <a:lnTo>
                    <a:pt x="119733" y="0"/>
                  </a:lnTo>
                  <a:close/>
                </a:path>
              </a:pathLst>
            </a:custGeom>
            <a:solidFill>
              <a:schemeClr val="lt2">
                <a:alpha val="2862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26" name="Shape 26"/>
            <p:cNvSpPr/>
            <p:nvPr/>
          </p:nvSpPr>
          <p:spPr>
            <a:xfrm>
              <a:off x="592706239" y="27023171"/>
              <a:ext cx="1364925300" cy="1372804122"/>
            </a:xfrm>
            <a:custGeom>
              <a:pathLst>
                <a:path extrusionOk="0" h="120000" w="120000">
                  <a:moveTo>
                    <a:pt x="120000" y="112440"/>
                  </a:moveTo>
                  <a:lnTo>
                    <a:pt x="120000" y="112440"/>
                  </a:lnTo>
                  <a:lnTo>
                    <a:pt x="117377" y="110236"/>
                  </a:lnTo>
                  <a:lnTo>
                    <a:pt x="114662" y="108031"/>
                  </a:lnTo>
                  <a:lnTo>
                    <a:pt x="109003" y="102677"/>
                  </a:lnTo>
                  <a:lnTo>
                    <a:pt x="103021" y="96062"/>
                  </a:lnTo>
                  <a:lnTo>
                    <a:pt x="96717" y="88818"/>
                  </a:lnTo>
                  <a:lnTo>
                    <a:pt x="90046" y="80000"/>
                  </a:lnTo>
                  <a:lnTo>
                    <a:pt x="83006" y="70236"/>
                  </a:lnTo>
                  <a:lnTo>
                    <a:pt x="75598" y="58897"/>
                  </a:lnTo>
                  <a:lnTo>
                    <a:pt x="67776" y="46614"/>
                  </a:lnTo>
                  <a:lnTo>
                    <a:pt x="67776" y="46614"/>
                  </a:lnTo>
                  <a:lnTo>
                    <a:pt x="64693" y="41889"/>
                  </a:lnTo>
                  <a:lnTo>
                    <a:pt x="61702" y="37165"/>
                  </a:lnTo>
                  <a:lnTo>
                    <a:pt x="58803" y="33070"/>
                  </a:lnTo>
                  <a:lnTo>
                    <a:pt x="55904" y="28976"/>
                  </a:lnTo>
                  <a:lnTo>
                    <a:pt x="53098" y="25511"/>
                  </a:lnTo>
                  <a:lnTo>
                    <a:pt x="50383" y="22047"/>
                  </a:lnTo>
                  <a:lnTo>
                    <a:pt x="47714" y="18897"/>
                  </a:lnTo>
                  <a:lnTo>
                    <a:pt x="45092" y="16062"/>
                  </a:lnTo>
                  <a:lnTo>
                    <a:pt x="42561" y="13543"/>
                  </a:lnTo>
                  <a:lnTo>
                    <a:pt x="40030" y="11338"/>
                  </a:lnTo>
                  <a:lnTo>
                    <a:pt x="35245" y="7244"/>
                  </a:lnTo>
                  <a:lnTo>
                    <a:pt x="30690" y="4409"/>
                  </a:lnTo>
                  <a:lnTo>
                    <a:pt x="26411" y="2204"/>
                  </a:lnTo>
                  <a:lnTo>
                    <a:pt x="22315" y="629"/>
                  </a:lnTo>
                  <a:lnTo>
                    <a:pt x="18450" y="0"/>
                  </a:lnTo>
                  <a:lnTo>
                    <a:pt x="14815" y="0"/>
                  </a:lnTo>
                  <a:lnTo>
                    <a:pt x="11411" y="629"/>
                  </a:lnTo>
                  <a:lnTo>
                    <a:pt x="8236" y="1574"/>
                  </a:lnTo>
                  <a:lnTo>
                    <a:pt x="5291" y="3149"/>
                  </a:lnTo>
                  <a:lnTo>
                    <a:pt x="2530" y="5039"/>
                  </a:lnTo>
                  <a:lnTo>
                    <a:pt x="0" y="7559"/>
                  </a:lnTo>
                  <a:lnTo>
                    <a:pt x="0" y="7559"/>
                  </a:lnTo>
                  <a:lnTo>
                    <a:pt x="3542" y="10393"/>
                  </a:lnTo>
                  <a:lnTo>
                    <a:pt x="7223" y="13543"/>
                  </a:lnTo>
                  <a:lnTo>
                    <a:pt x="11042" y="17637"/>
                  </a:lnTo>
                  <a:lnTo>
                    <a:pt x="15000" y="22047"/>
                  </a:lnTo>
                  <a:lnTo>
                    <a:pt x="19095" y="27401"/>
                  </a:lnTo>
                  <a:lnTo>
                    <a:pt x="23328" y="33070"/>
                  </a:lnTo>
                  <a:lnTo>
                    <a:pt x="27745" y="39370"/>
                  </a:lnTo>
                  <a:lnTo>
                    <a:pt x="32254" y="46614"/>
                  </a:lnTo>
                  <a:lnTo>
                    <a:pt x="32254" y="46614"/>
                  </a:lnTo>
                  <a:lnTo>
                    <a:pt x="40398" y="59527"/>
                  </a:lnTo>
                  <a:lnTo>
                    <a:pt x="48128" y="70866"/>
                  </a:lnTo>
                  <a:lnTo>
                    <a:pt x="55398" y="81259"/>
                  </a:lnTo>
                  <a:lnTo>
                    <a:pt x="58941" y="85669"/>
                  </a:lnTo>
                  <a:lnTo>
                    <a:pt x="62300" y="90078"/>
                  </a:lnTo>
                  <a:lnTo>
                    <a:pt x="65613" y="94173"/>
                  </a:lnTo>
                  <a:lnTo>
                    <a:pt x="68834" y="97637"/>
                  </a:lnTo>
                  <a:lnTo>
                    <a:pt x="71963" y="101102"/>
                  </a:lnTo>
                  <a:lnTo>
                    <a:pt x="75000" y="104251"/>
                  </a:lnTo>
                  <a:lnTo>
                    <a:pt x="77944" y="106771"/>
                  </a:lnTo>
                  <a:lnTo>
                    <a:pt x="80797" y="109291"/>
                  </a:lnTo>
                  <a:lnTo>
                    <a:pt x="83558" y="111496"/>
                  </a:lnTo>
                  <a:lnTo>
                    <a:pt x="86273" y="113700"/>
                  </a:lnTo>
                  <a:lnTo>
                    <a:pt x="88895" y="115275"/>
                  </a:lnTo>
                  <a:lnTo>
                    <a:pt x="91426" y="116535"/>
                  </a:lnTo>
                  <a:lnTo>
                    <a:pt x="93865" y="117795"/>
                  </a:lnTo>
                  <a:lnTo>
                    <a:pt x="96257" y="118740"/>
                  </a:lnTo>
                  <a:lnTo>
                    <a:pt x="98604" y="119370"/>
                  </a:lnTo>
                  <a:lnTo>
                    <a:pt x="100858" y="120000"/>
                  </a:lnTo>
                  <a:lnTo>
                    <a:pt x="103021" y="120000"/>
                  </a:lnTo>
                  <a:lnTo>
                    <a:pt x="105138" y="120000"/>
                  </a:lnTo>
                  <a:lnTo>
                    <a:pt x="107208" y="119685"/>
                  </a:lnTo>
                  <a:lnTo>
                    <a:pt x="109187" y="119370"/>
                  </a:lnTo>
                  <a:lnTo>
                    <a:pt x="111119" y="118740"/>
                  </a:lnTo>
                  <a:lnTo>
                    <a:pt x="113006" y="117795"/>
                  </a:lnTo>
                  <a:lnTo>
                    <a:pt x="114846" y="116535"/>
                  </a:lnTo>
                  <a:lnTo>
                    <a:pt x="116595" y="115275"/>
                  </a:lnTo>
                  <a:lnTo>
                    <a:pt x="118343" y="114015"/>
                  </a:lnTo>
                  <a:lnTo>
                    <a:pt x="120000" y="112440"/>
                  </a:lnTo>
                  <a:lnTo>
                    <a:pt x="120000" y="112440"/>
                  </a:lnTo>
                  <a:close/>
                </a:path>
              </a:pathLst>
            </a:custGeom>
            <a:solidFill>
              <a:schemeClr val="lt2">
                <a:alpha val="3960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27" name="Shape 27"/>
            <p:cNvSpPr/>
            <p:nvPr/>
          </p:nvSpPr>
          <p:spPr>
            <a:xfrm>
              <a:off x="644257363" y="46841040"/>
              <a:ext cx="1346084115" cy="1250296682"/>
            </a:xfrm>
            <a:custGeom>
              <a:pathLst>
                <a:path extrusionOk="0" h="120000" w="120000">
                  <a:moveTo>
                    <a:pt x="0" y="12103"/>
                  </a:moveTo>
                  <a:lnTo>
                    <a:pt x="0" y="12103"/>
                  </a:lnTo>
                  <a:lnTo>
                    <a:pt x="419" y="11412"/>
                  </a:lnTo>
                  <a:lnTo>
                    <a:pt x="1679" y="9682"/>
                  </a:lnTo>
                  <a:lnTo>
                    <a:pt x="3825" y="7262"/>
                  </a:lnTo>
                  <a:lnTo>
                    <a:pt x="5225" y="5878"/>
                  </a:lnTo>
                  <a:lnTo>
                    <a:pt x="6858" y="4495"/>
                  </a:lnTo>
                  <a:lnTo>
                    <a:pt x="8678" y="3458"/>
                  </a:lnTo>
                  <a:lnTo>
                    <a:pt x="10777" y="2420"/>
                  </a:lnTo>
                  <a:lnTo>
                    <a:pt x="13063" y="1383"/>
                  </a:lnTo>
                  <a:lnTo>
                    <a:pt x="15629" y="691"/>
                  </a:lnTo>
                  <a:lnTo>
                    <a:pt x="18429" y="345"/>
                  </a:lnTo>
                  <a:lnTo>
                    <a:pt x="21461" y="0"/>
                  </a:lnTo>
                  <a:lnTo>
                    <a:pt x="24727" y="345"/>
                  </a:lnTo>
                  <a:lnTo>
                    <a:pt x="28227" y="1037"/>
                  </a:lnTo>
                  <a:lnTo>
                    <a:pt x="32006" y="2420"/>
                  </a:lnTo>
                  <a:lnTo>
                    <a:pt x="36018" y="4149"/>
                  </a:lnTo>
                  <a:lnTo>
                    <a:pt x="40264" y="6916"/>
                  </a:lnTo>
                  <a:lnTo>
                    <a:pt x="44790" y="10028"/>
                  </a:lnTo>
                  <a:lnTo>
                    <a:pt x="49595" y="13832"/>
                  </a:lnTo>
                  <a:lnTo>
                    <a:pt x="54634" y="18328"/>
                  </a:lnTo>
                  <a:lnTo>
                    <a:pt x="59953" y="23861"/>
                  </a:lnTo>
                  <a:lnTo>
                    <a:pt x="65505" y="30086"/>
                  </a:lnTo>
                  <a:lnTo>
                    <a:pt x="71337" y="37348"/>
                  </a:lnTo>
                  <a:lnTo>
                    <a:pt x="77449" y="45994"/>
                  </a:lnTo>
                  <a:lnTo>
                    <a:pt x="83841" y="55331"/>
                  </a:lnTo>
                  <a:lnTo>
                    <a:pt x="90513" y="65706"/>
                  </a:lnTo>
                  <a:lnTo>
                    <a:pt x="97465" y="77463"/>
                  </a:lnTo>
                  <a:lnTo>
                    <a:pt x="104696" y="90259"/>
                  </a:lnTo>
                  <a:lnTo>
                    <a:pt x="112208" y="104438"/>
                  </a:lnTo>
                  <a:lnTo>
                    <a:pt x="120000" y="12000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28" name="Shape 28"/>
            <p:cNvSpPr/>
            <p:nvPr/>
          </p:nvSpPr>
          <p:spPr>
            <a:xfrm>
              <a:off x="1328813356" y="25222274"/>
              <a:ext cx="814349499" cy="1052122855"/>
            </a:xfrm>
            <a:custGeom>
              <a:pathLst>
                <a:path extrusionOk="0" h="120000" w="120000">
                  <a:moveTo>
                    <a:pt x="0" y="119999"/>
                  </a:moveTo>
                  <a:lnTo>
                    <a:pt x="0" y="119999"/>
                  </a:lnTo>
                  <a:lnTo>
                    <a:pt x="3470" y="115068"/>
                  </a:lnTo>
                  <a:lnTo>
                    <a:pt x="12956" y="102328"/>
                  </a:lnTo>
                  <a:lnTo>
                    <a:pt x="19511" y="93698"/>
                  </a:lnTo>
                  <a:lnTo>
                    <a:pt x="27069" y="84246"/>
                  </a:lnTo>
                  <a:lnTo>
                    <a:pt x="35475" y="73972"/>
                  </a:lnTo>
                  <a:lnTo>
                    <a:pt x="44498" y="62876"/>
                  </a:lnTo>
                  <a:lnTo>
                    <a:pt x="54061" y="52191"/>
                  </a:lnTo>
                  <a:lnTo>
                    <a:pt x="63856" y="41506"/>
                  </a:lnTo>
                  <a:lnTo>
                    <a:pt x="73881" y="31643"/>
                  </a:lnTo>
                  <a:lnTo>
                    <a:pt x="83830" y="22191"/>
                  </a:lnTo>
                  <a:lnTo>
                    <a:pt x="88766" y="18082"/>
                  </a:lnTo>
                  <a:lnTo>
                    <a:pt x="93547" y="13972"/>
                  </a:lnTo>
                  <a:lnTo>
                    <a:pt x="98329" y="10684"/>
                  </a:lnTo>
                  <a:lnTo>
                    <a:pt x="102956" y="7397"/>
                  </a:lnTo>
                  <a:lnTo>
                    <a:pt x="107506" y="4931"/>
                  </a:lnTo>
                  <a:lnTo>
                    <a:pt x="111825" y="2876"/>
                  </a:lnTo>
                  <a:lnTo>
                    <a:pt x="115989" y="1232"/>
                  </a:lnTo>
                  <a:lnTo>
                    <a:pt x="120000" y="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29" name="Shape 29"/>
            <p:cNvSpPr/>
            <p:nvPr/>
          </p:nvSpPr>
          <p:spPr>
            <a:xfrm>
              <a:off x="0" y="0"/>
              <a:ext cx="2147483647" cy="2147483647"/>
            </a:xfrm>
            <a:custGeom>
              <a:pathLst>
                <a:path extrusionOk="0" h="120000" w="120000">
                  <a:moveTo>
                    <a:pt x="119941" y="51543"/>
                  </a:moveTo>
                  <a:lnTo>
                    <a:pt x="119941" y="51543"/>
                  </a:lnTo>
                  <a:lnTo>
                    <a:pt x="118828" y="54563"/>
                  </a:lnTo>
                  <a:lnTo>
                    <a:pt x="117715" y="57382"/>
                  </a:lnTo>
                  <a:lnTo>
                    <a:pt x="116544" y="60000"/>
                  </a:lnTo>
                  <a:lnTo>
                    <a:pt x="115344" y="62416"/>
                  </a:lnTo>
                  <a:lnTo>
                    <a:pt x="114114" y="64832"/>
                  </a:lnTo>
                  <a:lnTo>
                    <a:pt x="112825" y="67046"/>
                  </a:lnTo>
                  <a:lnTo>
                    <a:pt x="111508" y="68859"/>
                  </a:lnTo>
                  <a:lnTo>
                    <a:pt x="110131" y="70671"/>
                  </a:lnTo>
                  <a:lnTo>
                    <a:pt x="108696" y="72281"/>
                  </a:lnTo>
                  <a:lnTo>
                    <a:pt x="107203" y="73489"/>
                  </a:lnTo>
                  <a:lnTo>
                    <a:pt x="105651" y="74697"/>
                  </a:lnTo>
                  <a:lnTo>
                    <a:pt x="104040" y="75503"/>
                  </a:lnTo>
                  <a:lnTo>
                    <a:pt x="102371" y="76308"/>
                  </a:lnTo>
                  <a:lnTo>
                    <a:pt x="100614" y="76711"/>
                  </a:lnTo>
                  <a:lnTo>
                    <a:pt x="98799" y="76711"/>
                  </a:lnTo>
                  <a:lnTo>
                    <a:pt x="96896" y="76510"/>
                  </a:lnTo>
                  <a:lnTo>
                    <a:pt x="94904" y="76107"/>
                  </a:lnTo>
                  <a:lnTo>
                    <a:pt x="92855" y="75503"/>
                  </a:lnTo>
                  <a:lnTo>
                    <a:pt x="90717" y="74496"/>
                  </a:lnTo>
                  <a:lnTo>
                    <a:pt x="88462" y="73087"/>
                  </a:lnTo>
                  <a:lnTo>
                    <a:pt x="86120" y="71476"/>
                  </a:lnTo>
                  <a:lnTo>
                    <a:pt x="83689" y="69463"/>
                  </a:lnTo>
                  <a:lnTo>
                    <a:pt x="81171" y="67248"/>
                  </a:lnTo>
                  <a:lnTo>
                    <a:pt x="78535" y="64630"/>
                  </a:lnTo>
                  <a:lnTo>
                    <a:pt x="75783" y="61610"/>
                  </a:lnTo>
                  <a:lnTo>
                    <a:pt x="72942" y="58187"/>
                  </a:lnTo>
                  <a:lnTo>
                    <a:pt x="69956" y="54362"/>
                  </a:lnTo>
                  <a:lnTo>
                    <a:pt x="66881" y="50335"/>
                  </a:lnTo>
                  <a:lnTo>
                    <a:pt x="63660" y="45704"/>
                  </a:lnTo>
                  <a:lnTo>
                    <a:pt x="60351" y="40872"/>
                  </a:lnTo>
                  <a:lnTo>
                    <a:pt x="56896" y="35637"/>
                  </a:lnTo>
                  <a:lnTo>
                    <a:pt x="53294" y="29798"/>
                  </a:lnTo>
                  <a:lnTo>
                    <a:pt x="53294" y="29798"/>
                  </a:lnTo>
                  <a:lnTo>
                    <a:pt x="49721" y="24161"/>
                  </a:lnTo>
                  <a:lnTo>
                    <a:pt x="46266" y="19328"/>
                  </a:lnTo>
                  <a:lnTo>
                    <a:pt x="42957" y="14899"/>
                  </a:lnTo>
                  <a:lnTo>
                    <a:pt x="39795" y="11275"/>
                  </a:lnTo>
                  <a:lnTo>
                    <a:pt x="36778" y="8255"/>
                  </a:lnTo>
                  <a:lnTo>
                    <a:pt x="33879" y="5637"/>
                  </a:lnTo>
                  <a:lnTo>
                    <a:pt x="31127" y="3624"/>
                  </a:lnTo>
                  <a:lnTo>
                    <a:pt x="28521" y="2013"/>
                  </a:lnTo>
                  <a:lnTo>
                    <a:pt x="26002" y="1006"/>
                  </a:lnTo>
                  <a:lnTo>
                    <a:pt x="23660" y="201"/>
                  </a:lnTo>
                  <a:lnTo>
                    <a:pt x="21405" y="0"/>
                  </a:lnTo>
                  <a:lnTo>
                    <a:pt x="19297" y="0"/>
                  </a:lnTo>
                  <a:lnTo>
                    <a:pt x="17306" y="402"/>
                  </a:lnTo>
                  <a:lnTo>
                    <a:pt x="15431" y="1006"/>
                  </a:lnTo>
                  <a:lnTo>
                    <a:pt x="13674" y="2013"/>
                  </a:lnTo>
                  <a:lnTo>
                    <a:pt x="12035" y="3020"/>
                  </a:lnTo>
                  <a:lnTo>
                    <a:pt x="10483" y="4429"/>
                  </a:lnTo>
                  <a:lnTo>
                    <a:pt x="9077" y="5838"/>
                  </a:lnTo>
                  <a:lnTo>
                    <a:pt x="7759" y="7449"/>
                  </a:lnTo>
                  <a:lnTo>
                    <a:pt x="6588" y="9261"/>
                  </a:lnTo>
                  <a:lnTo>
                    <a:pt x="5475" y="10872"/>
                  </a:lnTo>
                  <a:lnTo>
                    <a:pt x="4509" y="12684"/>
                  </a:lnTo>
                  <a:lnTo>
                    <a:pt x="3631" y="14496"/>
                  </a:lnTo>
                  <a:lnTo>
                    <a:pt x="2840" y="16107"/>
                  </a:lnTo>
                  <a:lnTo>
                    <a:pt x="2166" y="17718"/>
                  </a:lnTo>
                  <a:lnTo>
                    <a:pt x="1581" y="19328"/>
                  </a:lnTo>
                  <a:lnTo>
                    <a:pt x="702" y="21744"/>
                  </a:lnTo>
                  <a:lnTo>
                    <a:pt x="175" y="23557"/>
                  </a:lnTo>
                  <a:lnTo>
                    <a:pt x="0" y="24161"/>
                  </a:lnTo>
                  <a:lnTo>
                    <a:pt x="0" y="120000"/>
                  </a:lnTo>
                  <a:lnTo>
                    <a:pt x="119941" y="120000"/>
                  </a:lnTo>
                  <a:lnTo>
                    <a:pt x="119941" y="120000"/>
                  </a:lnTo>
                  <a:lnTo>
                    <a:pt x="120000" y="119395"/>
                  </a:lnTo>
                  <a:lnTo>
                    <a:pt x="120000" y="119395"/>
                  </a:lnTo>
                  <a:lnTo>
                    <a:pt x="120000" y="51342"/>
                  </a:lnTo>
                  <a:lnTo>
                    <a:pt x="120000" y="51342"/>
                  </a:lnTo>
                  <a:lnTo>
                    <a:pt x="119941" y="51543"/>
                  </a:lnTo>
                  <a:lnTo>
                    <a:pt x="119941" y="51543"/>
                  </a:lnTo>
                  <a:close/>
                </a:path>
              </a:pathLst>
            </a:cu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grpSp>
      <p:sp>
        <p:nvSpPr>
          <p:cNvPr id="30" name="Shape 30"/>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31" name="Shape 31"/>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32" name="Shape 32"/>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33" name="Shape 33"/>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
        <p:nvSpPr>
          <p:cNvPr id="34" name="Shape 34"/>
          <p:cNvSpPr txBox="1"/>
          <p:nvPr>
            <p:ph idx="1" type="body"/>
          </p:nvPr>
        </p:nvSpPr>
        <p:spPr>
          <a:xfrm>
            <a:off x="871537" y="2674936"/>
            <a:ext cx="7408862" cy="3451225"/>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68" name="Shape 68"/>
        <p:cNvGrpSpPr/>
        <p:nvPr/>
      </p:nvGrpSpPr>
      <p:grpSpPr>
        <a:xfrm>
          <a:off x="0" y="0"/>
          <a:ext cx="0" cy="0"/>
          <a:chOff x="0" y="0"/>
          <a:chExt cx="0" cy="0"/>
        </a:xfrm>
      </p:grpSpPr>
      <p:sp>
        <p:nvSpPr>
          <p:cNvPr id="69" name="Shape 69"/>
          <p:cNvSpPr/>
          <p:nvPr/>
        </p:nvSpPr>
        <p:spPr>
          <a:xfrm>
            <a:off x="228600" y="228600"/>
            <a:ext cx="8696325" cy="4737100"/>
          </a:xfrm>
          <a:prstGeom prst="roundRect">
            <a:avLst>
              <a:gd fmla="val 275" name="adj"/>
            </a:avLst>
          </a:prstGeom>
          <a:gradFill>
            <a:gsLst>
              <a:gs pos="0">
                <a:srgbClr val="0293E0"/>
              </a:gs>
              <a:gs pos="100000">
                <a:srgbClr val="83D3FE"/>
              </a:gs>
            </a:gsLst>
            <a:lin ang="5400000" scaled="0"/>
          </a:gradFill>
          <a:ln>
            <a:noFill/>
          </a:ln>
        </p:spPr>
        <p:txBody>
          <a:bodyPr anchorCtr="0" anchor="ctr"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0" name="Shape 70"/>
          <p:cNvSpPr/>
          <p:nvPr/>
        </p:nvSpPr>
        <p:spPr>
          <a:xfrm>
            <a:off x="6046787" y="4203700"/>
            <a:ext cx="2876550" cy="714374"/>
          </a:xfrm>
          <a:custGeom>
            <a:pathLst>
              <a:path extrusionOk="0" h="120000" w="120000">
                <a:moveTo>
                  <a:pt x="119733" y="0"/>
                </a:moveTo>
                <a:lnTo>
                  <a:pt x="119733" y="0"/>
                </a:lnTo>
                <a:lnTo>
                  <a:pt x="114678" y="3375"/>
                </a:lnTo>
                <a:lnTo>
                  <a:pt x="109534" y="7125"/>
                </a:lnTo>
                <a:lnTo>
                  <a:pt x="104301" y="11250"/>
                </a:lnTo>
                <a:lnTo>
                  <a:pt x="98891" y="15375"/>
                </a:lnTo>
                <a:lnTo>
                  <a:pt x="93392" y="20250"/>
                </a:lnTo>
                <a:lnTo>
                  <a:pt x="87716" y="25125"/>
                </a:lnTo>
                <a:lnTo>
                  <a:pt x="81951" y="30750"/>
                </a:lnTo>
                <a:lnTo>
                  <a:pt x="76008" y="36375"/>
                </a:lnTo>
                <a:lnTo>
                  <a:pt x="76008" y="36375"/>
                </a:lnTo>
                <a:lnTo>
                  <a:pt x="65277" y="47250"/>
                </a:lnTo>
                <a:lnTo>
                  <a:pt x="54811" y="57000"/>
                </a:lnTo>
                <a:lnTo>
                  <a:pt x="44789" y="66000"/>
                </a:lnTo>
                <a:lnTo>
                  <a:pt x="35121" y="74625"/>
                </a:lnTo>
                <a:lnTo>
                  <a:pt x="25898" y="82125"/>
                </a:lnTo>
                <a:lnTo>
                  <a:pt x="16940" y="88875"/>
                </a:lnTo>
                <a:lnTo>
                  <a:pt x="8337" y="95250"/>
                </a:lnTo>
                <a:lnTo>
                  <a:pt x="0" y="100875"/>
                </a:lnTo>
                <a:lnTo>
                  <a:pt x="0" y="100875"/>
                </a:lnTo>
                <a:lnTo>
                  <a:pt x="5764" y="104250"/>
                </a:lnTo>
                <a:lnTo>
                  <a:pt x="11263" y="107250"/>
                </a:lnTo>
                <a:lnTo>
                  <a:pt x="16585" y="109875"/>
                </a:lnTo>
                <a:lnTo>
                  <a:pt x="21818" y="112125"/>
                </a:lnTo>
                <a:lnTo>
                  <a:pt x="26873" y="114375"/>
                </a:lnTo>
                <a:lnTo>
                  <a:pt x="31751" y="115875"/>
                </a:lnTo>
                <a:lnTo>
                  <a:pt x="36452" y="117375"/>
                </a:lnTo>
                <a:lnTo>
                  <a:pt x="41064" y="118500"/>
                </a:lnTo>
                <a:lnTo>
                  <a:pt x="45587" y="119250"/>
                </a:lnTo>
                <a:lnTo>
                  <a:pt x="49933" y="119625"/>
                </a:lnTo>
                <a:lnTo>
                  <a:pt x="54101" y="120000"/>
                </a:lnTo>
                <a:lnTo>
                  <a:pt x="58181" y="120000"/>
                </a:lnTo>
                <a:lnTo>
                  <a:pt x="62172" y="119625"/>
                </a:lnTo>
                <a:lnTo>
                  <a:pt x="66075" y="119250"/>
                </a:lnTo>
                <a:lnTo>
                  <a:pt x="69800" y="118500"/>
                </a:lnTo>
                <a:lnTo>
                  <a:pt x="73436" y="117375"/>
                </a:lnTo>
                <a:lnTo>
                  <a:pt x="76895" y="116250"/>
                </a:lnTo>
                <a:lnTo>
                  <a:pt x="80354" y="114750"/>
                </a:lnTo>
                <a:lnTo>
                  <a:pt x="83636" y="112875"/>
                </a:lnTo>
                <a:lnTo>
                  <a:pt x="86917" y="111000"/>
                </a:lnTo>
                <a:lnTo>
                  <a:pt x="90022" y="108750"/>
                </a:lnTo>
                <a:lnTo>
                  <a:pt x="93126" y="106500"/>
                </a:lnTo>
                <a:lnTo>
                  <a:pt x="96053" y="103875"/>
                </a:lnTo>
                <a:lnTo>
                  <a:pt x="98980" y="101250"/>
                </a:lnTo>
                <a:lnTo>
                  <a:pt x="101818" y="98250"/>
                </a:lnTo>
                <a:lnTo>
                  <a:pt x="104567" y="95250"/>
                </a:lnTo>
                <a:lnTo>
                  <a:pt x="107228" y="91875"/>
                </a:lnTo>
                <a:lnTo>
                  <a:pt x="109889" y="88500"/>
                </a:lnTo>
                <a:lnTo>
                  <a:pt x="114944" y="81000"/>
                </a:lnTo>
                <a:lnTo>
                  <a:pt x="119822" y="73125"/>
                </a:lnTo>
                <a:lnTo>
                  <a:pt x="119822" y="73125"/>
                </a:lnTo>
                <a:lnTo>
                  <a:pt x="120000" y="72750"/>
                </a:lnTo>
                <a:lnTo>
                  <a:pt x="120000" y="72750"/>
                </a:lnTo>
                <a:lnTo>
                  <a:pt x="120000" y="0"/>
                </a:lnTo>
                <a:lnTo>
                  <a:pt x="120000" y="0"/>
                </a:lnTo>
                <a:lnTo>
                  <a:pt x="119733" y="0"/>
                </a:lnTo>
                <a:lnTo>
                  <a:pt x="119733" y="0"/>
                </a:lnTo>
                <a:close/>
              </a:path>
            </a:pathLst>
          </a:custGeom>
          <a:solidFill>
            <a:schemeClr val="lt2">
              <a:alpha val="2862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1" name="Shape 71"/>
          <p:cNvSpPr/>
          <p:nvPr/>
        </p:nvSpPr>
        <p:spPr>
          <a:xfrm>
            <a:off x="2619375" y="4075112"/>
            <a:ext cx="5545137" cy="850899"/>
          </a:xfrm>
          <a:custGeom>
            <a:pathLst>
              <a:path extrusionOk="0" h="120000" w="120000">
                <a:moveTo>
                  <a:pt x="120000" y="112440"/>
                </a:moveTo>
                <a:lnTo>
                  <a:pt x="120000" y="112440"/>
                </a:lnTo>
                <a:lnTo>
                  <a:pt x="117377" y="110236"/>
                </a:lnTo>
                <a:lnTo>
                  <a:pt x="114662" y="108031"/>
                </a:lnTo>
                <a:lnTo>
                  <a:pt x="109003" y="102677"/>
                </a:lnTo>
                <a:lnTo>
                  <a:pt x="103021" y="96062"/>
                </a:lnTo>
                <a:lnTo>
                  <a:pt x="96717" y="88818"/>
                </a:lnTo>
                <a:lnTo>
                  <a:pt x="90046" y="80000"/>
                </a:lnTo>
                <a:lnTo>
                  <a:pt x="83006" y="70236"/>
                </a:lnTo>
                <a:lnTo>
                  <a:pt x="75598" y="58897"/>
                </a:lnTo>
                <a:lnTo>
                  <a:pt x="67776" y="46614"/>
                </a:lnTo>
                <a:lnTo>
                  <a:pt x="67776" y="46614"/>
                </a:lnTo>
                <a:lnTo>
                  <a:pt x="64693" y="41889"/>
                </a:lnTo>
                <a:lnTo>
                  <a:pt x="61702" y="37165"/>
                </a:lnTo>
                <a:lnTo>
                  <a:pt x="58803" y="33070"/>
                </a:lnTo>
                <a:lnTo>
                  <a:pt x="55904" y="28976"/>
                </a:lnTo>
                <a:lnTo>
                  <a:pt x="53098" y="25511"/>
                </a:lnTo>
                <a:lnTo>
                  <a:pt x="50383" y="22047"/>
                </a:lnTo>
                <a:lnTo>
                  <a:pt x="47714" y="18897"/>
                </a:lnTo>
                <a:lnTo>
                  <a:pt x="45092" y="16062"/>
                </a:lnTo>
                <a:lnTo>
                  <a:pt x="42561" y="13543"/>
                </a:lnTo>
                <a:lnTo>
                  <a:pt x="40030" y="11338"/>
                </a:lnTo>
                <a:lnTo>
                  <a:pt x="35245" y="7244"/>
                </a:lnTo>
                <a:lnTo>
                  <a:pt x="30690" y="4409"/>
                </a:lnTo>
                <a:lnTo>
                  <a:pt x="26411" y="2204"/>
                </a:lnTo>
                <a:lnTo>
                  <a:pt x="22315" y="629"/>
                </a:lnTo>
                <a:lnTo>
                  <a:pt x="18450" y="0"/>
                </a:lnTo>
                <a:lnTo>
                  <a:pt x="14815" y="0"/>
                </a:lnTo>
                <a:lnTo>
                  <a:pt x="11411" y="629"/>
                </a:lnTo>
                <a:lnTo>
                  <a:pt x="8236" y="1574"/>
                </a:lnTo>
                <a:lnTo>
                  <a:pt x="5291" y="3149"/>
                </a:lnTo>
                <a:lnTo>
                  <a:pt x="2530" y="5039"/>
                </a:lnTo>
                <a:lnTo>
                  <a:pt x="0" y="7559"/>
                </a:lnTo>
                <a:lnTo>
                  <a:pt x="0" y="7559"/>
                </a:lnTo>
                <a:lnTo>
                  <a:pt x="3542" y="10393"/>
                </a:lnTo>
                <a:lnTo>
                  <a:pt x="7223" y="13543"/>
                </a:lnTo>
                <a:lnTo>
                  <a:pt x="11042" y="17637"/>
                </a:lnTo>
                <a:lnTo>
                  <a:pt x="15000" y="22047"/>
                </a:lnTo>
                <a:lnTo>
                  <a:pt x="19095" y="27401"/>
                </a:lnTo>
                <a:lnTo>
                  <a:pt x="23328" y="33070"/>
                </a:lnTo>
                <a:lnTo>
                  <a:pt x="27745" y="39370"/>
                </a:lnTo>
                <a:lnTo>
                  <a:pt x="32254" y="46614"/>
                </a:lnTo>
                <a:lnTo>
                  <a:pt x="32254" y="46614"/>
                </a:lnTo>
                <a:lnTo>
                  <a:pt x="40398" y="59527"/>
                </a:lnTo>
                <a:lnTo>
                  <a:pt x="48128" y="70866"/>
                </a:lnTo>
                <a:lnTo>
                  <a:pt x="55398" y="81259"/>
                </a:lnTo>
                <a:lnTo>
                  <a:pt x="58941" y="85669"/>
                </a:lnTo>
                <a:lnTo>
                  <a:pt x="62300" y="90078"/>
                </a:lnTo>
                <a:lnTo>
                  <a:pt x="65613" y="94173"/>
                </a:lnTo>
                <a:lnTo>
                  <a:pt x="68834" y="97637"/>
                </a:lnTo>
                <a:lnTo>
                  <a:pt x="71963" y="101102"/>
                </a:lnTo>
                <a:lnTo>
                  <a:pt x="75000" y="104251"/>
                </a:lnTo>
                <a:lnTo>
                  <a:pt x="77944" y="106771"/>
                </a:lnTo>
                <a:lnTo>
                  <a:pt x="80797" y="109291"/>
                </a:lnTo>
                <a:lnTo>
                  <a:pt x="83558" y="111496"/>
                </a:lnTo>
                <a:lnTo>
                  <a:pt x="86273" y="113700"/>
                </a:lnTo>
                <a:lnTo>
                  <a:pt x="88895" y="115275"/>
                </a:lnTo>
                <a:lnTo>
                  <a:pt x="91426" y="116535"/>
                </a:lnTo>
                <a:lnTo>
                  <a:pt x="93865" y="117795"/>
                </a:lnTo>
                <a:lnTo>
                  <a:pt x="96257" y="118740"/>
                </a:lnTo>
                <a:lnTo>
                  <a:pt x="98604" y="119370"/>
                </a:lnTo>
                <a:lnTo>
                  <a:pt x="100858" y="120000"/>
                </a:lnTo>
                <a:lnTo>
                  <a:pt x="103021" y="120000"/>
                </a:lnTo>
                <a:lnTo>
                  <a:pt x="105138" y="120000"/>
                </a:lnTo>
                <a:lnTo>
                  <a:pt x="107208" y="119685"/>
                </a:lnTo>
                <a:lnTo>
                  <a:pt x="109187" y="119370"/>
                </a:lnTo>
                <a:lnTo>
                  <a:pt x="111119" y="118740"/>
                </a:lnTo>
                <a:lnTo>
                  <a:pt x="113006" y="117795"/>
                </a:lnTo>
                <a:lnTo>
                  <a:pt x="114846" y="116535"/>
                </a:lnTo>
                <a:lnTo>
                  <a:pt x="116595" y="115275"/>
                </a:lnTo>
                <a:lnTo>
                  <a:pt x="118343" y="114015"/>
                </a:lnTo>
                <a:lnTo>
                  <a:pt x="120000" y="112440"/>
                </a:lnTo>
                <a:lnTo>
                  <a:pt x="120000" y="112440"/>
                </a:lnTo>
                <a:close/>
              </a:path>
            </a:pathLst>
          </a:custGeom>
          <a:solidFill>
            <a:schemeClr val="lt2">
              <a:alpha val="39607"/>
            </a:schemeClr>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2" name="Shape 72"/>
          <p:cNvSpPr/>
          <p:nvPr/>
        </p:nvSpPr>
        <p:spPr>
          <a:xfrm>
            <a:off x="2828925" y="4087812"/>
            <a:ext cx="5467350" cy="774700"/>
          </a:xfrm>
          <a:custGeom>
            <a:pathLst>
              <a:path extrusionOk="0" h="120000" w="120000">
                <a:moveTo>
                  <a:pt x="0" y="12103"/>
                </a:moveTo>
                <a:lnTo>
                  <a:pt x="0" y="12103"/>
                </a:lnTo>
                <a:lnTo>
                  <a:pt x="419" y="11412"/>
                </a:lnTo>
                <a:lnTo>
                  <a:pt x="1679" y="9682"/>
                </a:lnTo>
                <a:lnTo>
                  <a:pt x="3825" y="7262"/>
                </a:lnTo>
                <a:lnTo>
                  <a:pt x="5225" y="5878"/>
                </a:lnTo>
                <a:lnTo>
                  <a:pt x="6858" y="4495"/>
                </a:lnTo>
                <a:lnTo>
                  <a:pt x="8678" y="3458"/>
                </a:lnTo>
                <a:lnTo>
                  <a:pt x="10777" y="2420"/>
                </a:lnTo>
                <a:lnTo>
                  <a:pt x="13063" y="1383"/>
                </a:lnTo>
                <a:lnTo>
                  <a:pt x="15629" y="691"/>
                </a:lnTo>
                <a:lnTo>
                  <a:pt x="18429" y="345"/>
                </a:lnTo>
                <a:lnTo>
                  <a:pt x="21461" y="0"/>
                </a:lnTo>
                <a:lnTo>
                  <a:pt x="24727" y="345"/>
                </a:lnTo>
                <a:lnTo>
                  <a:pt x="28227" y="1037"/>
                </a:lnTo>
                <a:lnTo>
                  <a:pt x="32006" y="2420"/>
                </a:lnTo>
                <a:lnTo>
                  <a:pt x="36018" y="4149"/>
                </a:lnTo>
                <a:lnTo>
                  <a:pt x="40264" y="6916"/>
                </a:lnTo>
                <a:lnTo>
                  <a:pt x="44790" y="10028"/>
                </a:lnTo>
                <a:lnTo>
                  <a:pt x="49595" y="13832"/>
                </a:lnTo>
                <a:lnTo>
                  <a:pt x="54634" y="18328"/>
                </a:lnTo>
                <a:lnTo>
                  <a:pt x="59953" y="23861"/>
                </a:lnTo>
                <a:lnTo>
                  <a:pt x="65505" y="30086"/>
                </a:lnTo>
                <a:lnTo>
                  <a:pt x="71337" y="37348"/>
                </a:lnTo>
                <a:lnTo>
                  <a:pt x="77449" y="45994"/>
                </a:lnTo>
                <a:lnTo>
                  <a:pt x="83841" y="55331"/>
                </a:lnTo>
                <a:lnTo>
                  <a:pt x="90513" y="65706"/>
                </a:lnTo>
                <a:lnTo>
                  <a:pt x="97465" y="77463"/>
                </a:lnTo>
                <a:lnTo>
                  <a:pt x="104696" y="90259"/>
                </a:lnTo>
                <a:lnTo>
                  <a:pt x="112208" y="104438"/>
                </a:lnTo>
                <a:lnTo>
                  <a:pt x="120000" y="12000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3" name="Shape 73"/>
          <p:cNvSpPr/>
          <p:nvPr/>
        </p:nvSpPr>
        <p:spPr>
          <a:xfrm>
            <a:off x="5610225" y="4073525"/>
            <a:ext cx="3306762" cy="652462"/>
          </a:xfrm>
          <a:custGeom>
            <a:pathLst>
              <a:path extrusionOk="0" h="120000" w="120000">
                <a:moveTo>
                  <a:pt x="0" y="119999"/>
                </a:moveTo>
                <a:lnTo>
                  <a:pt x="0" y="119999"/>
                </a:lnTo>
                <a:lnTo>
                  <a:pt x="3470" y="115068"/>
                </a:lnTo>
                <a:lnTo>
                  <a:pt x="12956" y="102328"/>
                </a:lnTo>
                <a:lnTo>
                  <a:pt x="19511" y="93698"/>
                </a:lnTo>
                <a:lnTo>
                  <a:pt x="27069" y="84246"/>
                </a:lnTo>
                <a:lnTo>
                  <a:pt x="35475" y="73972"/>
                </a:lnTo>
                <a:lnTo>
                  <a:pt x="44498" y="62876"/>
                </a:lnTo>
                <a:lnTo>
                  <a:pt x="54061" y="52191"/>
                </a:lnTo>
                <a:lnTo>
                  <a:pt x="63856" y="41506"/>
                </a:lnTo>
                <a:lnTo>
                  <a:pt x="73881" y="31643"/>
                </a:lnTo>
                <a:lnTo>
                  <a:pt x="83830" y="22191"/>
                </a:lnTo>
                <a:lnTo>
                  <a:pt x="88766" y="18082"/>
                </a:lnTo>
                <a:lnTo>
                  <a:pt x="93547" y="13972"/>
                </a:lnTo>
                <a:lnTo>
                  <a:pt x="98329" y="10684"/>
                </a:lnTo>
                <a:lnTo>
                  <a:pt x="102956" y="7397"/>
                </a:lnTo>
                <a:lnTo>
                  <a:pt x="107506" y="4931"/>
                </a:lnTo>
                <a:lnTo>
                  <a:pt x="111825" y="2876"/>
                </a:lnTo>
                <a:lnTo>
                  <a:pt x="115989" y="1232"/>
                </a:lnTo>
                <a:lnTo>
                  <a:pt x="120000" y="0"/>
                </a:lnTo>
              </a:path>
            </a:pathLst>
          </a:custGeom>
          <a:noFill/>
          <a:ln cap="flat" cmpd="sng" w="9525">
            <a:solidFill>
              <a:srgbClr val="FFFFFF"/>
            </a:solidFill>
            <a:prstDash val="solid"/>
            <a:round/>
            <a:headEnd len="med" w="med" type="none"/>
            <a:tailEnd len="med" w="med" type="none"/>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4" name="Shape 74"/>
          <p:cNvSpPr/>
          <p:nvPr/>
        </p:nvSpPr>
        <p:spPr>
          <a:xfrm>
            <a:off x="211137" y="4059237"/>
            <a:ext cx="8723311" cy="1328737"/>
          </a:xfrm>
          <a:custGeom>
            <a:pathLst>
              <a:path extrusionOk="0" h="120000" w="120000">
                <a:moveTo>
                  <a:pt x="119941" y="51543"/>
                </a:moveTo>
                <a:lnTo>
                  <a:pt x="119941" y="51543"/>
                </a:lnTo>
                <a:lnTo>
                  <a:pt x="118828" y="54563"/>
                </a:lnTo>
                <a:lnTo>
                  <a:pt x="117715" y="57382"/>
                </a:lnTo>
                <a:lnTo>
                  <a:pt x="116544" y="60000"/>
                </a:lnTo>
                <a:lnTo>
                  <a:pt x="115344" y="62416"/>
                </a:lnTo>
                <a:lnTo>
                  <a:pt x="114114" y="64832"/>
                </a:lnTo>
                <a:lnTo>
                  <a:pt x="112825" y="67046"/>
                </a:lnTo>
                <a:lnTo>
                  <a:pt x="111508" y="68859"/>
                </a:lnTo>
                <a:lnTo>
                  <a:pt x="110131" y="70671"/>
                </a:lnTo>
                <a:lnTo>
                  <a:pt x="108696" y="72281"/>
                </a:lnTo>
                <a:lnTo>
                  <a:pt x="107203" y="73489"/>
                </a:lnTo>
                <a:lnTo>
                  <a:pt x="105651" y="74697"/>
                </a:lnTo>
                <a:lnTo>
                  <a:pt x="104040" y="75503"/>
                </a:lnTo>
                <a:lnTo>
                  <a:pt x="102371" y="76308"/>
                </a:lnTo>
                <a:lnTo>
                  <a:pt x="100614" y="76711"/>
                </a:lnTo>
                <a:lnTo>
                  <a:pt x="98799" y="76711"/>
                </a:lnTo>
                <a:lnTo>
                  <a:pt x="96896" y="76510"/>
                </a:lnTo>
                <a:lnTo>
                  <a:pt x="94904" y="76107"/>
                </a:lnTo>
                <a:lnTo>
                  <a:pt x="92855" y="75503"/>
                </a:lnTo>
                <a:lnTo>
                  <a:pt x="90717" y="74496"/>
                </a:lnTo>
                <a:lnTo>
                  <a:pt x="88462" y="73087"/>
                </a:lnTo>
                <a:lnTo>
                  <a:pt x="86120" y="71476"/>
                </a:lnTo>
                <a:lnTo>
                  <a:pt x="83689" y="69463"/>
                </a:lnTo>
                <a:lnTo>
                  <a:pt x="81171" y="67248"/>
                </a:lnTo>
                <a:lnTo>
                  <a:pt x="78535" y="64630"/>
                </a:lnTo>
                <a:lnTo>
                  <a:pt x="75783" y="61610"/>
                </a:lnTo>
                <a:lnTo>
                  <a:pt x="72942" y="58187"/>
                </a:lnTo>
                <a:lnTo>
                  <a:pt x="69956" y="54362"/>
                </a:lnTo>
                <a:lnTo>
                  <a:pt x="66881" y="50335"/>
                </a:lnTo>
                <a:lnTo>
                  <a:pt x="63660" y="45704"/>
                </a:lnTo>
                <a:lnTo>
                  <a:pt x="60351" y="40872"/>
                </a:lnTo>
                <a:lnTo>
                  <a:pt x="56896" y="35637"/>
                </a:lnTo>
                <a:lnTo>
                  <a:pt x="53294" y="29798"/>
                </a:lnTo>
                <a:lnTo>
                  <a:pt x="53294" y="29798"/>
                </a:lnTo>
                <a:lnTo>
                  <a:pt x="49721" y="24161"/>
                </a:lnTo>
                <a:lnTo>
                  <a:pt x="46266" y="19328"/>
                </a:lnTo>
                <a:lnTo>
                  <a:pt x="42957" y="14899"/>
                </a:lnTo>
                <a:lnTo>
                  <a:pt x="39795" y="11275"/>
                </a:lnTo>
                <a:lnTo>
                  <a:pt x="36778" y="8255"/>
                </a:lnTo>
                <a:lnTo>
                  <a:pt x="33879" y="5637"/>
                </a:lnTo>
                <a:lnTo>
                  <a:pt x="31127" y="3624"/>
                </a:lnTo>
                <a:lnTo>
                  <a:pt x="28521" y="2013"/>
                </a:lnTo>
                <a:lnTo>
                  <a:pt x="26002" y="1006"/>
                </a:lnTo>
                <a:lnTo>
                  <a:pt x="23660" y="201"/>
                </a:lnTo>
                <a:lnTo>
                  <a:pt x="21405" y="0"/>
                </a:lnTo>
                <a:lnTo>
                  <a:pt x="19297" y="0"/>
                </a:lnTo>
                <a:lnTo>
                  <a:pt x="17306" y="402"/>
                </a:lnTo>
                <a:lnTo>
                  <a:pt x="15431" y="1006"/>
                </a:lnTo>
                <a:lnTo>
                  <a:pt x="13674" y="2013"/>
                </a:lnTo>
                <a:lnTo>
                  <a:pt x="12035" y="3020"/>
                </a:lnTo>
                <a:lnTo>
                  <a:pt x="10483" y="4429"/>
                </a:lnTo>
                <a:lnTo>
                  <a:pt x="9077" y="5838"/>
                </a:lnTo>
                <a:lnTo>
                  <a:pt x="7759" y="7449"/>
                </a:lnTo>
                <a:lnTo>
                  <a:pt x="6588" y="9261"/>
                </a:lnTo>
                <a:lnTo>
                  <a:pt x="5475" y="10872"/>
                </a:lnTo>
                <a:lnTo>
                  <a:pt x="4509" y="12684"/>
                </a:lnTo>
                <a:lnTo>
                  <a:pt x="3631" y="14496"/>
                </a:lnTo>
                <a:lnTo>
                  <a:pt x="2840" y="16107"/>
                </a:lnTo>
                <a:lnTo>
                  <a:pt x="2166" y="17718"/>
                </a:lnTo>
                <a:lnTo>
                  <a:pt x="1581" y="19328"/>
                </a:lnTo>
                <a:lnTo>
                  <a:pt x="702" y="21744"/>
                </a:lnTo>
                <a:lnTo>
                  <a:pt x="175" y="23557"/>
                </a:lnTo>
                <a:lnTo>
                  <a:pt x="0" y="24161"/>
                </a:lnTo>
                <a:lnTo>
                  <a:pt x="0" y="120000"/>
                </a:lnTo>
                <a:lnTo>
                  <a:pt x="119941" y="120000"/>
                </a:lnTo>
                <a:lnTo>
                  <a:pt x="119941" y="120000"/>
                </a:lnTo>
                <a:lnTo>
                  <a:pt x="120000" y="119395"/>
                </a:lnTo>
                <a:lnTo>
                  <a:pt x="120000" y="119395"/>
                </a:lnTo>
                <a:lnTo>
                  <a:pt x="120000" y="51342"/>
                </a:lnTo>
                <a:lnTo>
                  <a:pt x="120000" y="51342"/>
                </a:lnTo>
                <a:lnTo>
                  <a:pt x="119941" y="51543"/>
                </a:lnTo>
                <a:lnTo>
                  <a:pt x="119941" y="51543"/>
                </a:lnTo>
                <a:close/>
              </a:path>
            </a:pathLst>
          </a:custGeom>
          <a:solidFill>
            <a:schemeClr val="lt1"/>
          </a:solid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75" name="Shape 75"/>
          <p:cNvSpPr txBox="1"/>
          <p:nvPr>
            <p:ph type="title"/>
          </p:nvPr>
        </p:nvSpPr>
        <p:spPr>
          <a:xfrm>
            <a:off x="457200" y="338137"/>
            <a:ext cx="8229600" cy="1252536"/>
          </a:xfrm>
          <a:prstGeom prst="rect">
            <a:avLst/>
          </a:prstGeom>
          <a:noFill/>
          <a:ln>
            <a:noFill/>
          </a:ln>
        </p:spPr>
        <p:txBody>
          <a:bodyPr anchorCtr="0" anchor="ctr" bIns="91425" lIns="91425" rIns="91425" tIns="91425"/>
          <a:lstStyle>
            <a:lvl1pPr indent="0" lvl="0" marL="0" marR="0" rtl="0" algn="ctr">
              <a:spcBef>
                <a:spcPts val="0"/>
              </a:spcBef>
              <a:buClr>
                <a:srgbClr val="FFFFFF"/>
              </a:buClr>
              <a:buFont typeface="Galdeano"/>
              <a:buNone/>
              <a:defRPr b="0" i="0" sz="4400" u="none" cap="none" strike="noStrike">
                <a:solidFill>
                  <a:srgbClr val="FFFFFF"/>
                </a:solidFill>
                <a:latin typeface="Galdeano"/>
                <a:ea typeface="Galdeano"/>
                <a:cs typeface="Galdeano"/>
                <a:sym typeface="Galdeano"/>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76" name="Shape 76"/>
          <p:cNvSpPr txBox="1"/>
          <p:nvPr>
            <p:ph idx="1" type="body"/>
          </p:nvPr>
        </p:nvSpPr>
        <p:spPr>
          <a:xfrm>
            <a:off x="871537" y="2674936"/>
            <a:ext cx="7408862" cy="3451225"/>
          </a:xfrm>
          <a:prstGeom prst="rect">
            <a:avLst/>
          </a:prstGeom>
          <a:noFill/>
          <a:ln>
            <a:noFill/>
          </a:ln>
        </p:spPr>
        <p:txBody>
          <a:bodyPr anchorCtr="0" anchor="t" bIns="91425" lIns="91425" rIns="91425" tIns="91425"/>
          <a:lstStyle>
            <a:lvl1pPr indent="-121920" lvl="0" marL="274320" marR="0" rtl="0" algn="l">
              <a:spcBef>
                <a:spcPts val="480"/>
              </a:spcBef>
              <a:buClr>
                <a:schemeClr val="accent1"/>
              </a:buClr>
              <a:buSzPct val="100000"/>
              <a:buFont typeface="Noto Sans Symbols"/>
              <a:buChar char="∗"/>
              <a:defRPr b="0" i="0" sz="2400" u="none" cap="none" strike="noStrike">
                <a:solidFill>
                  <a:schemeClr val="dk2"/>
                </a:solidFill>
                <a:latin typeface="Galdeano"/>
                <a:ea typeface="Galdeano"/>
                <a:cs typeface="Galdeano"/>
                <a:sym typeface="Galdeano"/>
              </a:defRPr>
            </a:lvl1pPr>
            <a:lvl2pPr indent="-144462" lvl="1" marL="576263" marR="0" rtl="0" algn="l">
              <a:spcBef>
                <a:spcPts val="440"/>
              </a:spcBef>
              <a:buClr>
                <a:schemeClr val="accent1"/>
              </a:buClr>
              <a:buSzPct val="100000"/>
              <a:buFont typeface="Noto Sans Symbols"/>
              <a:buChar char="∗"/>
              <a:defRPr b="0" i="0" sz="2200" u="none" cap="none" strike="noStrike">
                <a:solidFill>
                  <a:schemeClr val="dk2"/>
                </a:solidFill>
                <a:latin typeface="Galdeano"/>
                <a:ea typeface="Galdeano"/>
                <a:cs typeface="Galdeano"/>
                <a:sym typeface="Galdeano"/>
              </a:defRPr>
            </a:lvl2pPr>
            <a:lvl3pPr indent="-106362" lvl="2" marL="855663" marR="0" rtl="0" algn="l">
              <a:spcBef>
                <a:spcPts val="400"/>
              </a:spcBef>
              <a:buClr>
                <a:schemeClr val="accent1"/>
              </a:buClr>
              <a:buSzPct val="100000"/>
              <a:buFont typeface="Noto Sans Symbols"/>
              <a:buChar char="∗"/>
              <a:defRPr b="0" i="0" sz="2000" u="none" cap="none" strike="noStrike">
                <a:solidFill>
                  <a:schemeClr val="dk2"/>
                </a:solidFill>
                <a:latin typeface="Galdeano"/>
                <a:ea typeface="Galdeano"/>
                <a:cs typeface="Galdeano"/>
                <a:sym typeface="Galdeano"/>
              </a:defRPr>
            </a:lvl3pPr>
            <a:lvl4pPr indent="-114300" lvl="3" marL="1143000" marR="0" rtl="0" algn="l">
              <a:spcBef>
                <a:spcPts val="360"/>
              </a:spcBef>
              <a:buClr>
                <a:schemeClr val="accent1"/>
              </a:buClr>
              <a:buSzPct val="100000"/>
              <a:buFont typeface="Noto Sans Symbols"/>
              <a:buChar char="∗"/>
              <a:defRPr b="0" i="0" sz="1800" u="none" cap="none" strike="noStrike">
                <a:solidFill>
                  <a:schemeClr val="dk2"/>
                </a:solidFill>
                <a:latin typeface="Galdeano"/>
                <a:ea typeface="Galdeano"/>
                <a:cs typeface="Galdeano"/>
                <a:sym typeface="Galdeano"/>
              </a:defRPr>
            </a:lvl4pPr>
            <a:lvl5pPr indent="-129539" lvl="4" marL="1463040" marR="0" rtl="0" algn="l">
              <a:spcBef>
                <a:spcPts val="320"/>
              </a:spcBef>
              <a:buClr>
                <a:schemeClr val="accent1"/>
              </a:buClr>
              <a:buSzPct val="100000"/>
              <a:buFont typeface="Noto Sans Symbols"/>
              <a:buChar char="∗"/>
              <a:defRPr b="0" i="0" sz="1600" u="none" cap="none" strike="noStrike">
                <a:solidFill>
                  <a:schemeClr val="dk2"/>
                </a:solidFill>
                <a:latin typeface="Galdeano"/>
                <a:ea typeface="Galdeano"/>
                <a:cs typeface="Galdeano"/>
                <a:sym typeface="Galdeano"/>
              </a:defRPr>
            </a:lvl5pPr>
            <a:lvl6pPr indent="-144779" lvl="5" marL="1783079"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6pPr>
            <a:lvl7pPr indent="-147320" lvl="6" marL="210312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7pPr>
            <a:lvl8pPr indent="-149860" lvl="7" marL="242316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8pPr>
            <a:lvl9pPr indent="-139700" lvl="8" marL="2743200" marR="0" rtl="0" algn="l">
              <a:spcBef>
                <a:spcPts val="384"/>
              </a:spcBef>
              <a:buClr>
                <a:schemeClr val="accent1"/>
              </a:buClr>
              <a:buSzPct val="100000"/>
              <a:buFont typeface="Noto Sans Symbols"/>
              <a:buChar char="∗"/>
              <a:defRPr b="0" i="0" sz="1400" u="none" cap="none" strike="noStrike">
                <a:solidFill>
                  <a:schemeClr val="dk2"/>
                </a:solidFill>
                <a:latin typeface="Galdeano"/>
                <a:ea typeface="Galdeano"/>
                <a:cs typeface="Galdeano"/>
                <a:sym typeface="Galdeano"/>
              </a:defRPr>
            </a:lvl9pPr>
          </a:lstStyle>
          <a:p/>
        </p:txBody>
      </p:sp>
      <p:sp>
        <p:nvSpPr>
          <p:cNvPr id="77" name="Shape 77"/>
          <p:cNvSpPr txBox="1"/>
          <p:nvPr>
            <p:ph idx="10" type="dt"/>
          </p:nvPr>
        </p:nvSpPr>
        <p:spPr>
          <a:xfrm>
            <a:off x="5164137" y="6249987"/>
            <a:ext cx="3786186" cy="365125"/>
          </a:xfrm>
          <a:prstGeom prst="rect">
            <a:avLst/>
          </a:prstGeom>
          <a:noFill/>
          <a:ln>
            <a:noFill/>
          </a:ln>
        </p:spPr>
        <p:txBody>
          <a:bodyPr anchorCtr="0" anchor="ctr" bIns="91425" lIns="91425" rIns="91425" tIns="91425"/>
          <a:lstStyle>
            <a:lvl1pPr indent="0" lvl="0" marL="0" marR="0" rtl="0" algn="r">
              <a:lnSpc>
                <a:spcPct val="100000"/>
              </a:lnSpc>
              <a:spcBef>
                <a:spcPts val="0"/>
              </a:spcBef>
              <a:spcAft>
                <a:spcPts val="0"/>
              </a:spcAft>
              <a:buNone/>
              <a:defRPr b="0" i="0" sz="1000" u="none">
                <a:solidFill>
                  <a:schemeClr val="dk2"/>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78" name="Shape 78"/>
          <p:cNvSpPr txBox="1"/>
          <p:nvPr>
            <p:ph idx="11" type="ftr"/>
          </p:nvPr>
        </p:nvSpPr>
        <p:spPr>
          <a:xfrm>
            <a:off x="193675" y="6249987"/>
            <a:ext cx="3786186" cy="365125"/>
          </a:xfrm>
          <a:prstGeom prst="rect">
            <a:avLst/>
          </a:prstGeom>
          <a:noFill/>
          <a:ln>
            <a:noFill/>
          </a:ln>
        </p:spPr>
        <p:txBody>
          <a:bodyPr anchorCtr="0" anchor="ctr" bIns="91425" lIns="91425" rIns="91425" tIns="91425"/>
          <a:lstStyle>
            <a:lvl1pPr indent="0" lvl="0" marL="0" marR="0" rtl="0" algn="l">
              <a:lnSpc>
                <a:spcPct val="100000"/>
              </a:lnSpc>
              <a:spcBef>
                <a:spcPts val="0"/>
              </a:spcBef>
              <a:spcAft>
                <a:spcPts val="0"/>
              </a:spcAft>
              <a:buNone/>
              <a:defRPr b="0" i="0" sz="1800" u="none">
                <a:solidFill>
                  <a:schemeClr val="dk1"/>
                </a:solidFill>
                <a:latin typeface="Galdeano"/>
                <a:ea typeface="Galdeano"/>
                <a:cs typeface="Galdeano"/>
                <a:sym typeface="Galdeano"/>
              </a:defRPr>
            </a:lvl1pPr>
            <a:lvl2pPr indent="0" lvl="1" marL="4572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2pPr>
            <a:lvl3pPr indent="0" lvl="2" marL="914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3pPr>
            <a:lvl4pPr indent="0" lvl="3" marL="13716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4pPr>
            <a:lvl5pPr indent="0" lvl="4" marL="1828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5pPr>
            <a:lvl6pPr indent="0" lvl="5" marL="2286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6pPr>
            <a:lvl7pPr indent="0" lvl="6" marL="32004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7pPr>
            <a:lvl8pPr indent="0" lvl="7" marL="45720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8pPr>
            <a:lvl9pPr indent="0" lvl="8" marL="6400800" marR="0" rtl="0" algn="l">
              <a:lnSpc>
                <a:spcPct val="100000"/>
              </a:lnSpc>
              <a:spcBef>
                <a:spcPts val="0"/>
              </a:spcBef>
              <a:spcAft>
                <a:spcPts val="0"/>
              </a:spcAft>
              <a:buNone/>
              <a:defRPr b="0" i="0" sz="1800" u="none" cap="none" strike="noStrike">
                <a:solidFill>
                  <a:schemeClr val="dk1"/>
                </a:solidFill>
                <a:latin typeface="Galdeano"/>
                <a:ea typeface="Galdeano"/>
                <a:cs typeface="Galdeano"/>
                <a:sym typeface="Galdeano"/>
              </a:defRPr>
            </a:lvl9pPr>
          </a:lstStyle>
          <a:p/>
        </p:txBody>
      </p:sp>
      <p:sp>
        <p:nvSpPr>
          <p:cNvPr id="79" name="Shape 79"/>
          <p:cNvSpPr txBox="1"/>
          <p:nvPr>
            <p:ph idx="12" type="sldNum"/>
          </p:nvPr>
        </p:nvSpPr>
        <p:spPr>
          <a:xfrm>
            <a:off x="3990975" y="6249987"/>
            <a:ext cx="1162049" cy="365125"/>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chemeClr val="dk2"/>
              </a:buClr>
              <a:buSzPct val="25000"/>
              <a:buFont typeface="Galdeano"/>
              <a:buNone/>
            </a:pPr>
            <a:fld id="{00000000-1234-1234-1234-123412341234}" type="slidenum">
              <a:rPr b="0" i="0" lang="en-US" sz="1000" u="none">
                <a:solidFill>
                  <a:schemeClr val="dk2"/>
                </a:solidFill>
                <a:latin typeface="Galdeano"/>
                <a:ea typeface="Galdeano"/>
                <a:cs typeface="Galdeano"/>
                <a:sym typeface="Galdeano"/>
              </a:rPr>
              <a:t>‹#›</a:t>
            </a:fld>
          </a:p>
        </p:txBody>
      </p:sp>
    </p:spTree>
  </p:cSld>
  <p:clrMap accent1="accent1" accent2="accent2" accent3="accent3" accent4="accent4" accent5="accent5" accent6="accent6" bg1="lt1" bg2="dk2" tx1="dk1" tx2="lt2" folHlink="folHlink" hlink="hlink"/>
  <p:sldLayoutIdLst>
    <p:sldLayoutId id="2147483654"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0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 Id="rId4" Type="http://schemas.openxmlformats.org/officeDocument/2006/relationships/image" Target="../media/image0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2.jpg"/><Relationship Id="rId4" Type="http://schemas.openxmlformats.org/officeDocument/2006/relationships/image" Target="../media/image10.png"/><Relationship Id="rId5" Type="http://schemas.openxmlformats.org/officeDocument/2006/relationships/image" Target="../media/image04.jpg"/><Relationship Id="rId6" Type="http://schemas.openxmlformats.org/officeDocument/2006/relationships/image" Target="../media/image0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8.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jpg"/><Relationship Id="rId4" Type="http://schemas.openxmlformats.org/officeDocument/2006/relationships/image" Target="../media/image0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0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ctrTitle"/>
          </p:nvPr>
        </p:nvSpPr>
        <p:spPr>
          <a:xfrm>
            <a:off x="685800" y="1600200"/>
            <a:ext cx="7772400" cy="1779587"/>
          </a:xfrm>
          <a:prstGeom prst="rect">
            <a:avLst/>
          </a:prstGeom>
          <a:noFill/>
          <a:ln>
            <a:noFill/>
          </a:ln>
        </p:spPr>
        <p:txBody>
          <a:bodyPr anchorCtr="0" anchor="b"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b="0" i="0" lang="en-US" sz="4000" u="none" cap="none" strike="noStrike">
                <a:solidFill>
                  <a:srgbClr val="FFFFFF"/>
                </a:solidFill>
                <a:latin typeface="Galdeano"/>
                <a:ea typeface="Galdeano"/>
                <a:cs typeface="Galdeano"/>
                <a:sym typeface="Galdeano"/>
              </a:rPr>
              <a:t>Pattern Partner:</a:t>
            </a:r>
            <a:br>
              <a:rPr b="0" i="0" lang="en-US" sz="4000" u="none" cap="none" strike="noStrike">
                <a:solidFill>
                  <a:srgbClr val="FFFFFF"/>
                </a:solidFill>
                <a:latin typeface="Galdeano"/>
                <a:ea typeface="Galdeano"/>
                <a:cs typeface="Galdeano"/>
                <a:sym typeface="Galdeano"/>
              </a:rPr>
            </a:br>
            <a:r>
              <a:rPr b="0" i="0" lang="en-US" sz="4000" u="none" cap="none" strike="noStrike">
                <a:solidFill>
                  <a:srgbClr val="FFFFFF"/>
                </a:solidFill>
                <a:latin typeface="Galdeano"/>
                <a:ea typeface="Galdeano"/>
                <a:cs typeface="Galdeano"/>
                <a:sym typeface="Galdeano"/>
              </a:rPr>
              <a:t>Modern interface for a classic craft</a:t>
            </a:r>
          </a:p>
        </p:txBody>
      </p:sp>
      <p:sp>
        <p:nvSpPr>
          <p:cNvPr id="91" name="Shape 91"/>
          <p:cNvSpPr txBox="1"/>
          <p:nvPr>
            <p:ph idx="1" type="subTitle"/>
          </p:nvPr>
        </p:nvSpPr>
        <p:spPr>
          <a:xfrm>
            <a:off x="1371600" y="3556000"/>
            <a:ext cx="6400799" cy="1473199"/>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chemeClr val="accent1"/>
              </a:buClr>
              <a:buSzPct val="25000"/>
              <a:buFont typeface="Noto Sans Symbols"/>
              <a:buNone/>
            </a:pPr>
            <a:r>
              <a:rPr b="0" i="0" lang="en-US" sz="2000" u="none" cap="none" strike="noStrike">
                <a:solidFill>
                  <a:srgbClr val="FFFFFF"/>
                </a:solidFill>
                <a:latin typeface="Galdeano"/>
                <a:ea typeface="Galdeano"/>
                <a:cs typeface="Galdeano"/>
                <a:sym typeface="Galdeano"/>
              </a:rPr>
              <a:t>Sebastian Greenholtz</a:t>
            </a:r>
          </a:p>
          <a:p>
            <a:pPr indent="0" lvl="0" marL="0" marR="0" rtl="0" algn="ctr">
              <a:lnSpc>
                <a:spcPct val="100000"/>
              </a:lnSpc>
              <a:spcBef>
                <a:spcPts val="400"/>
              </a:spcBef>
              <a:spcAft>
                <a:spcPts val="0"/>
              </a:spcAft>
              <a:buClr>
                <a:schemeClr val="accent1"/>
              </a:buClr>
              <a:buSzPct val="25000"/>
              <a:buFont typeface="Noto Sans Symbols"/>
              <a:buNone/>
            </a:pPr>
            <a:r>
              <a:rPr b="0" i="0" lang="en-US" sz="2000" u="none" cap="none" strike="noStrike">
                <a:solidFill>
                  <a:srgbClr val="FFFFFF"/>
                </a:solidFill>
                <a:latin typeface="Galdeano"/>
                <a:ea typeface="Galdeano"/>
                <a:cs typeface="Galdeano"/>
                <a:sym typeface="Galdeano"/>
              </a:rPr>
              <a:t>Honors Project, </a:t>
            </a:r>
            <a:r>
              <a:rPr lang="en-US"/>
              <a:t>Spring</a:t>
            </a:r>
            <a:r>
              <a:rPr b="0" i="0" lang="en-US" sz="2000" u="none" cap="none" strike="noStrike">
                <a:solidFill>
                  <a:srgbClr val="FFFFFF"/>
                </a:solidFill>
                <a:latin typeface="Galdeano"/>
                <a:ea typeface="Galdeano"/>
                <a:cs typeface="Galdeano"/>
                <a:sym typeface="Galdeano"/>
              </a:rPr>
              <a:t> 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pic>
        <p:nvPicPr>
          <p:cNvPr id="161" name="Shape 161"/>
          <p:cNvPicPr preferRelativeResize="0"/>
          <p:nvPr/>
        </p:nvPicPr>
        <p:blipFill>
          <a:blip r:embed="rId3">
            <a:alphaModFix/>
          </a:blip>
          <a:stretch>
            <a:fillRect/>
          </a:stretch>
        </p:blipFill>
        <p:spPr>
          <a:xfrm>
            <a:off x="633412" y="1366837"/>
            <a:ext cx="7877175" cy="4276725"/>
          </a:xfrm>
          <a:prstGeom prst="rect">
            <a:avLst/>
          </a:prstGeom>
          <a:noFill/>
          <a:ln cap="flat" cmpd="sng" w="9525">
            <a:solidFill>
              <a:schemeClr val="dk2"/>
            </a:solidFill>
            <a:prstDash val="solid"/>
            <a:round/>
            <a:headEnd len="med" w="med" type="none"/>
            <a:tailEnd len="med" w="med" type="none"/>
          </a:ln>
        </p:spPr>
      </p:pic>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690562" y="2463800"/>
            <a:ext cx="7772400" cy="15240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lang="en-US"/>
              <a:t>Challenges</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pic>
        <p:nvPicPr>
          <p:cNvPr id="172" name="Shape 172"/>
          <p:cNvPicPr preferRelativeResize="0"/>
          <p:nvPr/>
        </p:nvPicPr>
        <p:blipFill rotWithShape="1">
          <a:blip r:embed="rId3">
            <a:alphaModFix/>
          </a:blip>
          <a:srcRect b="0" l="0" r="28191" t="0"/>
          <a:stretch/>
        </p:blipFill>
        <p:spPr>
          <a:xfrm>
            <a:off x="260825" y="3016187"/>
            <a:ext cx="3775399" cy="3238500"/>
          </a:xfrm>
          <a:prstGeom prst="rect">
            <a:avLst/>
          </a:prstGeom>
          <a:noFill/>
          <a:ln cap="flat" cmpd="sng" w="9525">
            <a:solidFill>
              <a:schemeClr val="dk2"/>
            </a:solidFill>
            <a:prstDash val="solid"/>
            <a:round/>
            <a:headEnd len="med" w="med" type="none"/>
            <a:tailEnd len="med" w="med" type="none"/>
          </a:ln>
        </p:spPr>
      </p:pic>
      <p:pic>
        <p:nvPicPr>
          <p:cNvPr id="173" name="Shape 173"/>
          <p:cNvPicPr preferRelativeResize="0"/>
          <p:nvPr/>
        </p:nvPicPr>
        <p:blipFill rotWithShape="1">
          <a:blip r:embed="rId4">
            <a:alphaModFix/>
          </a:blip>
          <a:srcRect b="0" l="0" r="26481" t="0"/>
          <a:stretch/>
        </p:blipFill>
        <p:spPr>
          <a:xfrm>
            <a:off x="4602771" y="2982837"/>
            <a:ext cx="3886375" cy="3305175"/>
          </a:xfrm>
          <a:prstGeom prst="rect">
            <a:avLst/>
          </a:prstGeom>
          <a:noFill/>
          <a:ln cap="flat" cmpd="sng" w="9525">
            <a:solidFill>
              <a:schemeClr val="dk2"/>
            </a:solidFill>
            <a:prstDash val="solid"/>
            <a:round/>
            <a:headEnd len="med" w="med" type="none"/>
            <a:tailEnd len="med" w="med" type="none"/>
          </a:ln>
        </p:spPr>
      </p:pic>
      <p:sp>
        <p:nvSpPr>
          <p:cNvPr id="174" name="Shape 174"/>
          <p:cNvSpPr txBox="1"/>
          <p:nvPr>
            <p:ph type="title"/>
          </p:nvPr>
        </p:nvSpPr>
        <p:spPr>
          <a:xfrm>
            <a:off x="457200" y="338137"/>
            <a:ext cx="8229600" cy="1252500"/>
          </a:xfrm>
          <a:prstGeom prst="rect">
            <a:avLst/>
          </a:prstGeom>
        </p:spPr>
        <p:txBody>
          <a:bodyPr anchorCtr="0" anchor="ctr" bIns="91425" lIns="91425" rIns="91425" tIns="91425">
            <a:noAutofit/>
          </a:bodyPr>
          <a:lstStyle/>
          <a:p>
            <a:pPr lvl="0" rtl="0">
              <a:spcBef>
                <a:spcPts val="0"/>
              </a:spcBef>
              <a:buNone/>
            </a:pPr>
            <a:r>
              <a:rPr lang="en-US"/>
              <a:t>Click to Highlight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9" name="Shape 179"/>
        <p:cNvGrpSpPr/>
        <p:nvPr/>
      </p:nvGrpSpPr>
      <p:grpSpPr>
        <a:xfrm>
          <a:off x="0" y="0"/>
          <a:ext cx="0" cy="0"/>
          <a:chOff x="0" y="0"/>
          <a:chExt cx="0" cy="0"/>
        </a:xfrm>
      </p:grpSpPr>
      <p:sp>
        <p:nvSpPr>
          <p:cNvPr id="180" name="Shape 180"/>
          <p:cNvSpPr txBox="1"/>
          <p:nvPr>
            <p:ph type="title"/>
          </p:nvPr>
        </p:nvSpPr>
        <p:spPr>
          <a:xfrm>
            <a:off x="690031" y="2463559"/>
            <a:ext cx="7772400" cy="1524000"/>
          </a:xfrm>
          <a:prstGeom prst="rect">
            <a:avLst/>
          </a:prstGeom>
        </p:spPr>
        <p:txBody>
          <a:bodyPr anchorCtr="0" anchor="t" bIns="91425" lIns="91425" rIns="91425" tIns="91425">
            <a:noAutofit/>
          </a:bodyPr>
          <a:lstStyle/>
          <a:p>
            <a:pPr lvl="0">
              <a:spcBef>
                <a:spcPts val="0"/>
              </a:spcBef>
              <a:buNone/>
            </a:pPr>
            <a:r>
              <a:rPr lang="en-US"/>
              <a:t>What I Learned</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5" name="Shape 185"/>
        <p:cNvGrpSpPr/>
        <p:nvPr/>
      </p:nvGrpSpPr>
      <p:grpSpPr>
        <a:xfrm>
          <a:off x="0" y="0"/>
          <a:ext cx="0" cy="0"/>
          <a:chOff x="0" y="0"/>
          <a:chExt cx="0" cy="0"/>
        </a:xfrm>
      </p:grpSpPr>
      <p:sp>
        <p:nvSpPr>
          <p:cNvPr id="186" name="Shape 186"/>
          <p:cNvSpPr txBox="1"/>
          <p:nvPr>
            <p:ph idx="2" type="body"/>
          </p:nvPr>
        </p:nvSpPr>
        <p:spPr>
          <a:xfrm>
            <a:off x="567300" y="3444900"/>
            <a:ext cx="8009400" cy="2328000"/>
          </a:xfrm>
          <a:prstGeom prst="rect">
            <a:avLst/>
          </a:prstGeom>
        </p:spPr>
        <p:txBody>
          <a:bodyPr anchorCtr="0" anchor="t" bIns="91425" lIns="91425" rIns="91425" tIns="91425">
            <a:noAutofit/>
          </a:bodyPr>
          <a:lstStyle/>
          <a:p>
            <a:pPr indent="-419100" lvl="0" marL="457200" rtl="0">
              <a:spcBef>
                <a:spcPts val="0"/>
              </a:spcBef>
              <a:buSzPct val="100000"/>
            </a:pPr>
            <a:r>
              <a:rPr lang="en-US" sz="3000"/>
              <a:t>Classes and Java Objects</a:t>
            </a:r>
          </a:p>
          <a:p>
            <a:pPr indent="-419100" lvl="0" marL="457200" rtl="0">
              <a:spcBef>
                <a:spcPts val="0"/>
              </a:spcBef>
              <a:buSzPct val="100000"/>
            </a:pPr>
            <a:r>
              <a:rPr lang="en-US" sz="3000"/>
              <a:t>HTML and CSS</a:t>
            </a:r>
          </a:p>
          <a:p>
            <a:pPr indent="-419100" lvl="0" marL="457200" rtl="0">
              <a:spcBef>
                <a:spcPts val="0"/>
              </a:spcBef>
              <a:buSzPct val="100000"/>
            </a:pPr>
            <a:r>
              <a:rPr lang="en-US" sz="3000"/>
              <a:t>How to push to Github</a:t>
            </a:r>
          </a:p>
          <a:p>
            <a:pPr indent="-419100" lvl="0" marL="457200">
              <a:spcBef>
                <a:spcPts val="0"/>
              </a:spcBef>
              <a:buSzPct val="100000"/>
            </a:pPr>
            <a:r>
              <a:rPr lang="en-US" sz="3000"/>
              <a:t>Using the command line to launch an application</a:t>
            </a:r>
          </a:p>
        </p:txBody>
      </p:sp>
      <p:sp>
        <p:nvSpPr>
          <p:cNvPr id="187" name="Shape 187"/>
          <p:cNvSpPr txBox="1"/>
          <p:nvPr>
            <p:ph type="title"/>
          </p:nvPr>
        </p:nvSpPr>
        <p:spPr>
          <a:xfrm>
            <a:off x="457200" y="338137"/>
            <a:ext cx="8229600" cy="1252500"/>
          </a:xfrm>
          <a:prstGeom prst="rect">
            <a:avLst/>
          </a:prstGeom>
        </p:spPr>
        <p:txBody>
          <a:bodyPr anchorCtr="0" anchor="ctr" bIns="91425" lIns="91425" rIns="91425" tIns="91425">
            <a:noAutofit/>
          </a:bodyPr>
          <a:lstStyle/>
          <a:p>
            <a:pPr lvl="0" rtl="0">
              <a:spcBef>
                <a:spcPts val="0"/>
              </a:spcBef>
              <a:buNone/>
            </a:pPr>
            <a:r>
              <a:rPr lang="en-US"/>
              <a:t>What I Knew In January</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pic>
        <p:nvPicPr>
          <p:cNvPr id="193" name="Shape 193"/>
          <p:cNvPicPr preferRelativeResize="0"/>
          <p:nvPr/>
        </p:nvPicPr>
        <p:blipFill>
          <a:blip r:embed="rId3">
            <a:alphaModFix/>
          </a:blip>
          <a:stretch>
            <a:fillRect/>
          </a:stretch>
        </p:blipFill>
        <p:spPr>
          <a:xfrm>
            <a:off x="657225" y="347662"/>
            <a:ext cx="7829550" cy="6162675"/>
          </a:xfrm>
          <a:prstGeom prst="rect">
            <a:avLst/>
          </a:prstGeom>
          <a:noFill/>
          <a:ln>
            <a:noFill/>
          </a:ln>
        </p:spPr>
      </p:pic>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338137"/>
            <a:ext cx="8229600" cy="1252500"/>
          </a:xfrm>
          <a:prstGeom prst="rect">
            <a:avLst/>
          </a:prstGeom>
        </p:spPr>
        <p:txBody>
          <a:bodyPr anchorCtr="0" anchor="ctr" bIns="91425" lIns="91425" rIns="91425" tIns="91425">
            <a:noAutofit/>
          </a:bodyPr>
          <a:lstStyle/>
          <a:p>
            <a:pPr lvl="0">
              <a:spcBef>
                <a:spcPts val="0"/>
              </a:spcBef>
              <a:buNone/>
            </a:pPr>
            <a:r>
              <a:rPr lang="en-US"/>
              <a:t>What I Learned By May</a:t>
            </a:r>
          </a:p>
        </p:txBody>
      </p:sp>
      <p:sp>
        <p:nvSpPr>
          <p:cNvPr id="200" name="Shape 200"/>
          <p:cNvSpPr txBox="1"/>
          <p:nvPr>
            <p:ph idx="4" type="body"/>
          </p:nvPr>
        </p:nvSpPr>
        <p:spPr>
          <a:xfrm>
            <a:off x="533400" y="3088950"/>
            <a:ext cx="3822300" cy="2697300"/>
          </a:xfrm>
          <a:prstGeom prst="rect">
            <a:avLst/>
          </a:prstGeom>
        </p:spPr>
        <p:txBody>
          <a:bodyPr anchorCtr="0" anchor="t" bIns="91425" lIns="91425" rIns="91425" tIns="91425">
            <a:noAutofit/>
          </a:bodyPr>
          <a:lstStyle/>
          <a:p>
            <a:pPr indent="-228600" lvl="0" marL="457200" rtl="0">
              <a:spcBef>
                <a:spcPts val="0"/>
              </a:spcBef>
            </a:pPr>
            <a:r>
              <a:rPr lang="en-US"/>
              <a:t>Java Server Pages (JSPs)</a:t>
            </a:r>
          </a:p>
          <a:p>
            <a:pPr indent="-228600" lvl="0" marL="457200" rtl="0">
              <a:spcBef>
                <a:spcPts val="0"/>
              </a:spcBef>
            </a:pPr>
            <a:r>
              <a:rPr lang="en-US"/>
              <a:t>Servlets and Model View Controller</a:t>
            </a:r>
          </a:p>
          <a:p>
            <a:pPr indent="-228600" lvl="0" marL="457200" rtl="0">
              <a:spcBef>
                <a:spcPts val="0"/>
              </a:spcBef>
            </a:pPr>
            <a:r>
              <a:rPr lang="en-US"/>
              <a:t>Deploying an application to Tomcat</a:t>
            </a:r>
          </a:p>
          <a:p>
            <a:pPr indent="-228600" lvl="0" marL="457200" rtl="0">
              <a:spcBef>
                <a:spcPts val="0"/>
              </a:spcBef>
            </a:pPr>
            <a:r>
              <a:rPr lang="en-US"/>
              <a:t>Using external libraries</a:t>
            </a:r>
          </a:p>
          <a:p>
            <a:pPr indent="-228600" lvl="0" marL="457200" rtl="0">
              <a:spcBef>
                <a:spcPts val="0"/>
              </a:spcBef>
            </a:pPr>
            <a:r>
              <a:rPr lang="en-US"/>
              <a:t>Using a database</a:t>
            </a:r>
          </a:p>
          <a:p>
            <a:pPr indent="-228600" lvl="0" marL="457200" rtl="0">
              <a:spcBef>
                <a:spcPts val="0"/>
              </a:spcBef>
            </a:pPr>
            <a:r>
              <a:rPr lang="en-US"/>
              <a:t>Purchasing a domain</a:t>
            </a:r>
          </a:p>
        </p:txBody>
      </p:sp>
      <p:sp>
        <p:nvSpPr>
          <p:cNvPr id="201" name="Shape 201"/>
          <p:cNvSpPr txBox="1"/>
          <p:nvPr>
            <p:ph idx="4" type="body"/>
          </p:nvPr>
        </p:nvSpPr>
        <p:spPr>
          <a:xfrm>
            <a:off x="4817875" y="3088950"/>
            <a:ext cx="3822300" cy="2697300"/>
          </a:xfrm>
          <a:prstGeom prst="rect">
            <a:avLst/>
          </a:prstGeom>
        </p:spPr>
        <p:txBody>
          <a:bodyPr anchorCtr="0" anchor="t" bIns="91425" lIns="91425" rIns="91425" tIns="91425">
            <a:noAutofit/>
          </a:bodyPr>
          <a:lstStyle/>
          <a:p>
            <a:pPr indent="-228600" lvl="0" marL="457200" rtl="0">
              <a:spcBef>
                <a:spcPts val="0"/>
              </a:spcBef>
            </a:pPr>
            <a:r>
              <a:rPr lang="en-US"/>
              <a:t>Reading and Writing Files</a:t>
            </a:r>
          </a:p>
          <a:p>
            <a:pPr indent="-228600" lvl="0" marL="457200" rtl="0">
              <a:spcBef>
                <a:spcPts val="0"/>
              </a:spcBef>
            </a:pPr>
            <a:r>
              <a:rPr lang="en-US"/>
              <a:t>Using properties files</a:t>
            </a:r>
          </a:p>
          <a:p>
            <a:pPr indent="-228600" lvl="0" marL="457200" rtl="0">
              <a:spcBef>
                <a:spcPts val="0"/>
              </a:spcBef>
            </a:pPr>
            <a:r>
              <a:rPr lang="en-US"/>
              <a:t>Creating Github repository</a:t>
            </a:r>
          </a:p>
          <a:p>
            <a:pPr indent="-228600" lvl="0" marL="457200" rtl="0">
              <a:spcBef>
                <a:spcPts val="0"/>
              </a:spcBef>
            </a:pPr>
            <a:r>
              <a:rPr lang="en-US"/>
              <a:t>Web.xml servlet mapping</a:t>
            </a:r>
          </a:p>
          <a:p>
            <a:pPr indent="-228600" lvl="0" marL="457200" rtl="0">
              <a:spcBef>
                <a:spcPts val="0"/>
              </a:spcBef>
            </a:pPr>
            <a:r>
              <a:rPr lang="en-US"/>
              <a:t>Reading Java APIs</a:t>
            </a:r>
          </a:p>
          <a:p>
            <a:pPr indent="-228600" lvl="0" marL="457200" rtl="0">
              <a:spcBef>
                <a:spcPts val="0"/>
              </a:spcBef>
            </a:pPr>
            <a:r>
              <a:rPr lang="en-US"/>
              <a:t>Systems design</a:t>
            </a:r>
          </a:p>
          <a:p>
            <a:pPr indent="-228600" lvl="0" marL="457200" rtl="0">
              <a:spcBef>
                <a:spcPts val="0"/>
              </a:spcBef>
            </a:pPr>
            <a:r>
              <a:rPr lang="en-US"/>
              <a:t>IT project management</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690031" y="2463559"/>
            <a:ext cx="7772400" cy="1524000"/>
          </a:xfrm>
          <a:prstGeom prst="rect">
            <a:avLst/>
          </a:prstGeom>
        </p:spPr>
        <p:txBody>
          <a:bodyPr anchorCtr="0" anchor="t" bIns="91425" lIns="91425" rIns="91425" tIns="91425">
            <a:noAutofit/>
          </a:bodyPr>
          <a:lstStyle/>
          <a:p>
            <a:pPr lvl="0">
              <a:spcBef>
                <a:spcPts val="0"/>
              </a:spcBef>
              <a:buNone/>
            </a:pPr>
            <a:r>
              <a:rPr lang="en-US"/>
              <a:t>Thank you to Paula Waite,</a:t>
            </a:r>
          </a:p>
          <a:p>
            <a:pPr lvl="0" rtl="0">
              <a:spcBef>
                <a:spcPts val="0"/>
              </a:spcBef>
              <a:buNone/>
            </a:pPr>
            <a:r>
              <a:rPr lang="en-US"/>
              <a:t>Honors judges and Julia Haseleu!</a:t>
            </a:r>
          </a:p>
        </p:txBody>
      </p:sp>
      <p:sp>
        <p:nvSpPr>
          <p:cNvPr id="208" name="Shape 208"/>
          <p:cNvSpPr txBox="1"/>
          <p:nvPr/>
        </p:nvSpPr>
        <p:spPr>
          <a:xfrm>
            <a:off x="1804200" y="907050"/>
            <a:ext cx="5535600" cy="1263000"/>
          </a:xfrm>
          <a:prstGeom prst="rect">
            <a:avLst/>
          </a:prstGeom>
          <a:noFill/>
          <a:ln>
            <a:noFill/>
          </a:ln>
        </p:spPr>
        <p:txBody>
          <a:bodyPr anchorCtr="0" anchor="t" bIns="91425" lIns="91425" rIns="91425" tIns="91425">
            <a:noAutofit/>
          </a:bodyPr>
          <a:lstStyle/>
          <a:p>
            <a:pPr lvl="0">
              <a:spcBef>
                <a:spcPts val="0"/>
              </a:spcBef>
              <a:buNone/>
            </a:pPr>
            <a:r>
              <a:rPr lang="en-US" sz="4800">
                <a:solidFill>
                  <a:srgbClr val="FFFFFF"/>
                </a:solidFill>
              </a:rPr>
              <a:t>pattern-partner.com</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338137"/>
            <a:ext cx="8229600" cy="1252536"/>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b="0" i="0" lang="en-US" sz="4400" u="none" cap="none" strike="noStrike">
                <a:solidFill>
                  <a:srgbClr val="FFFFFF"/>
                </a:solidFill>
                <a:latin typeface="Galdeano"/>
                <a:ea typeface="Galdeano"/>
                <a:cs typeface="Galdeano"/>
                <a:sym typeface="Galdeano"/>
              </a:rPr>
              <a:t>Where it all began</a:t>
            </a:r>
          </a:p>
        </p:txBody>
      </p:sp>
      <p:grpSp>
        <p:nvGrpSpPr>
          <p:cNvPr id="97" name="Shape 97"/>
          <p:cNvGrpSpPr/>
          <p:nvPr/>
        </p:nvGrpSpPr>
        <p:grpSpPr>
          <a:xfrm>
            <a:off x="685800" y="1676399"/>
            <a:ext cx="3200400" cy="4713287"/>
            <a:chOff x="0" y="0"/>
            <a:chExt cx="2147483647" cy="2147483647"/>
          </a:xfrm>
        </p:grpSpPr>
        <p:pic>
          <p:nvPicPr>
            <p:cNvPr id="98" name="Shape 98"/>
            <p:cNvPicPr preferRelativeResize="0"/>
            <p:nvPr/>
          </p:nvPicPr>
          <p:blipFill rotWithShape="1">
            <a:blip r:embed="rId3">
              <a:alphaModFix/>
            </a:blip>
            <a:srcRect b="0" l="0" r="0" t="0"/>
            <a:stretch/>
          </p:blipFill>
          <p:spPr>
            <a:xfrm>
              <a:off x="0" y="0"/>
              <a:ext cx="2147483647" cy="1943745712"/>
            </a:xfrm>
            <a:prstGeom prst="rect">
              <a:avLst/>
            </a:prstGeom>
            <a:noFill/>
            <a:ln>
              <a:noFill/>
            </a:ln>
          </p:spPr>
        </p:pic>
        <p:sp>
          <p:nvSpPr>
            <p:cNvPr id="99" name="Shape 99"/>
            <p:cNvSpPr txBox="1"/>
            <p:nvPr/>
          </p:nvSpPr>
          <p:spPr>
            <a:xfrm>
              <a:off x="76695821" y="1979187548"/>
              <a:ext cx="1994091924" cy="16829609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i="0" lang="en-US" sz="1800" u="none">
                  <a:solidFill>
                    <a:schemeClr val="dk1"/>
                  </a:solidFill>
                  <a:latin typeface="Galdeano"/>
                  <a:ea typeface="Galdeano"/>
                  <a:cs typeface="Galdeano"/>
                  <a:sym typeface="Galdeano"/>
                </a:rPr>
                <a:t>Jacquard Loom, end of 19</a:t>
              </a:r>
              <a:r>
                <a:rPr b="0" baseline="30000" i="0" lang="en-US" sz="1800" u="none">
                  <a:solidFill>
                    <a:schemeClr val="dk1"/>
                  </a:solidFill>
                  <a:latin typeface="Galdeano"/>
                  <a:ea typeface="Galdeano"/>
                  <a:cs typeface="Galdeano"/>
                  <a:sym typeface="Galdeano"/>
                </a:rPr>
                <a:t>th</a:t>
              </a:r>
              <a:r>
                <a:rPr b="0" i="0" lang="en-US" sz="1800" u="none">
                  <a:solidFill>
                    <a:schemeClr val="dk1"/>
                  </a:solidFill>
                  <a:latin typeface="Galdeano"/>
                  <a:ea typeface="Galdeano"/>
                  <a:cs typeface="Galdeano"/>
                  <a:sym typeface="Galdeano"/>
                </a:rPr>
                <a:t> C</a:t>
              </a:r>
            </a:p>
          </p:txBody>
        </p:sp>
      </p:grpSp>
      <p:grpSp>
        <p:nvGrpSpPr>
          <p:cNvPr id="100" name="Shape 100"/>
          <p:cNvGrpSpPr/>
          <p:nvPr/>
        </p:nvGrpSpPr>
        <p:grpSpPr>
          <a:xfrm>
            <a:off x="4114799" y="1962149"/>
            <a:ext cx="4581525" cy="4057649"/>
            <a:chOff x="0" y="0"/>
            <a:chExt cx="2147483647" cy="2147483647"/>
          </a:xfrm>
        </p:grpSpPr>
        <p:pic>
          <p:nvPicPr>
            <p:cNvPr id="101" name="Shape 101"/>
            <p:cNvPicPr preferRelativeResize="0"/>
            <p:nvPr/>
          </p:nvPicPr>
          <p:blipFill rotWithShape="1">
            <a:blip r:embed="rId4">
              <a:alphaModFix/>
            </a:blip>
            <a:srcRect b="0" l="0" r="0" t="0"/>
            <a:stretch/>
          </p:blipFill>
          <p:spPr>
            <a:xfrm>
              <a:off x="0" y="0"/>
              <a:ext cx="2147483647" cy="1911696035"/>
            </a:xfrm>
            <a:prstGeom prst="rect">
              <a:avLst/>
            </a:prstGeom>
            <a:noFill/>
            <a:ln>
              <a:noFill/>
            </a:ln>
          </p:spPr>
        </p:pic>
        <p:sp>
          <p:nvSpPr>
            <p:cNvPr id="102" name="Shape 102"/>
            <p:cNvSpPr txBox="1"/>
            <p:nvPr/>
          </p:nvSpPr>
          <p:spPr>
            <a:xfrm>
              <a:off x="377260388" y="1952023070"/>
              <a:ext cx="1392962339" cy="195460576"/>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i="0" lang="en-US" sz="1800" u="none">
                  <a:solidFill>
                    <a:schemeClr val="dk1"/>
                  </a:solidFill>
                  <a:latin typeface="Galdeano"/>
                  <a:ea typeface="Galdeano"/>
                  <a:cs typeface="Galdeano"/>
                  <a:sym typeface="Galdeano"/>
                </a:rPr>
                <a:t>Hollerith Tabulation Machine</a:t>
              </a:r>
            </a:p>
          </p:txBody>
        </p:sp>
      </p:gr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pic>
        <p:nvPicPr>
          <p:cNvPr id="108" name="Shape 108"/>
          <p:cNvPicPr preferRelativeResize="0"/>
          <p:nvPr/>
        </p:nvPicPr>
        <p:blipFill rotWithShape="1">
          <a:blip r:embed="rId3">
            <a:alphaModFix/>
          </a:blip>
          <a:srcRect b="0" l="0" r="0" t="0"/>
          <a:stretch/>
        </p:blipFill>
        <p:spPr>
          <a:xfrm>
            <a:off x="623887" y="762000"/>
            <a:ext cx="4114800" cy="2571749"/>
          </a:xfrm>
          <a:prstGeom prst="rect">
            <a:avLst/>
          </a:prstGeom>
          <a:noFill/>
          <a:ln>
            <a:noFill/>
          </a:ln>
        </p:spPr>
      </p:pic>
      <p:pic>
        <p:nvPicPr>
          <p:cNvPr id="109" name="Shape 109"/>
          <p:cNvPicPr preferRelativeResize="0"/>
          <p:nvPr/>
        </p:nvPicPr>
        <p:blipFill rotWithShape="1">
          <a:blip r:embed="rId4">
            <a:alphaModFix/>
          </a:blip>
          <a:srcRect b="0" l="0" r="0" t="0"/>
          <a:stretch/>
        </p:blipFill>
        <p:spPr>
          <a:xfrm>
            <a:off x="5119687" y="3375025"/>
            <a:ext cx="3368674" cy="3368674"/>
          </a:xfrm>
          <a:prstGeom prst="rect">
            <a:avLst/>
          </a:prstGeom>
          <a:noFill/>
          <a:ln>
            <a:noFill/>
          </a:ln>
        </p:spPr>
      </p:pic>
      <p:pic>
        <p:nvPicPr>
          <p:cNvPr id="110" name="Shape 110"/>
          <p:cNvPicPr preferRelativeResize="0"/>
          <p:nvPr/>
        </p:nvPicPr>
        <p:blipFill rotWithShape="1">
          <a:blip r:embed="rId5">
            <a:alphaModFix/>
          </a:blip>
          <a:srcRect b="0" l="0" r="0" t="0"/>
          <a:stretch/>
        </p:blipFill>
        <p:spPr>
          <a:xfrm>
            <a:off x="738187" y="3763962"/>
            <a:ext cx="3886200" cy="2590800"/>
          </a:xfrm>
          <a:prstGeom prst="rect">
            <a:avLst/>
          </a:prstGeom>
          <a:noFill/>
          <a:ln>
            <a:noFill/>
          </a:ln>
        </p:spPr>
      </p:pic>
      <p:pic>
        <p:nvPicPr>
          <p:cNvPr id="111" name="Shape 111"/>
          <p:cNvPicPr preferRelativeResize="0"/>
          <p:nvPr/>
        </p:nvPicPr>
        <p:blipFill rotWithShape="1">
          <a:blip r:embed="rId6">
            <a:alphaModFix/>
          </a:blip>
          <a:srcRect b="0" l="0" r="0" t="0"/>
          <a:stretch/>
        </p:blipFill>
        <p:spPr>
          <a:xfrm>
            <a:off x="4933950" y="762000"/>
            <a:ext cx="3600450" cy="2400300"/>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690562" y="2463800"/>
            <a:ext cx="7772400" cy="15240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b="0" i="0" lang="en-US" sz="4400" u="none" cap="none" strike="noStrike">
                <a:solidFill>
                  <a:srgbClr val="FFFFFF"/>
                </a:solidFill>
                <a:latin typeface="Galdeano"/>
                <a:ea typeface="Galdeano"/>
                <a:cs typeface="Galdeano"/>
                <a:sym typeface="Galdeano"/>
              </a:rPr>
              <a:t>The Problem</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nvSpPr>
        <p:spPr>
          <a:xfrm>
            <a:off x="63500" y="-136525"/>
            <a:ext cx="3047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sp>
        <p:nvSpPr>
          <p:cNvPr id="123" name="Shape 123"/>
          <p:cNvSpPr txBox="1"/>
          <p:nvPr/>
        </p:nvSpPr>
        <p:spPr>
          <a:xfrm>
            <a:off x="215900" y="15875"/>
            <a:ext cx="304799" cy="304799"/>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Galdeano"/>
              <a:ea typeface="Galdeano"/>
              <a:cs typeface="Galdeano"/>
              <a:sym typeface="Galdeano"/>
            </a:endParaRPr>
          </a:p>
        </p:txBody>
      </p:sp>
      <p:pic>
        <p:nvPicPr>
          <p:cNvPr id="124" name="Shape 124"/>
          <p:cNvPicPr preferRelativeResize="0"/>
          <p:nvPr/>
        </p:nvPicPr>
        <p:blipFill rotWithShape="1">
          <a:blip r:embed="rId3">
            <a:alphaModFix/>
          </a:blip>
          <a:srcRect b="0" l="0" r="0" t="0"/>
          <a:stretch/>
        </p:blipFill>
        <p:spPr>
          <a:xfrm>
            <a:off x="638175" y="0"/>
            <a:ext cx="3857624" cy="6858000"/>
          </a:xfrm>
          <a:prstGeom prst="rect">
            <a:avLst/>
          </a:prstGeom>
          <a:noFill/>
          <a:ln>
            <a:noFill/>
          </a:ln>
        </p:spPr>
      </p:pic>
      <p:pic>
        <p:nvPicPr>
          <p:cNvPr id="125" name="Shape 125"/>
          <p:cNvPicPr preferRelativeResize="0"/>
          <p:nvPr/>
        </p:nvPicPr>
        <p:blipFill rotWithShape="1">
          <a:blip r:embed="rId4">
            <a:alphaModFix/>
          </a:blip>
          <a:srcRect b="0" l="0" r="0" t="0"/>
          <a:stretch/>
        </p:blipFill>
        <p:spPr>
          <a:xfrm>
            <a:off x="4648200" y="0"/>
            <a:ext cx="3857624" cy="68580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338137"/>
            <a:ext cx="8229600" cy="1252536"/>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b="0" i="0" lang="en-US" sz="4400" u="none" cap="none" strike="noStrike">
                <a:solidFill>
                  <a:srgbClr val="FFFFFF"/>
                </a:solidFill>
                <a:latin typeface="Galdeano"/>
                <a:ea typeface="Galdeano"/>
                <a:cs typeface="Galdeano"/>
                <a:sym typeface="Galdeano"/>
              </a:rPr>
              <a:t>Existing Apps</a:t>
            </a:r>
          </a:p>
        </p:txBody>
      </p:sp>
      <p:grpSp>
        <p:nvGrpSpPr>
          <p:cNvPr id="132" name="Shape 132"/>
          <p:cNvGrpSpPr/>
          <p:nvPr/>
        </p:nvGrpSpPr>
        <p:grpSpPr>
          <a:xfrm>
            <a:off x="1066800" y="1498600"/>
            <a:ext cx="2662237" cy="5130800"/>
            <a:chOff x="0" y="0"/>
            <a:chExt cx="2147483647" cy="2147483647"/>
          </a:xfrm>
        </p:grpSpPr>
        <p:pic>
          <p:nvPicPr>
            <p:cNvPr id="133" name="Shape 133"/>
            <p:cNvPicPr preferRelativeResize="0"/>
            <p:nvPr/>
          </p:nvPicPr>
          <p:blipFill rotWithShape="1">
            <a:blip r:embed="rId3">
              <a:alphaModFix/>
            </a:blip>
            <a:srcRect b="0" l="0" r="0" t="0"/>
            <a:stretch/>
          </p:blipFill>
          <p:spPr>
            <a:xfrm>
              <a:off x="0" y="0"/>
              <a:ext cx="2147483647" cy="1977621852"/>
            </a:xfrm>
            <a:prstGeom prst="rect">
              <a:avLst/>
            </a:prstGeom>
            <a:noFill/>
            <a:ln>
              <a:noFill/>
            </a:ln>
          </p:spPr>
        </p:pic>
        <p:sp>
          <p:nvSpPr>
            <p:cNvPr id="134" name="Shape 134"/>
            <p:cNvSpPr txBox="1"/>
            <p:nvPr/>
          </p:nvSpPr>
          <p:spPr>
            <a:xfrm>
              <a:off x="368882242" y="1987998018"/>
              <a:ext cx="1414048566" cy="159485628"/>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i="0" lang="en-US" sz="1800" u="none">
                  <a:solidFill>
                    <a:schemeClr val="dk1"/>
                  </a:solidFill>
                  <a:latin typeface="Galdeano"/>
                  <a:ea typeface="Galdeano"/>
                  <a:cs typeface="Galdeano"/>
                  <a:sym typeface="Galdeano"/>
                </a:rPr>
                <a:t>Lion Brand Yarn</a:t>
              </a:r>
            </a:p>
          </p:txBody>
        </p:sp>
      </p:grpSp>
      <p:grpSp>
        <p:nvGrpSpPr>
          <p:cNvPr id="135" name="Shape 135"/>
          <p:cNvGrpSpPr/>
          <p:nvPr/>
        </p:nvGrpSpPr>
        <p:grpSpPr>
          <a:xfrm>
            <a:off x="5565775" y="1503362"/>
            <a:ext cx="2832099" cy="5126037"/>
            <a:chOff x="0" y="0"/>
            <a:chExt cx="2147483647" cy="2147483647"/>
          </a:xfrm>
        </p:grpSpPr>
        <p:pic>
          <p:nvPicPr>
            <p:cNvPr id="136" name="Shape 136"/>
            <p:cNvPicPr preferRelativeResize="0"/>
            <p:nvPr/>
          </p:nvPicPr>
          <p:blipFill rotWithShape="1">
            <a:blip r:embed="rId4">
              <a:alphaModFix/>
            </a:blip>
            <a:srcRect b="0" l="0" r="0" t="0"/>
            <a:stretch/>
          </p:blipFill>
          <p:spPr>
            <a:xfrm>
              <a:off x="0" y="0"/>
              <a:ext cx="2147483647" cy="1976982070"/>
            </a:xfrm>
            <a:prstGeom prst="rect">
              <a:avLst/>
            </a:prstGeom>
            <a:noFill/>
            <a:ln>
              <a:noFill/>
            </a:ln>
          </p:spPr>
        </p:pic>
        <p:sp>
          <p:nvSpPr>
            <p:cNvPr id="137" name="Shape 137"/>
            <p:cNvSpPr txBox="1"/>
            <p:nvPr/>
          </p:nvSpPr>
          <p:spPr>
            <a:xfrm>
              <a:off x="409093743" y="1992751824"/>
              <a:ext cx="1329295157" cy="154731822"/>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chemeClr val="dk1"/>
                </a:buClr>
                <a:buSzPct val="25000"/>
                <a:buFont typeface="Galdeano"/>
                <a:buNone/>
              </a:pPr>
              <a:r>
                <a:rPr b="0" i="0" lang="en-US" sz="1800" u="none">
                  <a:solidFill>
                    <a:schemeClr val="dk1"/>
                  </a:solidFill>
                  <a:latin typeface="Galdeano"/>
                  <a:ea typeface="Galdeano"/>
                  <a:cs typeface="Galdeano"/>
                  <a:sym typeface="Galdeano"/>
                </a:rPr>
                <a:t>Knitting Buddy</a:t>
              </a:r>
            </a:p>
          </p:txBody>
        </p:sp>
      </p:gr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690562" y="2463800"/>
            <a:ext cx="7772400" cy="15240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FFFFFF"/>
              </a:buClr>
              <a:buSzPct val="25000"/>
              <a:buFont typeface="Galdeano"/>
              <a:buNone/>
            </a:pPr>
            <a:r>
              <a:rPr b="0" i="0" lang="en-US" sz="4400" u="none" cap="none" strike="noStrike">
                <a:solidFill>
                  <a:srgbClr val="FFFFFF"/>
                </a:solidFill>
                <a:latin typeface="Galdeano"/>
                <a:ea typeface="Galdeano"/>
                <a:cs typeface="Galdeano"/>
                <a:sym typeface="Galdeano"/>
              </a:rPr>
              <a:t>The Solution</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590550" y="304800"/>
            <a:ext cx="8096250" cy="6324600"/>
          </a:xfrm>
          <a:prstGeom prst="rect">
            <a:avLst/>
          </a:prstGeom>
          <a:noFill/>
          <a:ln>
            <a:noFill/>
          </a:ln>
        </p:spPr>
      </p:pic>
      <p:sp>
        <p:nvSpPr>
          <p:cNvPr id="148" name="Shape 148"/>
          <p:cNvSpPr txBox="1"/>
          <p:nvPr/>
        </p:nvSpPr>
        <p:spPr>
          <a:xfrm>
            <a:off x="1509600" y="3931475"/>
            <a:ext cx="6646200" cy="1019100"/>
          </a:xfrm>
          <a:prstGeom prst="rect">
            <a:avLst/>
          </a:prstGeom>
          <a:noFill/>
          <a:ln>
            <a:noFill/>
          </a:ln>
        </p:spPr>
        <p:txBody>
          <a:bodyPr anchorCtr="0" anchor="t" bIns="91425" lIns="91425" rIns="91425" tIns="91425">
            <a:noAutofit/>
          </a:bodyPr>
          <a:lstStyle/>
          <a:p>
            <a:pPr lvl="0">
              <a:spcBef>
                <a:spcPts val="0"/>
              </a:spcBef>
              <a:buNone/>
            </a:pPr>
            <a:r>
              <a:rPr b="1" lang="en-US" sz="5100"/>
              <a:t>Pattern-partner.com </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pic>
        <p:nvPicPr>
          <p:cNvPr id="154" name="Shape 154"/>
          <p:cNvPicPr preferRelativeResize="0"/>
          <p:nvPr/>
        </p:nvPicPr>
        <p:blipFill>
          <a:blip r:embed="rId3">
            <a:alphaModFix/>
          </a:blip>
          <a:stretch>
            <a:fillRect/>
          </a:stretch>
        </p:blipFill>
        <p:spPr>
          <a:xfrm>
            <a:off x="706987" y="657849"/>
            <a:ext cx="7424675" cy="4412175"/>
          </a:xfrm>
          <a:prstGeom prst="rect">
            <a:avLst/>
          </a:prstGeom>
          <a:noFill/>
          <a:ln cap="flat" cmpd="sng" w="9525">
            <a:solidFill>
              <a:schemeClr val="dk2"/>
            </a:solidFill>
            <a:prstDash val="solid"/>
            <a:round/>
            <a:headEnd len="med" w="med" type="none"/>
            <a:tailEnd len="med" w="med" type="none"/>
          </a:ln>
        </p:spPr>
      </p:pic>
      <p:pic>
        <p:nvPicPr>
          <p:cNvPr id="155" name="Shape 155"/>
          <p:cNvPicPr preferRelativeResize="0"/>
          <p:nvPr/>
        </p:nvPicPr>
        <p:blipFill>
          <a:blip r:embed="rId4">
            <a:alphaModFix/>
          </a:blip>
          <a:stretch>
            <a:fillRect/>
          </a:stretch>
        </p:blipFill>
        <p:spPr>
          <a:xfrm>
            <a:off x="4043537" y="3800175"/>
            <a:ext cx="4695825" cy="236220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1_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Waveform">
  <a:themeElements>
    <a:clrScheme name="Waveform">
      <a:dk1>
        <a:srgbClr val="000000"/>
      </a:dk1>
      <a:lt1>
        <a:srgbClr val="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