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CngAwjme++uRQgl5vS7lLL5EX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12390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5F51B-DA57-48E1-BB23-42EEA36E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A74450-8D74-4D84-AEAB-873E1972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8294"/>
            <a:ext cx="10515600" cy="48986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THINGS:</a:t>
            </a:r>
          </a:p>
          <a:p>
            <a:pPr lvl="1"/>
            <a:r>
              <a:rPr lang="en-US" dirty="0"/>
              <a:t>Hand in your Daily Health Form and Use Hand Sanitizer</a:t>
            </a:r>
          </a:p>
          <a:p>
            <a:pPr lvl="1"/>
            <a:r>
              <a:rPr lang="en-US" dirty="0"/>
              <a:t>Turn on your computers and </a:t>
            </a:r>
            <a:r>
              <a:rPr lang="en-US" dirty="0" err="1" smtClean="0"/>
              <a:t>chromebooks</a:t>
            </a:r>
            <a:endParaRPr lang="en-US" dirty="0" smtClean="0"/>
          </a:p>
          <a:p>
            <a:pPr lvl="1"/>
            <a:r>
              <a:rPr lang="en-US" dirty="0"/>
              <a:t>We are having school wide problems with Canvas</a:t>
            </a:r>
          </a:p>
          <a:p>
            <a:pPr lvl="2"/>
            <a:r>
              <a:rPr lang="en-US" dirty="0"/>
              <a:t>It is available as an expired coarse- open “all courses” you should see it below your current classes</a:t>
            </a:r>
          </a:p>
          <a:p>
            <a:pPr lvl="2"/>
            <a:r>
              <a:rPr lang="en-US" dirty="0"/>
              <a:t>You will be able see posting but not submits assignments, surveys, or quizzes</a:t>
            </a:r>
          </a:p>
          <a:p>
            <a:pPr lvl="1"/>
            <a:r>
              <a:rPr lang="en-US" dirty="0"/>
              <a:t>Open Zoom</a:t>
            </a:r>
          </a:p>
          <a:p>
            <a:pPr lvl="2"/>
            <a:r>
              <a:rPr lang="en-US" dirty="0"/>
              <a:t>Class Code:  	621 529 3061</a:t>
            </a:r>
          </a:p>
          <a:p>
            <a:pPr lvl="2"/>
            <a:r>
              <a:rPr lang="en-US" dirty="0"/>
              <a:t>Passcode: 	508843</a:t>
            </a:r>
          </a:p>
          <a:p>
            <a:r>
              <a:rPr lang="en-US" dirty="0" smtClean="0"/>
              <a:t>TODAY</a:t>
            </a:r>
            <a:endParaRPr lang="en-US" dirty="0"/>
          </a:p>
          <a:p>
            <a:pPr lvl="1"/>
            <a:r>
              <a:rPr lang="en-US" dirty="0"/>
              <a:t>Monday Math- Calculator Review</a:t>
            </a:r>
          </a:p>
          <a:p>
            <a:pPr lvl="1"/>
            <a:r>
              <a:rPr lang="en-US" dirty="0"/>
              <a:t>Review EDN Submissions and Grades</a:t>
            </a:r>
          </a:p>
          <a:p>
            <a:pPr lvl="1"/>
            <a:r>
              <a:rPr lang="en-US" dirty="0"/>
              <a:t>Challenge </a:t>
            </a:r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1.1.b Catapult Challenge Activity Review</a:t>
            </a:r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6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68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Pre-Engineering Seacoast School of Tech. 2020</dc:title>
  <dc:creator>Greenwood, Scott</dc:creator>
  <cp:lastModifiedBy>Scott Greenwood</cp:lastModifiedBy>
  <cp:revision>21</cp:revision>
  <dcterms:created xsi:type="dcterms:W3CDTF">2020-09-10T11:07:38Z</dcterms:created>
  <dcterms:modified xsi:type="dcterms:W3CDTF">2020-09-21T15:53:51Z</dcterms:modified>
</cp:coreProperties>
</file>