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4A06-D730-739E-2A43-EF57794BF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C7F4F-ECDC-5ECD-CCDA-F2A107C4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F468-A4DF-3838-D55F-ED4562C4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5E0-CE26-FF7F-C8A5-DEADB464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E6C7-3D05-296E-5B1D-BE2694CB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4F2-1FCF-17EC-2F96-B668775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11A67-03AC-2D9B-0D01-0097FDB6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A288-1473-4EF6-DD8C-10DBAE89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F726-D848-145E-8810-3F560913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4895-6311-2D8E-63CA-57540713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CFAFF-957B-405F-7298-95AD6ED9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AC55-E581-E70B-99B9-1870E5CC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59DA-A827-8FE2-4798-6B210474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3924-D8D9-F355-26FD-2B2D8976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876E-CDE9-FDA2-3C7D-18DEE2A2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916F-4BC3-60C0-C1A8-F579C156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159-1FDD-2C98-4EA4-6AA6F9C0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4132-1F67-4E17-6355-1F41C2C4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0A15-0A33-8FDB-D4FF-9A28D29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7789-67D8-BFE8-4760-41C1589C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1EC-7C70-129D-8505-967B4AC8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2C74C-718F-D009-E13E-750E1112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C18C-4387-CB63-EA66-B8F1CDC1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F2BF-98E9-2E2A-A5BF-57A5FF22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0A93B-8DDE-0330-C715-284A9EB5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7934-6B03-A2EF-6D91-E4667461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C786-166E-7BC5-DE1D-B46A161F6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857D-412F-CD85-E7C3-8B2E1EB9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67BB-6C63-9A8F-3999-82A47E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7247-2D86-165B-92D9-8F54652F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FAD2-9172-B7B5-678C-EDC4DF23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6771-7389-6161-DDA3-C6A0351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CAC2-D2A8-D29A-134F-9C0645A8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AA15-D091-FB8F-6F9C-45F056CC8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B79B5-27B5-E12D-7E65-2C50CAE59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D61A8-34A8-43EF-7D7F-2F236107F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84A0F-58D6-21D2-9743-94BF3546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4A6D-96E8-561C-1ED2-AD969DF7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72CBA-CF6D-8F8C-F47F-95D6B67C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A4C7-0474-6068-5E1B-84BA6370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24D7-FC55-57AC-878B-EDEC9E7C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F0DF-13C5-31A8-C212-2C0C92EC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20310-6761-8B23-D793-140F6FAE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19E1-3B82-5AD8-4A61-CCEC9C7D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E8316-E367-B882-66CE-CBEFC9FB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B39F-AE4E-2C43-55A9-1764C35C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4F03-01ED-AF7E-5F54-F567A744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4E2-EBAC-E050-5923-F5A25960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72C4-C6DB-4A7F-E700-C64AC096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BA946-27B0-B27E-B3C4-2E4C368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F772-EA9C-0140-A455-B8AA5E51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4BCA-6A73-2C74-B8C3-C6A04CB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C4AF-F390-002E-C1E5-6AF226B5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709DC-73F2-BE51-304D-920450EC9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A5332-6DFE-D379-3BEC-6BFCFA2C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086F-27CE-18CD-B262-35A58195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7591-B702-D3F9-3AFC-D892C34D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A9147-E984-AD42-4F9A-70EDA3F9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F5B4-FB76-D7DD-88CB-D0A0A9B9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517D-979A-FDDC-98AE-1B64A538F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AE42-3A45-CB58-4188-2F56A94B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E8198-1243-5145-ADB5-DFE47DF3A331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AB1A-8DF2-8CAB-51D8-5D383ACA2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CCB5-2161-F5A1-E28C-AFF7A293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DEB9-AF05-BB4B-A335-28047D19C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B117A6-3277-1246-E652-52548820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9270" r="17602"/>
          <a:stretch/>
        </p:blipFill>
        <p:spPr>
          <a:xfrm rot="5400000">
            <a:off x="2652318" y="-2645259"/>
            <a:ext cx="6887365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CBAF0-1D55-1A7A-BCB5-509200084BA3}"/>
              </a:ext>
            </a:extLst>
          </p:cNvPr>
          <p:cNvSpPr txBox="1"/>
          <p:nvPr/>
        </p:nvSpPr>
        <p:spPr>
          <a:xfrm>
            <a:off x="1369813" y="4133600"/>
            <a:ext cx="6500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AI CHATBOT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350D4-DBA3-3FEC-4C94-7DFE3EC3CE1C}"/>
              </a:ext>
            </a:extLst>
          </p:cNvPr>
          <p:cNvSpPr txBox="1"/>
          <p:nvPr/>
        </p:nvSpPr>
        <p:spPr>
          <a:xfrm>
            <a:off x="1369813" y="5028463"/>
            <a:ext cx="61536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Direct Answers, Simplified</a:t>
            </a:r>
          </a:p>
          <a:p>
            <a:r>
              <a:rPr lang="en-US" b="1" dirty="0">
                <a:solidFill>
                  <a:schemeClr val="bg1"/>
                </a:solidFill>
              </a:rPr>
              <a:t>https://</a:t>
            </a:r>
            <a:r>
              <a:rPr lang="en-US" b="1" dirty="0" err="1">
                <a:solidFill>
                  <a:schemeClr val="bg1"/>
                </a:solidFill>
              </a:rPr>
              <a:t>github.com</a:t>
            </a:r>
            <a:r>
              <a:rPr lang="en-US" b="1" dirty="0">
                <a:solidFill>
                  <a:schemeClr val="bg1"/>
                </a:solidFill>
              </a:rPr>
              <a:t>/sgreer16/</a:t>
            </a:r>
            <a:r>
              <a:rPr lang="en-US" b="1" dirty="0" err="1">
                <a:solidFill>
                  <a:schemeClr val="bg1"/>
                </a:solidFill>
              </a:rPr>
              <a:t>chatbot.git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88C9F-C609-6895-E11B-CA4B9B930B55}"/>
              </a:ext>
            </a:extLst>
          </p:cNvPr>
          <p:cNvSpPr txBox="1"/>
          <p:nvPr/>
        </p:nvSpPr>
        <p:spPr>
          <a:xfrm>
            <a:off x="1431598" y="6602745"/>
            <a:ext cx="4207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Created with Python and AI, by Semaj Greer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4F91A7-09D6-D8AF-FDFE-A4243F3A88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453" t="47824" r="56231" b="41411"/>
          <a:stretch/>
        </p:blipFill>
        <p:spPr>
          <a:xfrm>
            <a:off x="5861454" y="7058"/>
            <a:ext cx="6317865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Semaj Greer</dc:creator>
  <cp:lastModifiedBy>Semaj Greer</cp:lastModifiedBy>
  <cp:revision>1</cp:revision>
  <dcterms:created xsi:type="dcterms:W3CDTF">2024-11-23T01:10:27Z</dcterms:created>
  <dcterms:modified xsi:type="dcterms:W3CDTF">2024-11-23T01:39:24Z</dcterms:modified>
</cp:coreProperties>
</file>