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01"/>
    <p:restoredTop sz="94650"/>
  </p:normalViewPr>
  <p:slideViewPr>
    <p:cSldViewPr snapToGrid="0">
      <p:cViewPr varScale="1">
        <p:scale>
          <a:sx n="146" d="100"/>
          <a:sy n="146" d="100"/>
        </p:scale>
        <p:origin x="864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69CCC-BA27-465B-BAFD-AE824C91C0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D569C5E-06CC-4029-AFA9-D139C28F4645}">
      <dgm:prSet/>
      <dgm:spPr/>
      <dgm:t>
        <a:bodyPr/>
        <a:lstStyle/>
        <a:p>
          <a:r>
            <a:rPr lang="en-US" dirty="0"/>
            <a:t>Is there a correlation between the state you live in and the number of winners living there?</a:t>
          </a:r>
        </a:p>
      </dgm:t>
    </dgm:pt>
    <dgm:pt modelId="{D0929A31-F5C0-490C-8748-8E2146AFD2F4}" type="parTrans" cxnId="{7813C9D0-A673-4072-A765-FF98AB16387E}">
      <dgm:prSet/>
      <dgm:spPr/>
      <dgm:t>
        <a:bodyPr/>
        <a:lstStyle/>
        <a:p>
          <a:endParaRPr lang="en-US"/>
        </a:p>
      </dgm:t>
    </dgm:pt>
    <dgm:pt modelId="{E46116C6-329A-4B29-9DA9-9FC7C55B93F7}" type="sibTrans" cxnId="{7813C9D0-A673-4072-A765-FF98AB16387E}">
      <dgm:prSet/>
      <dgm:spPr/>
      <dgm:t>
        <a:bodyPr/>
        <a:lstStyle/>
        <a:p>
          <a:endParaRPr lang="en-US"/>
        </a:p>
      </dgm:t>
    </dgm:pt>
    <dgm:pt modelId="{FDF83417-EC83-4C89-8E40-195702DB4F05}">
      <dgm:prSet/>
      <dgm:spPr/>
      <dgm:t>
        <a:bodyPr/>
        <a:lstStyle/>
        <a:p>
          <a:r>
            <a:rPr lang="en-US" dirty="0"/>
            <a:t>What are the odds of winning the lottery?</a:t>
          </a:r>
        </a:p>
      </dgm:t>
    </dgm:pt>
    <dgm:pt modelId="{D8CE5F92-3044-440E-AE60-54947BBB9444}" type="parTrans" cxnId="{5A1B445F-15E3-42DE-AAB9-66615485CC36}">
      <dgm:prSet/>
      <dgm:spPr/>
      <dgm:t>
        <a:bodyPr/>
        <a:lstStyle/>
        <a:p>
          <a:endParaRPr lang="en-US"/>
        </a:p>
      </dgm:t>
    </dgm:pt>
    <dgm:pt modelId="{DA7FA939-7A03-4735-ABE2-D4343584ABC0}" type="sibTrans" cxnId="{5A1B445F-15E3-42DE-AAB9-66615485CC36}">
      <dgm:prSet/>
      <dgm:spPr/>
      <dgm:t>
        <a:bodyPr/>
        <a:lstStyle/>
        <a:p>
          <a:endParaRPr lang="en-US"/>
        </a:p>
      </dgm:t>
    </dgm:pt>
    <dgm:pt modelId="{F5460203-01DC-45CE-AB79-86B1150B7B0C}">
      <dgm:prSet/>
      <dgm:spPr/>
      <dgm:t>
        <a:bodyPr/>
        <a:lstStyle/>
        <a:p>
          <a:r>
            <a:rPr lang="en-US" dirty="0"/>
            <a:t>How can one predict the next winning number?</a:t>
          </a:r>
        </a:p>
      </dgm:t>
    </dgm:pt>
    <dgm:pt modelId="{31FA445F-DBBA-4929-97B9-31A149E57008}" type="parTrans" cxnId="{5082CF0F-FA80-4C8D-90E3-CA332B2FA0B1}">
      <dgm:prSet/>
      <dgm:spPr/>
      <dgm:t>
        <a:bodyPr/>
        <a:lstStyle/>
        <a:p>
          <a:endParaRPr lang="en-US"/>
        </a:p>
      </dgm:t>
    </dgm:pt>
    <dgm:pt modelId="{A5359A5E-7699-4D14-BDB5-47311FCEE7F3}" type="sibTrans" cxnId="{5082CF0F-FA80-4C8D-90E3-CA332B2FA0B1}">
      <dgm:prSet/>
      <dgm:spPr/>
      <dgm:t>
        <a:bodyPr/>
        <a:lstStyle/>
        <a:p>
          <a:endParaRPr lang="en-US"/>
        </a:p>
      </dgm:t>
    </dgm:pt>
    <dgm:pt modelId="{EC5E52D9-D7DA-4AAF-B04B-56179824DB83}" type="pres">
      <dgm:prSet presAssocID="{BF469CCC-BA27-465B-BAFD-AE824C91C0F2}" presName="root" presStyleCnt="0">
        <dgm:presLayoutVars>
          <dgm:dir/>
          <dgm:resizeHandles val="exact"/>
        </dgm:presLayoutVars>
      </dgm:prSet>
      <dgm:spPr/>
    </dgm:pt>
    <dgm:pt modelId="{24E41F96-39D4-4588-B88F-2A5D750A5FE3}" type="pres">
      <dgm:prSet presAssocID="{5D569C5E-06CC-4029-AFA9-D139C28F4645}" presName="compNode" presStyleCnt="0"/>
      <dgm:spPr/>
    </dgm:pt>
    <dgm:pt modelId="{B5F4BB54-0885-4FA1-91E5-0C58B279E111}" type="pres">
      <dgm:prSet presAssocID="{5D569C5E-06CC-4029-AFA9-D139C28F4645}" presName="bgRect" presStyleLbl="bgShp" presStyleIdx="0" presStyleCnt="3"/>
      <dgm:spPr/>
    </dgm:pt>
    <dgm:pt modelId="{DDC553E3-D9C1-4E14-A341-F99EE922F361}" type="pres">
      <dgm:prSet presAssocID="{5D569C5E-06CC-4029-AFA9-D139C28F46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 with hive"/>
        </a:ext>
      </dgm:extLst>
    </dgm:pt>
    <dgm:pt modelId="{401ABACB-2B44-40C9-B5AB-37E5B768281A}" type="pres">
      <dgm:prSet presAssocID="{5D569C5E-06CC-4029-AFA9-D139C28F4645}" presName="spaceRect" presStyleCnt="0"/>
      <dgm:spPr/>
    </dgm:pt>
    <dgm:pt modelId="{ADDBB9A8-8711-404B-B743-2F7B6206BA30}" type="pres">
      <dgm:prSet presAssocID="{5D569C5E-06CC-4029-AFA9-D139C28F4645}" presName="parTx" presStyleLbl="revTx" presStyleIdx="0" presStyleCnt="3">
        <dgm:presLayoutVars>
          <dgm:chMax val="0"/>
          <dgm:chPref val="0"/>
        </dgm:presLayoutVars>
      </dgm:prSet>
      <dgm:spPr/>
    </dgm:pt>
    <dgm:pt modelId="{9683535F-B0C3-460B-BDEB-13355332D182}" type="pres">
      <dgm:prSet presAssocID="{E46116C6-329A-4B29-9DA9-9FC7C55B93F7}" presName="sibTrans" presStyleCnt="0"/>
      <dgm:spPr/>
    </dgm:pt>
    <dgm:pt modelId="{702885B7-DEC2-4AD3-9A3E-8A483F84849B}" type="pres">
      <dgm:prSet presAssocID="{FDF83417-EC83-4C89-8E40-195702DB4F05}" presName="compNode" presStyleCnt="0"/>
      <dgm:spPr/>
    </dgm:pt>
    <dgm:pt modelId="{436434AB-E108-4E4D-A98A-507798697300}" type="pres">
      <dgm:prSet presAssocID="{FDF83417-EC83-4C89-8E40-195702DB4F05}" presName="bgRect" presStyleLbl="bgShp" presStyleIdx="1" presStyleCnt="3"/>
      <dgm:spPr/>
    </dgm:pt>
    <dgm:pt modelId="{4FCC9948-D8EF-434E-AAB0-981D0D77F7B7}" type="pres">
      <dgm:prSet presAssocID="{FDF83417-EC83-4C89-8E40-195702DB4F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1F4C6200-A457-4CBB-A2EF-A4E34796D61A}" type="pres">
      <dgm:prSet presAssocID="{FDF83417-EC83-4C89-8E40-195702DB4F05}" presName="spaceRect" presStyleCnt="0"/>
      <dgm:spPr/>
    </dgm:pt>
    <dgm:pt modelId="{D0EAC528-C9A4-4847-BEFB-6ECEB43EA657}" type="pres">
      <dgm:prSet presAssocID="{FDF83417-EC83-4C89-8E40-195702DB4F05}" presName="parTx" presStyleLbl="revTx" presStyleIdx="1" presStyleCnt="3">
        <dgm:presLayoutVars>
          <dgm:chMax val="0"/>
          <dgm:chPref val="0"/>
        </dgm:presLayoutVars>
      </dgm:prSet>
      <dgm:spPr/>
    </dgm:pt>
    <dgm:pt modelId="{2346989B-B024-4DA8-A9C1-6E7BE54C98E5}" type="pres">
      <dgm:prSet presAssocID="{DA7FA939-7A03-4735-ABE2-D4343584ABC0}" presName="sibTrans" presStyleCnt="0"/>
      <dgm:spPr/>
    </dgm:pt>
    <dgm:pt modelId="{1E9734D9-D4D8-44A5-81AE-94EFA3EA589D}" type="pres">
      <dgm:prSet presAssocID="{F5460203-01DC-45CE-AB79-86B1150B7B0C}" presName="compNode" presStyleCnt="0"/>
      <dgm:spPr/>
    </dgm:pt>
    <dgm:pt modelId="{7A84F603-351C-4EAB-B4F0-BB5C03BAD64A}" type="pres">
      <dgm:prSet presAssocID="{F5460203-01DC-45CE-AB79-86B1150B7B0C}" presName="bgRect" presStyleLbl="bgShp" presStyleIdx="2" presStyleCnt="3"/>
      <dgm:spPr/>
    </dgm:pt>
    <dgm:pt modelId="{D9015D42-43C1-4270-B205-31CC0A9098B6}" type="pres">
      <dgm:prSet presAssocID="{F5460203-01DC-45CE-AB79-86B1150B7B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th America"/>
        </a:ext>
      </dgm:extLst>
    </dgm:pt>
    <dgm:pt modelId="{852A1EE7-5222-42DE-A939-B9B907774FDF}" type="pres">
      <dgm:prSet presAssocID="{F5460203-01DC-45CE-AB79-86B1150B7B0C}" presName="spaceRect" presStyleCnt="0"/>
      <dgm:spPr/>
    </dgm:pt>
    <dgm:pt modelId="{6162232A-4EC3-4DF1-841A-1E7716C916DC}" type="pres">
      <dgm:prSet presAssocID="{F5460203-01DC-45CE-AB79-86B1150B7B0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82CF0F-FA80-4C8D-90E3-CA332B2FA0B1}" srcId="{BF469CCC-BA27-465B-BAFD-AE824C91C0F2}" destId="{F5460203-01DC-45CE-AB79-86B1150B7B0C}" srcOrd="2" destOrd="0" parTransId="{31FA445F-DBBA-4929-97B9-31A149E57008}" sibTransId="{A5359A5E-7699-4D14-BDB5-47311FCEE7F3}"/>
    <dgm:cxn modelId="{5A1B445F-15E3-42DE-AAB9-66615485CC36}" srcId="{BF469CCC-BA27-465B-BAFD-AE824C91C0F2}" destId="{FDF83417-EC83-4C89-8E40-195702DB4F05}" srcOrd="1" destOrd="0" parTransId="{D8CE5F92-3044-440E-AE60-54947BBB9444}" sibTransId="{DA7FA939-7A03-4735-ABE2-D4343584ABC0}"/>
    <dgm:cxn modelId="{63939F7A-5589-4EF4-8892-9139CDE8AB52}" type="presOf" srcId="{F5460203-01DC-45CE-AB79-86B1150B7B0C}" destId="{6162232A-4EC3-4DF1-841A-1E7716C916DC}" srcOrd="0" destOrd="0" presId="urn:microsoft.com/office/officeart/2018/2/layout/IconVerticalSolidList"/>
    <dgm:cxn modelId="{B0F43CA4-D033-44A7-9975-94B1424957BF}" type="presOf" srcId="{BF469CCC-BA27-465B-BAFD-AE824C91C0F2}" destId="{EC5E52D9-D7DA-4AAF-B04B-56179824DB83}" srcOrd="0" destOrd="0" presId="urn:microsoft.com/office/officeart/2018/2/layout/IconVerticalSolidList"/>
    <dgm:cxn modelId="{7813C9D0-A673-4072-A765-FF98AB16387E}" srcId="{BF469CCC-BA27-465B-BAFD-AE824C91C0F2}" destId="{5D569C5E-06CC-4029-AFA9-D139C28F4645}" srcOrd="0" destOrd="0" parTransId="{D0929A31-F5C0-490C-8748-8E2146AFD2F4}" sibTransId="{E46116C6-329A-4B29-9DA9-9FC7C55B93F7}"/>
    <dgm:cxn modelId="{BFAFA6F2-35F2-4AFE-A465-EDB1EB3BB132}" type="presOf" srcId="{FDF83417-EC83-4C89-8E40-195702DB4F05}" destId="{D0EAC528-C9A4-4847-BEFB-6ECEB43EA657}" srcOrd="0" destOrd="0" presId="urn:microsoft.com/office/officeart/2018/2/layout/IconVerticalSolidList"/>
    <dgm:cxn modelId="{0F4445FD-9B6D-4BFB-A0CB-2F5AAE6E4D7B}" type="presOf" srcId="{5D569C5E-06CC-4029-AFA9-D139C28F4645}" destId="{ADDBB9A8-8711-404B-B743-2F7B6206BA30}" srcOrd="0" destOrd="0" presId="urn:microsoft.com/office/officeart/2018/2/layout/IconVerticalSolidList"/>
    <dgm:cxn modelId="{349E9605-46CB-4DAD-92FD-44B84C17BB72}" type="presParOf" srcId="{EC5E52D9-D7DA-4AAF-B04B-56179824DB83}" destId="{24E41F96-39D4-4588-B88F-2A5D750A5FE3}" srcOrd="0" destOrd="0" presId="urn:microsoft.com/office/officeart/2018/2/layout/IconVerticalSolidList"/>
    <dgm:cxn modelId="{78D7DFC9-3258-4737-B782-37C393BF30EF}" type="presParOf" srcId="{24E41F96-39D4-4588-B88F-2A5D750A5FE3}" destId="{B5F4BB54-0885-4FA1-91E5-0C58B279E111}" srcOrd="0" destOrd="0" presId="urn:microsoft.com/office/officeart/2018/2/layout/IconVerticalSolidList"/>
    <dgm:cxn modelId="{9DAEB122-8536-4F48-8AA4-649AE765DF4B}" type="presParOf" srcId="{24E41F96-39D4-4588-B88F-2A5D750A5FE3}" destId="{DDC553E3-D9C1-4E14-A341-F99EE922F361}" srcOrd="1" destOrd="0" presId="urn:microsoft.com/office/officeart/2018/2/layout/IconVerticalSolidList"/>
    <dgm:cxn modelId="{6B978B79-1591-407C-A76B-DE20EB4D31C1}" type="presParOf" srcId="{24E41F96-39D4-4588-B88F-2A5D750A5FE3}" destId="{401ABACB-2B44-40C9-B5AB-37E5B768281A}" srcOrd="2" destOrd="0" presId="urn:microsoft.com/office/officeart/2018/2/layout/IconVerticalSolidList"/>
    <dgm:cxn modelId="{BAF24A71-B8F0-4A70-B7C1-AD1B6F778B71}" type="presParOf" srcId="{24E41F96-39D4-4588-B88F-2A5D750A5FE3}" destId="{ADDBB9A8-8711-404B-B743-2F7B6206BA30}" srcOrd="3" destOrd="0" presId="urn:microsoft.com/office/officeart/2018/2/layout/IconVerticalSolidList"/>
    <dgm:cxn modelId="{3CA306AE-E8CD-42C5-9D6A-BBD3218BB6EC}" type="presParOf" srcId="{EC5E52D9-D7DA-4AAF-B04B-56179824DB83}" destId="{9683535F-B0C3-460B-BDEB-13355332D182}" srcOrd="1" destOrd="0" presId="urn:microsoft.com/office/officeart/2018/2/layout/IconVerticalSolidList"/>
    <dgm:cxn modelId="{660A6711-2EBF-4304-942E-1EC1E16E7F39}" type="presParOf" srcId="{EC5E52D9-D7DA-4AAF-B04B-56179824DB83}" destId="{702885B7-DEC2-4AD3-9A3E-8A483F84849B}" srcOrd="2" destOrd="0" presId="urn:microsoft.com/office/officeart/2018/2/layout/IconVerticalSolidList"/>
    <dgm:cxn modelId="{CF208418-4798-4676-B8A6-2562A6024664}" type="presParOf" srcId="{702885B7-DEC2-4AD3-9A3E-8A483F84849B}" destId="{436434AB-E108-4E4D-A98A-507798697300}" srcOrd="0" destOrd="0" presId="urn:microsoft.com/office/officeart/2018/2/layout/IconVerticalSolidList"/>
    <dgm:cxn modelId="{7D4379A9-EFA1-494C-82E6-149BF8A66A23}" type="presParOf" srcId="{702885B7-DEC2-4AD3-9A3E-8A483F84849B}" destId="{4FCC9948-D8EF-434E-AAB0-981D0D77F7B7}" srcOrd="1" destOrd="0" presId="urn:microsoft.com/office/officeart/2018/2/layout/IconVerticalSolidList"/>
    <dgm:cxn modelId="{3C4B0EF2-9F3A-4726-A9B6-B30F48A2F810}" type="presParOf" srcId="{702885B7-DEC2-4AD3-9A3E-8A483F84849B}" destId="{1F4C6200-A457-4CBB-A2EF-A4E34796D61A}" srcOrd="2" destOrd="0" presId="urn:microsoft.com/office/officeart/2018/2/layout/IconVerticalSolidList"/>
    <dgm:cxn modelId="{4DDAFECE-6582-45BB-8203-F5700E11C896}" type="presParOf" srcId="{702885B7-DEC2-4AD3-9A3E-8A483F84849B}" destId="{D0EAC528-C9A4-4847-BEFB-6ECEB43EA657}" srcOrd="3" destOrd="0" presId="urn:microsoft.com/office/officeart/2018/2/layout/IconVerticalSolidList"/>
    <dgm:cxn modelId="{D947EEBD-B102-4471-A3EF-1C28731D44BD}" type="presParOf" srcId="{EC5E52D9-D7DA-4AAF-B04B-56179824DB83}" destId="{2346989B-B024-4DA8-A9C1-6E7BE54C98E5}" srcOrd="3" destOrd="0" presId="urn:microsoft.com/office/officeart/2018/2/layout/IconVerticalSolidList"/>
    <dgm:cxn modelId="{57B1D245-B8FC-4FE7-A041-DAC27986EA92}" type="presParOf" srcId="{EC5E52D9-D7DA-4AAF-B04B-56179824DB83}" destId="{1E9734D9-D4D8-44A5-81AE-94EFA3EA589D}" srcOrd="4" destOrd="0" presId="urn:microsoft.com/office/officeart/2018/2/layout/IconVerticalSolidList"/>
    <dgm:cxn modelId="{E23A8342-AFBE-494C-88FD-75F43D179489}" type="presParOf" srcId="{1E9734D9-D4D8-44A5-81AE-94EFA3EA589D}" destId="{7A84F603-351C-4EAB-B4F0-BB5C03BAD64A}" srcOrd="0" destOrd="0" presId="urn:microsoft.com/office/officeart/2018/2/layout/IconVerticalSolidList"/>
    <dgm:cxn modelId="{43670551-B1E5-4D23-873C-0CBE60A64C7D}" type="presParOf" srcId="{1E9734D9-D4D8-44A5-81AE-94EFA3EA589D}" destId="{D9015D42-43C1-4270-B205-31CC0A9098B6}" srcOrd="1" destOrd="0" presId="urn:microsoft.com/office/officeart/2018/2/layout/IconVerticalSolidList"/>
    <dgm:cxn modelId="{CAF2AA2F-F364-4B56-8858-C247859B0083}" type="presParOf" srcId="{1E9734D9-D4D8-44A5-81AE-94EFA3EA589D}" destId="{852A1EE7-5222-42DE-A939-B9B907774FDF}" srcOrd="2" destOrd="0" presId="urn:microsoft.com/office/officeart/2018/2/layout/IconVerticalSolidList"/>
    <dgm:cxn modelId="{3C752078-CDEA-4D17-A0B0-8985B4413973}" type="presParOf" srcId="{1E9734D9-D4D8-44A5-81AE-94EFA3EA589D}" destId="{6162232A-4EC3-4DF1-841A-1E7716C916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05F439-5BDE-4F87-8761-DE6CA06797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2E771DE-0DA0-4049-8728-B1BFF61919B9}">
      <dgm:prSet/>
      <dgm:spPr/>
      <dgm:t>
        <a:bodyPr/>
        <a:lstStyle/>
        <a:p>
          <a:endParaRPr lang="en-US" dirty="0"/>
        </a:p>
      </dgm:t>
    </dgm:pt>
    <dgm:pt modelId="{EFB0DE9A-C772-4DD3-84A5-E2E3EE2E3F1F}" type="parTrans" cxnId="{1601BDA4-5EA1-4397-B9FD-B49492E941D4}">
      <dgm:prSet/>
      <dgm:spPr/>
      <dgm:t>
        <a:bodyPr/>
        <a:lstStyle/>
        <a:p>
          <a:endParaRPr lang="en-US"/>
        </a:p>
      </dgm:t>
    </dgm:pt>
    <dgm:pt modelId="{D6F5F456-60A0-427A-A90E-37A180035FCF}" type="sibTrans" cxnId="{1601BDA4-5EA1-4397-B9FD-B49492E941D4}">
      <dgm:prSet/>
      <dgm:spPr/>
      <dgm:t>
        <a:bodyPr/>
        <a:lstStyle/>
        <a:p>
          <a:endParaRPr lang="en-US"/>
        </a:p>
      </dgm:t>
    </dgm:pt>
    <dgm:pt modelId="{CE31D01A-76D4-4A6D-AFDB-997BA17228E5}">
      <dgm:prSet/>
      <dgm:spPr/>
      <dgm:t>
        <a:bodyPr/>
        <a:lstStyle/>
        <a:p>
          <a:endParaRPr lang="en-US" dirty="0"/>
        </a:p>
      </dgm:t>
    </dgm:pt>
    <dgm:pt modelId="{C984DF23-B869-4498-95CE-496C3FCC0065}" type="parTrans" cxnId="{EC39EFCE-EB9F-4BFE-B34A-43BF19DD3923}">
      <dgm:prSet/>
      <dgm:spPr/>
      <dgm:t>
        <a:bodyPr/>
        <a:lstStyle/>
        <a:p>
          <a:endParaRPr lang="en-US"/>
        </a:p>
      </dgm:t>
    </dgm:pt>
    <dgm:pt modelId="{5A18DB40-289E-43DB-AC8C-4DDADA1BEDBB}" type="sibTrans" cxnId="{EC39EFCE-EB9F-4BFE-B34A-43BF19DD3923}">
      <dgm:prSet/>
      <dgm:spPr/>
      <dgm:t>
        <a:bodyPr/>
        <a:lstStyle/>
        <a:p>
          <a:endParaRPr lang="en-US"/>
        </a:p>
      </dgm:t>
    </dgm:pt>
    <dgm:pt modelId="{701FEBF6-1970-44E0-9AD6-D29557579B6D}">
      <dgm:prSet/>
      <dgm:spPr/>
      <dgm:t>
        <a:bodyPr/>
        <a:lstStyle/>
        <a:p>
          <a:endParaRPr lang="en-US" dirty="0"/>
        </a:p>
      </dgm:t>
    </dgm:pt>
    <dgm:pt modelId="{F0D19F1E-619B-421A-B205-37D2B7B06FD5}" type="parTrans" cxnId="{791F75BE-03D7-4B7F-9065-001B571568D8}">
      <dgm:prSet/>
      <dgm:spPr/>
      <dgm:t>
        <a:bodyPr/>
        <a:lstStyle/>
        <a:p>
          <a:endParaRPr lang="en-US"/>
        </a:p>
      </dgm:t>
    </dgm:pt>
    <dgm:pt modelId="{07F131B4-C169-4160-9C8A-6883972E6A4A}" type="sibTrans" cxnId="{791F75BE-03D7-4B7F-9065-001B571568D8}">
      <dgm:prSet/>
      <dgm:spPr/>
      <dgm:t>
        <a:bodyPr/>
        <a:lstStyle/>
        <a:p>
          <a:endParaRPr lang="en-US"/>
        </a:p>
      </dgm:t>
    </dgm:pt>
    <dgm:pt modelId="{D53CDA22-D4F9-46C6-B9A0-D2BB0E8DBCE7}">
      <dgm:prSet/>
      <dgm:spPr/>
      <dgm:t>
        <a:bodyPr/>
        <a:lstStyle/>
        <a:p>
          <a:endParaRPr lang="en-US" dirty="0"/>
        </a:p>
        <a:p>
          <a:endParaRPr lang="en-US" dirty="0"/>
        </a:p>
      </dgm:t>
    </dgm:pt>
    <dgm:pt modelId="{6852F19D-1469-4939-B890-AE7273879345}" type="parTrans" cxnId="{9C13420E-9EA9-4A48-AB9C-415D13CEEE71}">
      <dgm:prSet/>
      <dgm:spPr/>
      <dgm:t>
        <a:bodyPr/>
        <a:lstStyle/>
        <a:p>
          <a:endParaRPr lang="en-US"/>
        </a:p>
      </dgm:t>
    </dgm:pt>
    <dgm:pt modelId="{DA3854B2-D9F7-44D3-A5F5-ACF8CD94DC50}" type="sibTrans" cxnId="{9C13420E-9EA9-4A48-AB9C-415D13CEEE71}">
      <dgm:prSet/>
      <dgm:spPr/>
      <dgm:t>
        <a:bodyPr/>
        <a:lstStyle/>
        <a:p>
          <a:endParaRPr lang="en-US"/>
        </a:p>
      </dgm:t>
    </dgm:pt>
    <dgm:pt modelId="{5566AF5F-09F9-4AAA-B729-43F3075F5E74}" type="pres">
      <dgm:prSet presAssocID="{3D05F439-5BDE-4F87-8761-DE6CA06797E5}" presName="root" presStyleCnt="0">
        <dgm:presLayoutVars>
          <dgm:dir/>
          <dgm:resizeHandles val="exact"/>
        </dgm:presLayoutVars>
      </dgm:prSet>
      <dgm:spPr/>
    </dgm:pt>
    <dgm:pt modelId="{59BDD4AD-E3FD-43C6-913E-DF496D5841C4}" type="pres">
      <dgm:prSet presAssocID="{22E771DE-0DA0-4049-8728-B1BFF61919B9}" presName="compNode" presStyleCnt="0"/>
      <dgm:spPr/>
    </dgm:pt>
    <dgm:pt modelId="{617D981E-D2AD-4F48-B7ED-784970004E14}" type="pres">
      <dgm:prSet presAssocID="{22E771DE-0DA0-4049-8728-B1BFF61919B9}" presName="bgRect" presStyleLbl="bgShp" presStyleIdx="0" presStyleCnt="4"/>
      <dgm:spPr/>
    </dgm:pt>
    <dgm:pt modelId="{3FAA4421-2B09-49BF-885D-99FBA9D6F056}" type="pres">
      <dgm:prSet presAssocID="{22E771DE-0DA0-4049-8728-B1BFF61919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Caption"/>
        </a:ext>
      </dgm:extLst>
    </dgm:pt>
    <dgm:pt modelId="{7CB300C7-BB8A-4578-93AA-E487774C600E}" type="pres">
      <dgm:prSet presAssocID="{22E771DE-0DA0-4049-8728-B1BFF61919B9}" presName="spaceRect" presStyleCnt="0"/>
      <dgm:spPr/>
    </dgm:pt>
    <dgm:pt modelId="{F6D1927A-DFB9-459B-BB26-9BFC4BE09588}" type="pres">
      <dgm:prSet presAssocID="{22E771DE-0DA0-4049-8728-B1BFF61919B9}" presName="parTx" presStyleLbl="revTx" presStyleIdx="0" presStyleCnt="4">
        <dgm:presLayoutVars>
          <dgm:chMax val="0"/>
          <dgm:chPref val="0"/>
        </dgm:presLayoutVars>
      </dgm:prSet>
      <dgm:spPr/>
    </dgm:pt>
    <dgm:pt modelId="{EC38BD32-F72C-49BA-9F5B-8691C43A3126}" type="pres">
      <dgm:prSet presAssocID="{D6F5F456-60A0-427A-A90E-37A180035FCF}" presName="sibTrans" presStyleCnt="0"/>
      <dgm:spPr/>
    </dgm:pt>
    <dgm:pt modelId="{B505BCC8-9A7C-456E-BD52-E1B87BAE0A97}" type="pres">
      <dgm:prSet presAssocID="{CE31D01A-76D4-4A6D-AFDB-997BA17228E5}" presName="compNode" presStyleCnt="0"/>
      <dgm:spPr/>
    </dgm:pt>
    <dgm:pt modelId="{06C13F7C-F7DC-46AD-B16E-1EA653F99B3B}" type="pres">
      <dgm:prSet presAssocID="{CE31D01A-76D4-4A6D-AFDB-997BA17228E5}" presName="bgRect" presStyleLbl="bgShp" presStyleIdx="1" presStyleCnt="4"/>
      <dgm:spPr/>
    </dgm:pt>
    <dgm:pt modelId="{A0D4F5B4-7A1E-4829-B153-D946713E4861}" type="pres">
      <dgm:prSet presAssocID="{CE31D01A-76D4-4A6D-AFDB-997BA17228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Directions"/>
        </a:ext>
      </dgm:extLst>
    </dgm:pt>
    <dgm:pt modelId="{17302369-ABC2-4971-8783-704EF0AD49CD}" type="pres">
      <dgm:prSet presAssocID="{CE31D01A-76D4-4A6D-AFDB-997BA17228E5}" presName="spaceRect" presStyleCnt="0"/>
      <dgm:spPr/>
    </dgm:pt>
    <dgm:pt modelId="{96986E7D-1282-447D-86D4-7074F9D7D7E9}" type="pres">
      <dgm:prSet presAssocID="{CE31D01A-76D4-4A6D-AFDB-997BA17228E5}" presName="parTx" presStyleLbl="revTx" presStyleIdx="1" presStyleCnt="4">
        <dgm:presLayoutVars>
          <dgm:chMax val="0"/>
          <dgm:chPref val="0"/>
        </dgm:presLayoutVars>
      </dgm:prSet>
      <dgm:spPr/>
    </dgm:pt>
    <dgm:pt modelId="{F3D435C9-C8EB-4A30-916D-E61E863E07CD}" type="pres">
      <dgm:prSet presAssocID="{5A18DB40-289E-43DB-AC8C-4DDADA1BEDBB}" presName="sibTrans" presStyleCnt="0"/>
      <dgm:spPr/>
    </dgm:pt>
    <dgm:pt modelId="{860002FA-0C77-4579-8F23-645105C8A96E}" type="pres">
      <dgm:prSet presAssocID="{701FEBF6-1970-44E0-9AD6-D29557579B6D}" presName="compNode" presStyleCnt="0"/>
      <dgm:spPr/>
    </dgm:pt>
    <dgm:pt modelId="{B4FB380C-12D4-47F2-9131-98DB3FCFEB76}" type="pres">
      <dgm:prSet presAssocID="{701FEBF6-1970-44E0-9AD6-D29557579B6D}" presName="bgRect" presStyleLbl="bgShp" presStyleIdx="2" presStyleCnt="4"/>
      <dgm:spPr/>
    </dgm:pt>
    <dgm:pt modelId="{6110336A-DFB5-49DD-92BB-95EC112169D0}" type="pres">
      <dgm:prSet presAssocID="{701FEBF6-1970-44E0-9AD6-D29557579B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ary"/>
        </a:ext>
      </dgm:extLst>
    </dgm:pt>
    <dgm:pt modelId="{4E9C8CD3-4950-49B4-A10F-67F825FAB490}" type="pres">
      <dgm:prSet presAssocID="{701FEBF6-1970-44E0-9AD6-D29557579B6D}" presName="spaceRect" presStyleCnt="0"/>
      <dgm:spPr/>
    </dgm:pt>
    <dgm:pt modelId="{FC994B30-EA82-4241-B5C9-9A73A9B0F887}" type="pres">
      <dgm:prSet presAssocID="{701FEBF6-1970-44E0-9AD6-D29557579B6D}" presName="parTx" presStyleLbl="revTx" presStyleIdx="2" presStyleCnt="4">
        <dgm:presLayoutVars>
          <dgm:chMax val="0"/>
          <dgm:chPref val="0"/>
        </dgm:presLayoutVars>
      </dgm:prSet>
      <dgm:spPr/>
    </dgm:pt>
    <dgm:pt modelId="{B4902B9F-7661-4AF5-B1FA-BD242FB85D0A}" type="pres">
      <dgm:prSet presAssocID="{07F131B4-C169-4160-9C8A-6883972E6A4A}" presName="sibTrans" presStyleCnt="0"/>
      <dgm:spPr/>
    </dgm:pt>
    <dgm:pt modelId="{7AF580F9-8E1F-471B-9EF6-68A457E6187F}" type="pres">
      <dgm:prSet presAssocID="{D53CDA22-D4F9-46C6-B9A0-D2BB0E8DBCE7}" presName="compNode" presStyleCnt="0"/>
      <dgm:spPr/>
    </dgm:pt>
    <dgm:pt modelId="{466111E2-317F-4A98-B6ED-7528CCDCE45F}" type="pres">
      <dgm:prSet presAssocID="{D53CDA22-D4F9-46C6-B9A0-D2BB0E8DBCE7}" presName="bgRect" presStyleLbl="bgShp" presStyleIdx="3" presStyleCnt="4"/>
      <dgm:spPr/>
    </dgm:pt>
    <dgm:pt modelId="{5527BF1D-375A-4C5B-AA2B-E51027D5A747}" type="pres">
      <dgm:prSet presAssocID="{D53CDA22-D4F9-46C6-B9A0-D2BB0E8DBC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"/>
        </a:ext>
      </dgm:extLst>
    </dgm:pt>
    <dgm:pt modelId="{9294D3C8-09F5-4172-85F4-53BBFBF267F5}" type="pres">
      <dgm:prSet presAssocID="{D53CDA22-D4F9-46C6-B9A0-D2BB0E8DBCE7}" presName="spaceRect" presStyleCnt="0"/>
      <dgm:spPr/>
    </dgm:pt>
    <dgm:pt modelId="{ECC89824-0FDD-44E7-9C17-C56AB0277CCE}" type="pres">
      <dgm:prSet presAssocID="{D53CDA22-D4F9-46C6-B9A0-D2BB0E8DBCE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098B608-30EC-4007-A7A2-AE53BFA0FF30}" type="presOf" srcId="{CE31D01A-76D4-4A6D-AFDB-997BA17228E5}" destId="{96986E7D-1282-447D-86D4-7074F9D7D7E9}" srcOrd="0" destOrd="0" presId="urn:microsoft.com/office/officeart/2018/2/layout/IconVerticalSolidList"/>
    <dgm:cxn modelId="{9C13420E-9EA9-4A48-AB9C-415D13CEEE71}" srcId="{3D05F439-5BDE-4F87-8761-DE6CA06797E5}" destId="{D53CDA22-D4F9-46C6-B9A0-D2BB0E8DBCE7}" srcOrd="3" destOrd="0" parTransId="{6852F19D-1469-4939-B890-AE7273879345}" sibTransId="{DA3854B2-D9F7-44D3-A5F5-ACF8CD94DC50}"/>
    <dgm:cxn modelId="{6F2E1E58-1ED7-4966-B5A8-D3868FB1BFB9}" type="presOf" srcId="{701FEBF6-1970-44E0-9AD6-D29557579B6D}" destId="{FC994B30-EA82-4241-B5C9-9A73A9B0F887}" srcOrd="0" destOrd="0" presId="urn:microsoft.com/office/officeart/2018/2/layout/IconVerticalSolidList"/>
    <dgm:cxn modelId="{C1DF6398-483C-4436-81DD-3BA1359926DF}" type="presOf" srcId="{3D05F439-5BDE-4F87-8761-DE6CA06797E5}" destId="{5566AF5F-09F9-4AAA-B729-43F3075F5E74}" srcOrd="0" destOrd="0" presId="urn:microsoft.com/office/officeart/2018/2/layout/IconVerticalSolidList"/>
    <dgm:cxn modelId="{1601BDA4-5EA1-4397-B9FD-B49492E941D4}" srcId="{3D05F439-5BDE-4F87-8761-DE6CA06797E5}" destId="{22E771DE-0DA0-4049-8728-B1BFF61919B9}" srcOrd="0" destOrd="0" parTransId="{EFB0DE9A-C772-4DD3-84A5-E2E3EE2E3F1F}" sibTransId="{D6F5F456-60A0-427A-A90E-37A180035FCF}"/>
    <dgm:cxn modelId="{791F75BE-03D7-4B7F-9065-001B571568D8}" srcId="{3D05F439-5BDE-4F87-8761-DE6CA06797E5}" destId="{701FEBF6-1970-44E0-9AD6-D29557579B6D}" srcOrd="2" destOrd="0" parTransId="{F0D19F1E-619B-421A-B205-37D2B7B06FD5}" sibTransId="{07F131B4-C169-4160-9C8A-6883972E6A4A}"/>
    <dgm:cxn modelId="{08E931BF-EE48-408B-AF71-3E6A61B71E1F}" type="presOf" srcId="{22E771DE-0DA0-4049-8728-B1BFF61919B9}" destId="{F6D1927A-DFB9-459B-BB26-9BFC4BE09588}" srcOrd="0" destOrd="0" presId="urn:microsoft.com/office/officeart/2018/2/layout/IconVerticalSolidList"/>
    <dgm:cxn modelId="{EC39EFCE-EB9F-4BFE-B34A-43BF19DD3923}" srcId="{3D05F439-5BDE-4F87-8761-DE6CA06797E5}" destId="{CE31D01A-76D4-4A6D-AFDB-997BA17228E5}" srcOrd="1" destOrd="0" parTransId="{C984DF23-B869-4498-95CE-496C3FCC0065}" sibTransId="{5A18DB40-289E-43DB-AC8C-4DDADA1BEDBB}"/>
    <dgm:cxn modelId="{FE1BE1D1-65A1-4066-B405-A5DCCC0DF93B}" type="presOf" srcId="{D53CDA22-D4F9-46C6-B9A0-D2BB0E8DBCE7}" destId="{ECC89824-0FDD-44E7-9C17-C56AB0277CCE}" srcOrd="0" destOrd="0" presId="urn:microsoft.com/office/officeart/2018/2/layout/IconVerticalSolidList"/>
    <dgm:cxn modelId="{2987F263-F53B-4B5B-BB82-05B1A33971C8}" type="presParOf" srcId="{5566AF5F-09F9-4AAA-B729-43F3075F5E74}" destId="{59BDD4AD-E3FD-43C6-913E-DF496D5841C4}" srcOrd="0" destOrd="0" presId="urn:microsoft.com/office/officeart/2018/2/layout/IconVerticalSolidList"/>
    <dgm:cxn modelId="{CA56160C-4C4D-48DA-B2A2-A0386FBB105A}" type="presParOf" srcId="{59BDD4AD-E3FD-43C6-913E-DF496D5841C4}" destId="{617D981E-D2AD-4F48-B7ED-784970004E14}" srcOrd="0" destOrd="0" presId="urn:microsoft.com/office/officeart/2018/2/layout/IconVerticalSolidList"/>
    <dgm:cxn modelId="{0533CF5D-B4B7-46BF-A19C-74A986B51541}" type="presParOf" srcId="{59BDD4AD-E3FD-43C6-913E-DF496D5841C4}" destId="{3FAA4421-2B09-49BF-885D-99FBA9D6F056}" srcOrd="1" destOrd="0" presId="urn:microsoft.com/office/officeart/2018/2/layout/IconVerticalSolidList"/>
    <dgm:cxn modelId="{E5C5A971-A1A7-4FE7-9359-71FBAAFDED78}" type="presParOf" srcId="{59BDD4AD-E3FD-43C6-913E-DF496D5841C4}" destId="{7CB300C7-BB8A-4578-93AA-E487774C600E}" srcOrd="2" destOrd="0" presId="urn:microsoft.com/office/officeart/2018/2/layout/IconVerticalSolidList"/>
    <dgm:cxn modelId="{83884F6D-3CEC-4C17-B6EB-0F40041101F7}" type="presParOf" srcId="{59BDD4AD-E3FD-43C6-913E-DF496D5841C4}" destId="{F6D1927A-DFB9-459B-BB26-9BFC4BE09588}" srcOrd="3" destOrd="0" presId="urn:microsoft.com/office/officeart/2018/2/layout/IconVerticalSolidList"/>
    <dgm:cxn modelId="{97CB2E5B-44C4-4C44-BCED-DEFDC164D8D7}" type="presParOf" srcId="{5566AF5F-09F9-4AAA-B729-43F3075F5E74}" destId="{EC38BD32-F72C-49BA-9F5B-8691C43A3126}" srcOrd="1" destOrd="0" presId="urn:microsoft.com/office/officeart/2018/2/layout/IconVerticalSolidList"/>
    <dgm:cxn modelId="{50E116F8-5F7B-4952-A672-A2F73EBC3A45}" type="presParOf" srcId="{5566AF5F-09F9-4AAA-B729-43F3075F5E74}" destId="{B505BCC8-9A7C-456E-BD52-E1B87BAE0A97}" srcOrd="2" destOrd="0" presId="urn:microsoft.com/office/officeart/2018/2/layout/IconVerticalSolidList"/>
    <dgm:cxn modelId="{6B075A05-D8C0-424F-A707-6786D81BEB23}" type="presParOf" srcId="{B505BCC8-9A7C-456E-BD52-E1B87BAE0A97}" destId="{06C13F7C-F7DC-46AD-B16E-1EA653F99B3B}" srcOrd="0" destOrd="0" presId="urn:microsoft.com/office/officeart/2018/2/layout/IconVerticalSolidList"/>
    <dgm:cxn modelId="{8844ADC4-473A-497D-94CC-7D9F128AEA73}" type="presParOf" srcId="{B505BCC8-9A7C-456E-BD52-E1B87BAE0A97}" destId="{A0D4F5B4-7A1E-4829-B153-D946713E4861}" srcOrd="1" destOrd="0" presId="urn:microsoft.com/office/officeart/2018/2/layout/IconVerticalSolidList"/>
    <dgm:cxn modelId="{B22CBC59-F25F-4977-BFE5-1B76CB7162B3}" type="presParOf" srcId="{B505BCC8-9A7C-456E-BD52-E1B87BAE0A97}" destId="{17302369-ABC2-4971-8783-704EF0AD49CD}" srcOrd="2" destOrd="0" presId="urn:microsoft.com/office/officeart/2018/2/layout/IconVerticalSolidList"/>
    <dgm:cxn modelId="{A6D32670-D3DC-4B15-80FF-9261C9F2F7EC}" type="presParOf" srcId="{B505BCC8-9A7C-456E-BD52-E1B87BAE0A97}" destId="{96986E7D-1282-447D-86D4-7074F9D7D7E9}" srcOrd="3" destOrd="0" presId="urn:microsoft.com/office/officeart/2018/2/layout/IconVerticalSolidList"/>
    <dgm:cxn modelId="{ADB83F91-25D2-4C09-B6AA-E1ACC3425B7D}" type="presParOf" srcId="{5566AF5F-09F9-4AAA-B729-43F3075F5E74}" destId="{F3D435C9-C8EB-4A30-916D-E61E863E07CD}" srcOrd="3" destOrd="0" presId="urn:microsoft.com/office/officeart/2018/2/layout/IconVerticalSolidList"/>
    <dgm:cxn modelId="{47CBD90F-C017-4BFC-8CB3-8BDE8A139756}" type="presParOf" srcId="{5566AF5F-09F9-4AAA-B729-43F3075F5E74}" destId="{860002FA-0C77-4579-8F23-645105C8A96E}" srcOrd="4" destOrd="0" presId="urn:microsoft.com/office/officeart/2018/2/layout/IconVerticalSolidList"/>
    <dgm:cxn modelId="{1229457E-C249-4B86-A8A7-29EAEB8B6CAA}" type="presParOf" srcId="{860002FA-0C77-4579-8F23-645105C8A96E}" destId="{B4FB380C-12D4-47F2-9131-98DB3FCFEB76}" srcOrd="0" destOrd="0" presId="urn:microsoft.com/office/officeart/2018/2/layout/IconVerticalSolidList"/>
    <dgm:cxn modelId="{876CF708-43BF-42BE-9DD8-3A77EAB5720F}" type="presParOf" srcId="{860002FA-0C77-4579-8F23-645105C8A96E}" destId="{6110336A-DFB5-49DD-92BB-95EC112169D0}" srcOrd="1" destOrd="0" presId="urn:microsoft.com/office/officeart/2018/2/layout/IconVerticalSolidList"/>
    <dgm:cxn modelId="{0C75D986-E1C3-49CC-9037-6A1A385341EE}" type="presParOf" srcId="{860002FA-0C77-4579-8F23-645105C8A96E}" destId="{4E9C8CD3-4950-49B4-A10F-67F825FAB490}" srcOrd="2" destOrd="0" presId="urn:microsoft.com/office/officeart/2018/2/layout/IconVerticalSolidList"/>
    <dgm:cxn modelId="{33191A54-A6E6-4384-9A94-349260753159}" type="presParOf" srcId="{860002FA-0C77-4579-8F23-645105C8A96E}" destId="{FC994B30-EA82-4241-B5C9-9A73A9B0F887}" srcOrd="3" destOrd="0" presId="urn:microsoft.com/office/officeart/2018/2/layout/IconVerticalSolidList"/>
    <dgm:cxn modelId="{8C704893-8877-41BE-B8BF-EA256F87CB86}" type="presParOf" srcId="{5566AF5F-09F9-4AAA-B729-43F3075F5E74}" destId="{B4902B9F-7661-4AF5-B1FA-BD242FB85D0A}" srcOrd="5" destOrd="0" presId="urn:microsoft.com/office/officeart/2018/2/layout/IconVerticalSolidList"/>
    <dgm:cxn modelId="{5B572644-11B4-422D-82F7-6C43C8AD80B4}" type="presParOf" srcId="{5566AF5F-09F9-4AAA-B729-43F3075F5E74}" destId="{7AF580F9-8E1F-471B-9EF6-68A457E6187F}" srcOrd="6" destOrd="0" presId="urn:microsoft.com/office/officeart/2018/2/layout/IconVerticalSolidList"/>
    <dgm:cxn modelId="{0FF7F224-1FCF-410F-9DE8-FF8FFEAC03D7}" type="presParOf" srcId="{7AF580F9-8E1F-471B-9EF6-68A457E6187F}" destId="{466111E2-317F-4A98-B6ED-7528CCDCE45F}" srcOrd="0" destOrd="0" presId="urn:microsoft.com/office/officeart/2018/2/layout/IconVerticalSolidList"/>
    <dgm:cxn modelId="{3AD08D20-789C-4740-A33A-386C8F85451D}" type="presParOf" srcId="{7AF580F9-8E1F-471B-9EF6-68A457E6187F}" destId="{5527BF1D-375A-4C5B-AA2B-E51027D5A747}" srcOrd="1" destOrd="0" presId="urn:microsoft.com/office/officeart/2018/2/layout/IconVerticalSolidList"/>
    <dgm:cxn modelId="{FCF21F21-B388-4B60-89DD-A464A30B170F}" type="presParOf" srcId="{7AF580F9-8E1F-471B-9EF6-68A457E6187F}" destId="{9294D3C8-09F5-4172-85F4-53BBFBF267F5}" srcOrd="2" destOrd="0" presId="urn:microsoft.com/office/officeart/2018/2/layout/IconVerticalSolidList"/>
    <dgm:cxn modelId="{6170F83B-0FB7-4986-AD3B-BA6AD9BEAA74}" type="presParOf" srcId="{7AF580F9-8E1F-471B-9EF6-68A457E6187F}" destId="{ECC89824-0FDD-44E7-9C17-C56AB0277C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4BB54-0885-4FA1-91E5-0C58B279E111}">
      <dsp:nvSpPr>
        <dsp:cNvPr id="0" name=""/>
        <dsp:cNvSpPr/>
      </dsp:nvSpPr>
      <dsp:spPr>
        <a:xfrm>
          <a:off x="0" y="465"/>
          <a:ext cx="4802995" cy="10898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553E3-D9C1-4E14-A341-F99EE922F361}">
      <dsp:nvSpPr>
        <dsp:cNvPr id="0" name=""/>
        <dsp:cNvSpPr/>
      </dsp:nvSpPr>
      <dsp:spPr>
        <a:xfrm>
          <a:off x="329692" y="245691"/>
          <a:ext cx="599441" cy="599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BB9A8-8711-404B-B743-2F7B6206BA30}">
      <dsp:nvSpPr>
        <dsp:cNvPr id="0" name=""/>
        <dsp:cNvSpPr/>
      </dsp:nvSpPr>
      <dsp:spPr>
        <a:xfrm>
          <a:off x="1258826" y="465"/>
          <a:ext cx="3544168" cy="108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47" tIns="115347" rIns="115347" bIns="1153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 there a correlation between the state you live in and the number of winners living there?</a:t>
          </a:r>
        </a:p>
      </dsp:txBody>
      <dsp:txXfrm>
        <a:off x="1258826" y="465"/>
        <a:ext cx="3544168" cy="1089892"/>
      </dsp:txXfrm>
    </dsp:sp>
    <dsp:sp modelId="{436434AB-E108-4E4D-A98A-507798697300}">
      <dsp:nvSpPr>
        <dsp:cNvPr id="0" name=""/>
        <dsp:cNvSpPr/>
      </dsp:nvSpPr>
      <dsp:spPr>
        <a:xfrm>
          <a:off x="0" y="1362832"/>
          <a:ext cx="4802995" cy="10898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C9948-D8EF-434E-AAB0-981D0D77F7B7}">
      <dsp:nvSpPr>
        <dsp:cNvPr id="0" name=""/>
        <dsp:cNvSpPr/>
      </dsp:nvSpPr>
      <dsp:spPr>
        <a:xfrm>
          <a:off x="329692" y="1608057"/>
          <a:ext cx="599441" cy="599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AC528-C9A4-4847-BEFB-6ECEB43EA657}">
      <dsp:nvSpPr>
        <dsp:cNvPr id="0" name=""/>
        <dsp:cNvSpPr/>
      </dsp:nvSpPr>
      <dsp:spPr>
        <a:xfrm>
          <a:off x="1258826" y="1362832"/>
          <a:ext cx="3544168" cy="108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47" tIns="115347" rIns="115347" bIns="1153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What are the odds of winning the lottery?</a:t>
          </a:r>
        </a:p>
      </dsp:txBody>
      <dsp:txXfrm>
        <a:off x="1258826" y="1362832"/>
        <a:ext cx="3544168" cy="1089892"/>
      </dsp:txXfrm>
    </dsp:sp>
    <dsp:sp modelId="{7A84F603-351C-4EAB-B4F0-BB5C03BAD64A}">
      <dsp:nvSpPr>
        <dsp:cNvPr id="0" name=""/>
        <dsp:cNvSpPr/>
      </dsp:nvSpPr>
      <dsp:spPr>
        <a:xfrm>
          <a:off x="0" y="2725198"/>
          <a:ext cx="4802995" cy="10898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15D42-43C1-4270-B205-31CC0A9098B6}">
      <dsp:nvSpPr>
        <dsp:cNvPr id="0" name=""/>
        <dsp:cNvSpPr/>
      </dsp:nvSpPr>
      <dsp:spPr>
        <a:xfrm>
          <a:off x="329692" y="2970424"/>
          <a:ext cx="599441" cy="599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2232A-4EC3-4DF1-841A-1E7716C916DC}">
      <dsp:nvSpPr>
        <dsp:cNvPr id="0" name=""/>
        <dsp:cNvSpPr/>
      </dsp:nvSpPr>
      <dsp:spPr>
        <a:xfrm>
          <a:off x="1258826" y="2725198"/>
          <a:ext cx="3544168" cy="108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47" tIns="115347" rIns="115347" bIns="1153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How can one predict the next winning number?</a:t>
          </a:r>
        </a:p>
      </dsp:txBody>
      <dsp:txXfrm>
        <a:off x="1258826" y="2725198"/>
        <a:ext cx="3544168" cy="1089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D981E-D2AD-4F48-B7ED-784970004E14}">
      <dsp:nvSpPr>
        <dsp:cNvPr id="0" name=""/>
        <dsp:cNvSpPr/>
      </dsp:nvSpPr>
      <dsp:spPr>
        <a:xfrm>
          <a:off x="0" y="1583"/>
          <a:ext cx="4802995" cy="80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A4421-2B09-49BF-885D-99FBA9D6F056}">
      <dsp:nvSpPr>
        <dsp:cNvPr id="0" name=""/>
        <dsp:cNvSpPr/>
      </dsp:nvSpPr>
      <dsp:spPr>
        <a:xfrm>
          <a:off x="242789" y="182170"/>
          <a:ext cx="441434" cy="441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1927A-DFB9-459B-BB26-9BFC4BE09588}">
      <dsp:nvSpPr>
        <dsp:cNvPr id="0" name=""/>
        <dsp:cNvSpPr/>
      </dsp:nvSpPr>
      <dsp:spPr>
        <a:xfrm>
          <a:off x="927012" y="1583"/>
          <a:ext cx="3875982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27012" y="1583"/>
        <a:ext cx="3875982" cy="802608"/>
      </dsp:txXfrm>
    </dsp:sp>
    <dsp:sp modelId="{06C13F7C-F7DC-46AD-B16E-1EA653F99B3B}">
      <dsp:nvSpPr>
        <dsp:cNvPr id="0" name=""/>
        <dsp:cNvSpPr/>
      </dsp:nvSpPr>
      <dsp:spPr>
        <a:xfrm>
          <a:off x="0" y="1004844"/>
          <a:ext cx="4802995" cy="80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4F5B4-7A1E-4829-B153-D946713E4861}">
      <dsp:nvSpPr>
        <dsp:cNvPr id="0" name=""/>
        <dsp:cNvSpPr/>
      </dsp:nvSpPr>
      <dsp:spPr>
        <a:xfrm>
          <a:off x="242789" y="1185430"/>
          <a:ext cx="441434" cy="441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86E7D-1282-447D-86D4-7074F9D7D7E9}">
      <dsp:nvSpPr>
        <dsp:cNvPr id="0" name=""/>
        <dsp:cNvSpPr/>
      </dsp:nvSpPr>
      <dsp:spPr>
        <a:xfrm>
          <a:off x="927012" y="1004844"/>
          <a:ext cx="3875982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27012" y="1004844"/>
        <a:ext cx="3875982" cy="802608"/>
      </dsp:txXfrm>
    </dsp:sp>
    <dsp:sp modelId="{B4FB380C-12D4-47F2-9131-98DB3FCFEB76}">
      <dsp:nvSpPr>
        <dsp:cNvPr id="0" name=""/>
        <dsp:cNvSpPr/>
      </dsp:nvSpPr>
      <dsp:spPr>
        <a:xfrm>
          <a:off x="0" y="2008104"/>
          <a:ext cx="4802995" cy="80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0336A-DFB5-49DD-92BB-95EC112169D0}">
      <dsp:nvSpPr>
        <dsp:cNvPr id="0" name=""/>
        <dsp:cNvSpPr/>
      </dsp:nvSpPr>
      <dsp:spPr>
        <a:xfrm>
          <a:off x="242789" y="2188691"/>
          <a:ext cx="441434" cy="441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94B30-EA82-4241-B5C9-9A73A9B0F887}">
      <dsp:nvSpPr>
        <dsp:cNvPr id="0" name=""/>
        <dsp:cNvSpPr/>
      </dsp:nvSpPr>
      <dsp:spPr>
        <a:xfrm>
          <a:off x="927012" y="2008104"/>
          <a:ext cx="3875982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27012" y="2008104"/>
        <a:ext cx="3875982" cy="802608"/>
      </dsp:txXfrm>
    </dsp:sp>
    <dsp:sp modelId="{466111E2-317F-4A98-B6ED-7528CCDCE45F}">
      <dsp:nvSpPr>
        <dsp:cNvPr id="0" name=""/>
        <dsp:cNvSpPr/>
      </dsp:nvSpPr>
      <dsp:spPr>
        <a:xfrm>
          <a:off x="0" y="3011365"/>
          <a:ext cx="4802995" cy="8026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7BF1D-375A-4C5B-AA2B-E51027D5A747}">
      <dsp:nvSpPr>
        <dsp:cNvPr id="0" name=""/>
        <dsp:cNvSpPr/>
      </dsp:nvSpPr>
      <dsp:spPr>
        <a:xfrm>
          <a:off x="242789" y="3191951"/>
          <a:ext cx="441434" cy="441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89824-0FDD-44E7-9C17-C56AB0277CCE}">
      <dsp:nvSpPr>
        <dsp:cNvPr id="0" name=""/>
        <dsp:cNvSpPr/>
      </dsp:nvSpPr>
      <dsp:spPr>
        <a:xfrm>
          <a:off x="927012" y="3011365"/>
          <a:ext cx="3875982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27012" y="3011365"/>
        <a:ext cx="3875982" cy="802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64101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41652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23402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7311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33312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94057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48133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109849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909710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655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35595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12662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00924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84611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04632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441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79117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00842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9497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powerball.net/winners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hnpalalia.github.io/UCB_Project3/templates/home.html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tiff"/><Relationship Id="rId5" Type="http://schemas.openxmlformats.org/officeDocument/2006/relationships/audio" Target="../media/audio2.wav"/><Relationship Id="rId4" Type="http://schemas.openxmlformats.org/officeDocument/2006/relationships/image" Target="../media/image1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94362" y="615948"/>
            <a:ext cx="4574029" cy="3916588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Machine learning and lotto numbers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47831" y="1442672"/>
            <a:ext cx="0" cy="22631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5658806" y="1640684"/>
            <a:ext cx="5143499" cy="186213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33E8844-0C6E-1C4A-8869-345E4E2C2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7271" y="615948"/>
            <a:ext cx="2449284" cy="3916588"/>
          </a:xfrm>
        </p:spPr>
        <p:txBody>
          <a:bodyPr anchor="ctr">
            <a:normAutofit/>
          </a:bodyPr>
          <a:lstStyle/>
          <a:p>
            <a:r>
              <a:rPr lang="en-US" dirty="0"/>
              <a:t>By Susy, Reyna, Danny and John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067880" y="573279"/>
            <a:ext cx="5575552" cy="107421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000" dirty="0"/>
              <a:t>Motivation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554794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948024" y="1640682"/>
            <a:ext cx="5143499" cy="1862138"/>
          </a:xfrm>
          <a:prstGeom prst="rect">
            <a:avLst/>
          </a:prstGeom>
        </p:spPr>
      </p:pic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7880" y="1971675"/>
            <a:ext cx="5590558" cy="269233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The motivation behind this project is to predict the next lotto winning numbers based on a machine learning model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514350" y="799622"/>
            <a:ext cx="2480058" cy="386127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Questions</a:t>
            </a:r>
          </a:p>
        </p:txBody>
      </p:sp>
      <p:graphicFrame>
        <p:nvGraphicFramePr>
          <p:cNvPr id="77" name="Shape 75">
            <a:extLst>
              <a:ext uri="{FF2B5EF4-FFF2-40B4-BE49-F238E27FC236}">
                <a16:creationId xmlns:a16="http://schemas.microsoft.com/office/drawing/2014/main" id="{321E9191-12B9-4CA1-A064-08525629B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934521"/>
              </p:ext>
            </p:extLst>
          </p:nvPr>
        </p:nvGraphicFramePr>
        <p:xfrm>
          <a:off x="3508758" y="845343"/>
          <a:ext cx="4802995" cy="3815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89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51435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081087"/>
          </a:xfrm>
          <a:prstGeom prst="rect">
            <a:avLst/>
          </a:prstGeom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14350" y="573279"/>
            <a:ext cx="2765562" cy="144027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5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Source and </a:t>
            </a:r>
          </a:p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5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 used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3281362"/>
            <a:ext cx="3477006" cy="1862138"/>
          </a:xfrm>
          <a:prstGeom prst="rect">
            <a:avLst/>
          </a:prstGeom>
        </p:spPr>
      </p:pic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514350" y="2116330"/>
            <a:ext cx="2765562" cy="236124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Our dataset was from </a:t>
            </a:r>
            <a:r>
              <a:rPr lang="en-US" sz="1200" dirty="0" err="1">
                <a:solidFill>
                  <a:schemeClr val="bg1"/>
                </a:solidFill>
              </a:rPr>
              <a:t>kaggle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0" lvl="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https://www.powerball.net/winners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514350" y="799622"/>
            <a:ext cx="2480058" cy="386127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Libraries used</a:t>
            </a:r>
          </a:p>
        </p:txBody>
      </p:sp>
      <p:graphicFrame>
        <p:nvGraphicFramePr>
          <p:cNvPr id="90" name="Shape 88">
            <a:extLst>
              <a:ext uri="{FF2B5EF4-FFF2-40B4-BE49-F238E27FC236}">
                <a16:creationId xmlns:a16="http://schemas.microsoft.com/office/drawing/2014/main" id="{73DE19A3-6A72-46CD-B75D-58D6B7710A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1414074"/>
              </p:ext>
            </p:extLst>
          </p:nvPr>
        </p:nvGraphicFramePr>
        <p:xfrm>
          <a:off x="3508758" y="845343"/>
          <a:ext cx="4802995" cy="3815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1327-C27A-D94E-BF34-AFF8B215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5206" y="208025"/>
            <a:ext cx="8520600" cy="733500"/>
          </a:xfrm>
        </p:spPr>
        <p:txBody>
          <a:bodyPr/>
          <a:lstStyle/>
          <a:p>
            <a:r>
              <a:rPr lang="en-US" dirty="0"/>
              <a:t>Machine learning model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F95A5-9571-B44B-8262-CD50A452D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hlinkClick r:id="rId3" tooltip="Play">
              <a:snd r:embed="rId2" name="cashreg.wav"/>
            </a:hlinkClick>
            <a:extLst>
              <a:ext uri="{FF2B5EF4-FFF2-40B4-BE49-F238E27FC236}">
                <a16:creationId xmlns:a16="http://schemas.microsoft.com/office/drawing/2014/main" id="{3C31C199-F30D-5845-B64A-E21DB488E1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01" r="9910"/>
          <a:stretch/>
        </p:blipFill>
        <p:spPr>
          <a:xfrm>
            <a:off x="3457303" y="1644650"/>
            <a:ext cx="1611086" cy="2707132"/>
          </a:xfrm>
          <a:prstGeom prst="rect">
            <a:avLst/>
          </a:prstGeom>
        </p:spPr>
      </p:pic>
      <p:pic>
        <p:nvPicPr>
          <p:cNvPr id="6" name="Picture 5">
            <a:hlinkClick r:id="" action="ppaction://noaction">
              <a:snd r:embed="rId5" name="drumroll.wav"/>
            </a:hlinkClick>
            <a:extLst>
              <a:ext uri="{FF2B5EF4-FFF2-40B4-BE49-F238E27FC236}">
                <a16:creationId xmlns:a16="http://schemas.microsoft.com/office/drawing/2014/main" id="{7258F6DA-5FE9-3F4A-BC7D-40C48BEB8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985" y="1504950"/>
            <a:ext cx="1397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965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95</Words>
  <Application>Microsoft Macintosh PowerPoint</Application>
  <PresentationFormat>On-screen Show (16:9)</PresentationFormat>
  <Paragraphs>14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Machine learning and lotto numbers</vt:lpstr>
      <vt:lpstr>Motivation</vt:lpstr>
      <vt:lpstr>Questions</vt:lpstr>
      <vt:lpstr>Data Source and  Database used</vt:lpstr>
      <vt:lpstr>Libraries used</vt:lpstr>
      <vt:lpstr>Machine learning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lotto numbers</dc:title>
  <dc:creator>John Palalia</dc:creator>
  <cp:lastModifiedBy>John Palalia</cp:lastModifiedBy>
  <cp:revision>4</cp:revision>
  <dcterms:created xsi:type="dcterms:W3CDTF">2019-07-26T00:16:33Z</dcterms:created>
  <dcterms:modified xsi:type="dcterms:W3CDTF">2019-07-27T22:25:39Z</dcterms:modified>
</cp:coreProperties>
</file>