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EDA9-CB5A-4C64-AEE0-D40A646D5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3D2B2-B8B8-42E0-9E99-7A9C67DB8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FEB1-9026-4539-A5D6-3657BDBC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D81-C9A5-4E4C-AA8C-856C97FC8A1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3231-F89B-4994-8662-4DA9144B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74B5-1BDA-4CF2-B3B8-3A60B844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DECC-C06F-4853-AFAC-A241E680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5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AFBE-E6C0-4953-AA7A-B10FFEA0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360CC-219F-495C-A12D-D23BA070B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9EB95-7454-4866-8D1F-7C657BF3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D81-C9A5-4E4C-AA8C-856C97FC8A1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6CBC-250A-492C-BF30-E65E09BC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A3705-8CC4-4C91-8431-45A75114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DECC-C06F-4853-AFAC-A241E680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1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50414-8E6D-401E-89EF-E28B57F3E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35C55-FA14-403E-800F-0941A5A7E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4EA68-EC1C-4077-ABDC-8B51F245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D81-C9A5-4E4C-AA8C-856C97FC8A1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7E12-620D-4C19-9778-FEAC1CB5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1FB56-7C8B-4DE8-91C4-7E34C879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DECC-C06F-4853-AFAC-A241E680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0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EF84-2D38-4656-9B89-397E572C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31E1-A044-44B6-9C7A-809BAE95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6581-9CEC-400F-AAC0-FF46ECF9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D81-C9A5-4E4C-AA8C-856C97FC8A1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53EFB-BBD0-4771-93F9-9C07D7F5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D6CB-56BF-4DE3-A1E5-F270911C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DECC-C06F-4853-AFAC-A241E680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0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6E0B-3D40-4949-9091-E7D839C3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CAA5-389C-439B-B52A-282E1D5D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6E65-95E8-4212-907F-464DF118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D81-C9A5-4E4C-AA8C-856C97FC8A1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E21F3-94E7-414D-9FDF-FAE19602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F2C5-A05D-49E8-BB79-236C4EA0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DECC-C06F-4853-AFAC-A241E680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1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59CA-3F2E-4F52-897D-09412E9B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B147-CA0D-48DA-AEA5-1DA4848D4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1F89A-053F-4ECE-9363-39881A5B3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4BB14-556F-4DB8-95E5-6EDF48EF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D81-C9A5-4E4C-AA8C-856C97FC8A1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43B4D-EA76-4382-B95A-28F5AB0B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49424-A544-491D-BB81-A09E2166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DECC-C06F-4853-AFAC-A241E680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5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E2D-D789-4AE1-BE75-FD08958C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641FB-1321-40CD-9F8F-EDD10260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F632A-2D22-4D91-8B92-FDC8EBDCF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D5E6F-C35C-44A9-9704-42DE5F97C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AC5BE-F872-4491-B95B-34870ACEB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82126-9DD9-4569-9F31-F724BE05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D81-C9A5-4E4C-AA8C-856C97FC8A1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3C9F9-617E-4F4C-9A35-97AD6939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26C57-C89D-4278-958C-88E81AC9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DECC-C06F-4853-AFAC-A241E680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4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0D13-4AEA-4386-87C0-02F3A9E5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08C81-DDC0-4D93-BED5-9C5D358D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D81-C9A5-4E4C-AA8C-856C97FC8A1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2BE3E-602B-4A95-88B6-40DDDBE8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34DC2-9DA1-45F9-9122-A8863CFE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DECC-C06F-4853-AFAC-A241E680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F16FE-E6F1-4A31-8DDE-40F55ECD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D81-C9A5-4E4C-AA8C-856C97FC8A1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D32CC-3C95-4517-8E4B-5B75AE39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53BFB-B951-4D3C-B63B-8B948DAD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DECC-C06F-4853-AFAC-A241E680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4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7407-1C9C-4082-9E46-78BB5F6D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B292-568C-4D12-9337-FF36FC8CC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50064-D759-48A5-B63A-D43D31886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E0028-1589-4E0D-9445-018BA7D0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D81-C9A5-4E4C-AA8C-856C97FC8A1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60619-6ED7-40B0-973E-78AE4093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94D72-466C-4885-B3BC-E92930B4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DECC-C06F-4853-AFAC-A241E680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6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C9CB-D919-47A2-8706-82D103C3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9D71E-3394-4B7B-82B5-F5E992851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E203-7F65-432E-828A-15F1CBB75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5E6C2-0486-4622-BE6B-DA0C87BF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D81-C9A5-4E4C-AA8C-856C97FC8A1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6EB90-6FD6-470C-8D42-862DE808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B4815-6FF4-4206-8C73-319C7DC7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DECC-C06F-4853-AFAC-A241E680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6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E98C6-8ACF-4635-8B06-AB4C46F5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46947-D457-4CEE-A75C-179DC6CB9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5B49-E518-4F6F-8D5C-991B167A5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C0D81-C9A5-4E4C-AA8C-856C97FC8A1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A4D9D-0E60-4332-8998-F2E69B97B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A6B02-2459-443A-B062-D0CD12FDB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4DECC-C06F-4853-AFAC-A241E680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7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1DC555-A589-4378-8AA4-D509EEED899B}"/>
              </a:ext>
            </a:extLst>
          </p:cNvPr>
          <p:cNvSpPr/>
          <p:nvPr/>
        </p:nvSpPr>
        <p:spPr>
          <a:xfrm>
            <a:off x="1602658" y="3346655"/>
            <a:ext cx="2802194" cy="93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br>
              <a:rPr lang="en-US" dirty="0"/>
            </a:br>
            <a:r>
              <a:rPr lang="en-US" dirty="0"/>
              <a:t>REACT/</a:t>
            </a:r>
            <a:r>
              <a:rPr lang="en-US" dirty="0" err="1"/>
              <a:t>Javascript</a:t>
            </a:r>
            <a:r>
              <a:rPr lang="en-US" dirty="0"/>
              <a:t>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7938C9-B3D2-40F6-8EAC-612CF755E072}"/>
              </a:ext>
            </a:extLst>
          </p:cNvPr>
          <p:cNvSpPr/>
          <p:nvPr/>
        </p:nvSpPr>
        <p:spPr>
          <a:xfrm>
            <a:off x="5019367" y="3346655"/>
            <a:ext cx="2802194" cy="9316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Python app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4F5C660-9CB7-4E79-85D3-290E7CDCFDC7}"/>
              </a:ext>
            </a:extLst>
          </p:cNvPr>
          <p:cNvSpPr/>
          <p:nvPr/>
        </p:nvSpPr>
        <p:spPr>
          <a:xfrm>
            <a:off x="8927690" y="2475270"/>
            <a:ext cx="1632155" cy="1140542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  <a:br>
              <a:rPr lang="en-US" dirty="0"/>
            </a:br>
            <a:r>
              <a:rPr lang="en-US" dirty="0"/>
              <a:t>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A460B-1FA6-4C47-AA67-35C4927E29DC}"/>
              </a:ext>
            </a:extLst>
          </p:cNvPr>
          <p:cNvSpPr/>
          <p:nvPr/>
        </p:nvSpPr>
        <p:spPr>
          <a:xfrm>
            <a:off x="5019367" y="2009467"/>
            <a:ext cx="2802194" cy="931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Express 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DA098-F54A-41FF-9F83-8B5FE9DE35EC}"/>
              </a:ext>
            </a:extLst>
          </p:cNvPr>
          <p:cNvCxnSpPr>
            <a:stCxn id="6" idx="3"/>
            <a:endCxn id="4" idx="2"/>
          </p:cNvCxnSpPr>
          <p:nvPr/>
        </p:nvCxnSpPr>
        <p:spPr>
          <a:xfrm>
            <a:off x="7821561" y="2475270"/>
            <a:ext cx="1106129" cy="570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235CD5-38B5-436C-B825-3D69480BD97F}"/>
              </a:ext>
            </a:extLst>
          </p:cNvPr>
          <p:cNvCxnSpPr>
            <a:stCxn id="3" idx="3"/>
            <a:endCxn id="4" idx="2"/>
          </p:cNvCxnSpPr>
          <p:nvPr/>
        </p:nvCxnSpPr>
        <p:spPr>
          <a:xfrm flipV="1">
            <a:off x="7821561" y="3045541"/>
            <a:ext cx="1106129" cy="766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412D8E-0085-4B57-A1CD-DF5B2A902C22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404852" y="3812458"/>
            <a:ext cx="6145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42465BD-6A88-4072-93E2-5330AE9C55BE}"/>
              </a:ext>
            </a:extLst>
          </p:cNvPr>
          <p:cNvSpPr txBox="1"/>
          <p:nvPr/>
        </p:nvSpPr>
        <p:spPr>
          <a:xfrm flipH="1">
            <a:off x="2887241" y="353962"/>
            <a:ext cx="659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Protein Gallery Web Site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2797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GRIESMER, STEPHEN J</dc:creator>
  <cp:lastModifiedBy>GRIESMER, STEPHEN J</cp:lastModifiedBy>
  <cp:revision>1</cp:revision>
  <dcterms:created xsi:type="dcterms:W3CDTF">2022-07-24T18:16:50Z</dcterms:created>
  <dcterms:modified xsi:type="dcterms:W3CDTF">2022-07-24T18:22:09Z</dcterms:modified>
</cp:coreProperties>
</file>