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30" d="100"/>
          <a:sy n="130" d="100"/>
        </p:scale>
        <p:origin x="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E054-8E57-123A-795A-E00EF0AD1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2F81D-61A5-F999-7398-53568380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E44D-6BBA-7C6A-EDF5-C32A5142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078A-434E-C24A-A296-638FEB6527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CD7E9-C30D-3F25-6872-3045B10D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14A5F-4465-7AEF-66D3-D1490A55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084B-634C-B441-B41C-6A0CF0A7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0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BC39-718C-26F5-6408-77924743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7E6B3-54C6-CFE9-2FAA-66FAB2032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2167-92EA-41E5-66E7-3D7749FD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078A-434E-C24A-A296-638FEB6527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99935-8064-4C8B-D3FF-C1506269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0750-8463-2F7D-7085-F38517BE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084B-634C-B441-B41C-6A0CF0A7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3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72EC4-0495-EDF5-2CAE-12ECF0F31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66F50-4A5E-704B-E760-6D1CA87A0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77F3-7E15-00E5-8D1F-7253C98B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078A-434E-C24A-A296-638FEB6527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18E6-1D76-3B7D-FF61-ADDAB3C8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20A9-D8F7-9035-54E0-287D85A6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084B-634C-B441-B41C-6A0CF0A7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1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F5F8-3627-AC12-8ECC-7A566EC7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69CF-80E6-ADE2-1C92-BE5DCA73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30A8-7A50-5C6C-0E3C-DC69042C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078A-434E-C24A-A296-638FEB6527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12587-2C74-7579-3A7E-4305B1BE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24EB-6A51-74A7-3C37-0CC202EA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084B-634C-B441-B41C-6A0CF0A7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7318-5FD0-09FA-6AF1-77348EE5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464BB-08A5-3E65-11F1-3B365A243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014D-B579-7B8F-D605-DC45895E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078A-434E-C24A-A296-638FEB6527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B640-6091-6F05-F4F6-FA92ECEB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DE203-CFCC-B9AA-6F0B-1CE2D575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084B-634C-B441-B41C-6A0CF0A7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C051-49BA-FD80-0964-600D71EC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1100-71D5-3079-D382-3EE33D465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7E1D1-C089-4A9E-6D3B-65FFD6E36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D1E01-8F4D-F333-A4B5-7540E146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078A-434E-C24A-A296-638FEB6527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3FC2-863D-748E-A463-10B5108B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463DA-2EFF-7825-4150-D2160BE2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084B-634C-B441-B41C-6A0CF0A7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1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509F-FA9F-0948-928B-F5FF6BFD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715E-6E7A-00FA-A2C3-03FE9AEC6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6CA6C-ADCF-0AD1-1981-5F9AD532F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74059-C033-1AFB-02C6-94C10DD39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604BA-FD68-23C9-6A78-15254CFCB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E7B07-86AD-7BFB-30DF-1E490E03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078A-434E-C24A-A296-638FEB6527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9301B-CDCF-7323-9399-87783366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A93A2-BF08-73D0-2BBC-100CCFD0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084B-634C-B441-B41C-6A0CF0A7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6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71EF-B813-1997-5FED-E8FFF8E2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D0EF2-1817-1DE1-9C62-BBF5AC30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078A-434E-C24A-A296-638FEB6527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B2A2A-2FA2-485E-9F05-F35F3BC5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54767-E155-2A50-DE9D-59D780CA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084B-634C-B441-B41C-6A0CF0A7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FE1FE-17A1-B485-17D7-746C2260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078A-434E-C24A-A296-638FEB6527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1C771-113C-9CEA-428F-B2D7BBDA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68948-29AC-547D-C093-391ABE97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084B-634C-B441-B41C-6A0CF0A7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8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B3B4-CB9A-4ED4-080B-6B5346B6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D042-72D1-F5CA-27CB-014ABF108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2996E-8E91-263A-4D5F-FCBC6EB58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79BBB-3B96-77B6-B3EA-82F42536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078A-434E-C24A-A296-638FEB6527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CF1D2-E493-9944-C864-322727F1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636B7-1FC4-EAB0-0A3B-C5AD674D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084B-634C-B441-B41C-6A0CF0A7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1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B2D8-4A3D-963A-B98F-C1F73B8D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21283-2B04-B5E1-09FE-5130AB798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4C08F-6BF2-6261-30BB-A2C5DDC5D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195A4-B48F-317C-0C4C-123BA35A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078A-434E-C24A-A296-638FEB6527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AC755-409C-4923-71C0-1FECADDA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075DB-157D-9534-7E9A-867D0E90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084B-634C-B441-B41C-6A0CF0A7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CB96B-FF38-7F52-0232-FE85AD33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A535C-137D-EC50-B7F9-62854FB79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47B6-CA1D-D82A-19D4-FC5C051C2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078A-434E-C24A-A296-638FEB6527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1871-8999-FAF6-06B8-13ED3980A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BC09E-FC76-D49D-7271-CAE8AB85C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9084B-634C-B441-B41C-6A0CF0A7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3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6F8946E-E75D-958B-6CFE-5CFDA58B00E6}"/>
              </a:ext>
            </a:extLst>
          </p:cNvPr>
          <p:cNvGrpSpPr/>
          <p:nvPr/>
        </p:nvGrpSpPr>
        <p:grpSpPr>
          <a:xfrm>
            <a:off x="715617" y="342599"/>
            <a:ext cx="8169966" cy="6356375"/>
            <a:chOff x="715617" y="342599"/>
            <a:chExt cx="8169966" cy="63563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DF7617-0B78-1113-561D-5DC612471AB4}"/>
                </a:ext>
              </a:extLst>
            </p:cNvPr>
            <p:cNvSpPr/>
            <p:nvPr/>
          </p:nvSpPr>
          <p:spPr>
            <a:xfrm>
              <a:off x="715617" y="342599"/>
              <a:ext cx="8169966" cy="635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7D9934-994E-CFA4-E49F-D79B63999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35" t="9939" r="9632" b="6682"/>
            <a:stretch/>
          </p:blipFill>
          <p:spPr>
            <a:xfrm>
              <a:off x="1009863" y="459635"/>
              <a:ext cx="3061253" cy="300161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80D22A-64AB-A1BE-233C-04A9030E68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31" t="14701" r="7063" b="4129"/>
            <a:stretch/>
          </p:blipFill>
          <p:spPr>
            <a:xfrm>
              <a:off x="5595114" y="459635"/>
              <a:ext cx="2912165" cy="292210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0C3462-038B-D52B-2DE2-8DADBED29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065" t="21413" r="14723" b="10670"/>
            <a:stretch/>
          </p:blipFill>
          <p:spPr>
            <a:xfrm>
              <a:off x="5595114" y="4140767"/>
              <a:ext cx="2912165" cy="244502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574B355-5BB5-2BFB-A54A-1CD4E82BEB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22" t="9387" r="4489" b="7234"/>
            <a:stretch/>
          </p:blipFill>
          <p:spPr>
            <a:xfrm>
              <a:off x="1009863" y="3584175"/>
              <a:ext cx="3677478" cy="3001618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8C6E24-3D68-DC5A-8CCA-F63C59290B94}"/>
                </a:ext>
              </a:extLst>
            </p:cNvPr>
            <p:cNvCxnSpPr/>
            <p:nvPr/>
          </p:nvCxnSpPr>
          <p:spPr>
            <a:xfrm>
              <a:off x="4152528" y="2055639"/>
              <a:ext cx="129614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FAC8DA-86FF-9E4D-4C48-5EC92A8153E2}"/>
                </a:ext>
              </a:extLst>
            </p:cNvPr>
            <p:cNvCxnSpPr>
              <a:cxnSpLocks/>
            </p:cNvCxnSpPr>
            <p:nvPr/>
          </p:nvCxnSpPr>
          <p:spPr>
            <a:xfrm>
              <a:off x="7051196" y="3348201"/>
              <a:ext cx="0" cy="76445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EAFA77-FAC0-31F6-72BE-41EFC0A4F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7341" y="5368677"/>
              <a:ext cx="101328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332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Grieve</dc:creator>
  <cp:lastModifiedBy>Stuart Grieve</cp:lastModifiedBy>
  <cp:revision>1</cp:revision>
  <dcterms:created xsi:type="dcterms:W3CDTF">2024-04-09T11:20:57Z</dcterms:created>
  <dcterms:modified xsi:type="dcterms:W3CDTF">2024-04-09T11:34:49Z</dcterms:modified>
</cp:coreProperties>
</file>