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27A7-A3FE-4485-BBCC-0620D8E908B0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F879-1A67-4CA7-A032-0B4D9F8FB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Ticket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/>
          <p:cNvSpPr/>
          <p:nvPr/>
        </p:nvSpPr>
        <p:spPr>
          <a:xfrm>
            <a:off x="2339752" y="1700808"/>
            <a:ext cx="4680520" cy="37444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Entity Relationship Model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572" y="1053728"/>
            <a:ext cx="95287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Bus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88444" y="646460"/>
            <a:ext cx="50405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420492" y="286420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id</a:t>
            </a:r>
            <a:endParaRPr lang="en-US" sz="1050" dirty="0"/>
          </a:p>
        </p:txBody>
      </p:sp>
      <p:cxnSp>
        <p:nvCxnSpPr>
          <p:cNvPr id="5" name="Straight Connector 4"/>
          <p:cNvCxnSpPr>
            <a:stCxn id="2" idx="3"/>
          </p:cNvCxnSpPr>
          <p:nvPr/>
        </p:nvCxnSpPr>
        <p:spPr>
          <a:xfrm>
            <a:off x="2988444" y="1341760"/>
            <a:ext cx="936104" cy="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52540" y="1078508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US" sz="105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88444" y="1582564"/>
            <a:ext cx="5760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48484" y="1942604"/>
            <a:ext cx="1008112" cy="31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route</a:t>
            </a:r>
            <a:endParaRPr lang="en-US" sz="105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268364" y="1629792"/>
            <a:ext cx="55240" cy="4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36316" y="2086620"/>
            <a:ext cx="880864" cy="528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Type</a:t>
            </a:r>
          </a:p>
          <a:p>
            <a:pPr algn="ctr"/>
            <a:r>
              <a:rPr lang="en-US" sz="1050" dirty="0" smtClean="0"/>
              <a:t>AC/Non</a:t>
            </a:r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24348" y="574452"/>
            <a:ext cx="415280" cy="47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6236" y="1150516"/>
            <a:ext cx="919336" cy="33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259632" y="1629792"/>
            <a:ext cx="775940" cy="7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32260" y="286420"/>
            <a:ext cx="7920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seats</a:t>
            </a:r>
            <a:endParaRPr lang="en-US" sz="1050" dirty="0"/>
          </a:p>
        </p:txBody>
      </p:sp>
      <p:sp>
        <p:nvSpPr>
          <p:cNvPr id="15" name="Oval 14"/>
          <p:cNvSpPr/>
          <p:nvPr/>
        </p:nvSpPr>
        <p:spPr>
          <a:xfrm>
            <a:off x="36116" y="790476"/>
            <a:ext cx="1135360" cy="479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Source</a:t>
            </a:r>
          </a:p>
          <a:p>
            <a:pPr algn="ctr"/>
            <a:r>
              <a:rPr lang="en-US" sz="1050" dirty="0" smtClean="0"/>
              <a:t>Travel</a:t>
            </a:r>
            <a:endParaRPr lang="en-US" sz="1050" dirty="0"/>
          </a:p>
        </p:txBody>
      </p:sp>
      <p:sp>
        <p:nvSpPr>
          <p:cNvPr id="16" name="Oval 15"/>
          <p:cNvSpPr/>
          <p:nvPr/>
        </p:nvSpPr>
        <p:spPr>
          <a:xfrm>
            <a:off x="0" y="1556792"/>
            <a:ext cx="1279376" cy="45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Destination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5918696" y="1037952"/>
            <a:ext cx="1152128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0"/>
          </p:cNvCxnSpPr>
          <p:nvPr/>
        </p:nvCxnSpPr>
        <p:spPr>
          <a:xfrm flipV="1">
            <a:off x="6494760" y="533896"/>
            <a:ext cx="21602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70824" y="110996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70824" y="154200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2"/>
          </p:cNvCxnSpPr>
          <p:nvPr/>
        </p:nvCxnSpPr>
        <p:spPr>
          <a:xfrm>
            <a:off x="6494760" y="154200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796136" y="1542008"/>
            <a:ext cx="266576" cy="30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66768" y="245864"/>
            <a:ext cx="57606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559824" y="980728"/>
            <a:ext cx="158417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487816" y="1412776"/>
            <a:ext cx="165618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494760" y="1758032"/>
            <a:ext cx="129614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572000" y="1844824"/>
            <a:ext cx="180020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63688" y="3645024"/>
            <a:ext cx="93610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5" idx="0"/>
          </p:cNvCxnSpPr>
          <p:nvPr/>
        </p:nvCxnSpPr>
        <p:spPr>
          <a:xfrm flipV="1">
            <a:off x="2231740" y="3212976"/>
            <a:ext cx="18002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259632" y="3573016"/>
            <a:ext cx="5760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5" idx="1"/>
          </p:cNvCxnSpPr>
          <p:nvPr/>
        </p:nvCxnSpPr>
        <p:spPr>
          <a:xfrm flipV="1">
            <a:off x="1475656" y="3825044"/>
            <a:ext cx="28803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123728" y="2924944"/>
            <a:ext cx="50405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0" y="2852936"/>
            <a:ext cx="133164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0" y="3789040"/>
            <a:ext cx="15476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139952" y="4869160"/>
            <a:ext cx="100811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491880" y="4509120"/>
            <a:ext cx="710456" cy="33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635896" y="5013176"/>
            <a:ext cx="50405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8" idx="6"/>
          </p:cNvCxnSpPr>
          <p:nvPr/>
        </p:nvCxnSpPr>
        <p:spPr>
          <a:xfrm flipH="1">
            <a:off x="3712220" y="5245224"/>
            <a:ext cx="50405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064148" y="4381128"/>
            <a:ext cx="50405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704108" y="4885184"/>
            <a:ext cx="10801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560092" y="5317232"/>
            <a:ext cx="115212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652120" y="3284984"/>
            <a:ext cx="151216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Bus_booking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5" idx="3"/>
          </p:cNvCxnSpPr>
          <p:nvPr/>
        </p:nvCxnSpPr>
        <p:spPr>
          <a:xfrm flipV="1">
            <a:off x="7164288" y="3356992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516216" y="2636912"/>
            <a:ext cx="100811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64288" y="37890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452320" y="2420888"/>
            <a:ext cx="136815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busId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380312" y="2996952"/>
            <a:ext cx="17636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id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524328" y="3573016"/>
            <a:ext cx="16196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</a:p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08" name="Shape 107"/>
          <p:cNvCxnSpPr>
            <a:stCxn id="68" idx="2"/>
          </p:cNvCxnSpPr>
          <p:nvPr/>
        </p:nvCxnSpPr>
        <p:spPr>
          <a:xfrm rot="5400000">
            <a:off x="2987824" y="4581128"/>
            <a:ext cx="864096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5" idx="2"/>
          </p:cNvCxnSpPr>
          <p:nvPr/>
        </p:nvCxnSpPr>
        <p:spPr>
          <a:xfrm flipH="1">
            <a:off x="2195736" y="4005064"/>
            <a:ext cx="36004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699792" y="378904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5400000">
            <a:off x="1655676" y="2600908"/>
            <a:ext cx="2232248" cy="1440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7" idx="1"/>
          </p:cNvCxnSpPr>
          <p:nvPr/>
        </p:nvCxnSpPr>
        <p:spPr>
          <a:xfrm rot="10800000">
            <a:off x="3419872" y="188640"/>
            <a:ext cx="2498824" cy="1101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2699792" y="188640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699792" y="18864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/>
          <p:cNvSpPr/>
          <p:nvPr/>
        </p:nvSpPr>
        <p:spPr>
          <a:xfrm>
            <a:off x="2081188" y="1412776"/>
            <a:ext cx="4752528" cy="367240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Flow Diagram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868144" y="311696"/>
            <a:ext cx="9361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6336196" y="887760"/>
            <a:ext cx="360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2160" y="139181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55776" y="1175792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55776" y="11757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39752" y="139181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2699792" y="1751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3995936" y="2111896"/>
            <a:ext cx="1368152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8" name="Parallelogram 27"/>
          <p:cNvSpPr/>
          <p:nvPr/>
        </p:nvSpPr>
        <p:spPr>
          <a:xfrm>
            <a:off x="2267744" y="2183904"/>
            <a:ext cx="1152128" cy="3600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699792" y="1895872"/>
            <a:ext cx="14401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2"/>
            <a:endCxn id="26" idx="5"/>
          </p:cNvCxnSpPr>
          <p:nvPr/>
        </p:nvCxnSpPr>
        <p:spPr>
          <a:xfrm flipV="1">
            <a:off x="3374867" y="2327920"/>
            <a:ext cx="675075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83768" y="254394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83768" y="31920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131840" y="2975992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Bus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83768" y="42001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75856" y="384008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Confirmation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83768" y="54242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131840" y="5064224"/>
            <a:ext cx="1152128" cy="6480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</a:p>
          <a:p>
            <a:pPr algn="ctr"/>
            <a:r>
              <a:rPr lang="en-US" dirty="0" smtClean="0"/>
              <a:t>Ticket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8" idx="2"/>
            <a:endCxn id="53" idx="0"/>
          </p:cNvCxnSpPr>
          <p:nvPr/>
        </p:nvCxnSpPr>
        <p:spPr>
          <a:xfrm>
            <a:off x="6444208" y="1751856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rallelogram 52"/>
          <p:cNvSpPr/>
          <p:nvPr/>
        </p:nvSpPr>
        <p:spPr>
          <a:xfrm>
            <a:off x="6012160" y="2255912"/>
            <a:ext cx="1008112" cy="4320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020272" y="225591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24328" y="189587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444208" y="18958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596336" y="1679848"/>
            <a:ext cx="914400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300192" y="2687960"/>
            <a:ext cx="0" cy="39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300192" y="31920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6948264" y="290398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bus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300192" y="39841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6804248" y="3624064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Bus</a:t>
            </a:r>
          </a:p>
          <a:p>
            <a:pPr algn="ctr"/>
            <a:r>
              <a:rPr lang="en-US" dirty="0" smtClean="0"/>
              <a:t>To Customer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300192" y="47041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948264" y="4488160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Bus Details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300192" y="53522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7020272" y="513623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Details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300192" y="60003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7092280" y="5784304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Contact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300192" y="65253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876256" y="6309320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details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67744" y="476672"/>
            <a:ext cx="3960440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Tech Stack</a:t>
            </a:r>
            <a:endParaRPr lang="en-US" sz="4800" dirty="0"/>
          </a:p>
        </p:txBody>
      </p:sp>
      <p:sp>
        <p:nvSpPr>
          <p:cNvPr id="3" name="Right Arrow 2"/>
          <p:cNvSpPr/>
          <p:nvPr/>
        </p:nvSpPr>
        <p:spPr>
          <a:xfrm>
            <a:off x="539552" y="3501008"/>
            <a:ext cx="2304256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Java(DAO Patter)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75856" y="3284984"/>
            <a:ext cx="1872208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940152" y="2996952"/>
            <a:ext cx="1944216" cy="18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Bus Ticket Reservation System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Reservation System</dc:title>
  <dc:creator>DELL</dc:creator>
  <cp:lastModifiedBy>DELL</cp:lastModifiedBy>
  <cp:revision>10</cp:revision>
  <dcterms:created xsi:type="dcterms:W3CDTF">2022-11-13T11:39:54Z</dcterms:created>
  <dcterms:modified xsi:type="dcterms:W3CDTF">2022-11-13T13:06:48Z</dcterms:modified>
</cp:coreProperties>
</file>