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6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8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10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  <Override PartName="/ppt/diagrams/data5.xml" ContentType="application/vnd.openxmlformats-officedocument.drawingml.diagramData+xml"/>
  <Override PartName="/ppt/diagrams/data7.xml" ContentType="application/vnd.openxmlformats-officedocument.drawingml.diagramData+xml"/>
  <Override PartName="/ppt/diagrams/data9.xml" ContentType="application/vnd.openxmlformats-officedocument.drawingml.diagramData+xml"/>
  <Override PartName="/ppt/diagrams/data11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2" r:id="rId7"/>
    <p:sldId id="274" r:id="rId8"/>
    <p:sldId id="268" r:id="rId9"/>
    <p:sldId id="269" r:id="rId10"/>
    <p:sldId id="263" r:id="rId11"/>
    <p:sldId id="264" r:id="rId12"/>
    <p:sldId id="265" r:id="rId13"/>
    <p:sldId id="266" r:id="rId14"/>
    <p:sldId id="270" r:id="rId15"/>
    <p:sldId id="271" r:id="rId16"/>
    <p:sldId id="272" r:id="rId17"/>
    <p:sldId id="273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36"/>
      </p:cViewPr>
      <p:guideLst>
        <p:guide pos="3840"/>
        <p:guide orient="horz" pos="5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image" Target="../media/image120.png"/><Relationship Id="rId4" Type="http://schemas.openxmlformats.org/officeDocument/2006/relationships/image" Target="../media/image150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image" Target="../media/image160.png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7B2D6C-5CA3-45E7-A263-AAE357AA70DF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E98A5B9-A567-4EEF-9867-79C4E089D09B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Demand</a:t>
          </a:r>
          <a:endParaRPr lang="en-US" dirty="0"/>
        </a:p>
      </dgm:t>
    </dgm:pt>
    <dgm:pt modelId="{57C714D1-E8C2-4852-A1A3-E5D251A71BC2}" type="parTrans" cxnId="{9662007E-A1B8-40D4-80BA-6F1A2AB8C436}">
      <dgm:prSet/>
      <dgm:spPr/>
      <dgm:t>
        <a:bodyPr/>
        <a:lstStyle/>
        <a:p>
          <a:endParaRPr lang="en-US"/>
        </a:p>
      </dgm:t>
    </dgm:pt>
    <dgm:pt modelId="{17325936-52F4-424E-9078-0C0C41AD78DD}" type="sibTrans" cxnId="{9662007E-A1B8-40D4-80BA-6F1A2AB8C436}">
      <dgm:prSet/>
      <dgm:spPr/>
      <dgm:t>
        <a:bodyPr/>
        <a:lstStyle/>
        <a:p>
          <a:endParaRPr lang="en-US"/>
        </a:p>
      </dgm:t>
    </dgm:pt>
    <dgm:pt modelId="{DA417F39-0BC8-45D4-AEB1-A74611EDA0CB}">
      <dgm:prSet phldrT="[Text]"/>
      <dgm:spPr/>
      <dgm:t>
        <a:bodyPr/>
        <a:lstStyle/>
        <a:p>
          <a:r>
            <a:rPr lang="en-US" dirty="0" smtClean="0"/>
            <a:t>Hourly resolution</a:t>
          </a:r>
          <a:endParaRPr lang="en-US" dirty="0"/>
        </a:p>
      </dgm:t>
    </dgm:pt>
    <dgm:pt modelId="{D8D3B33F-D11E-4A98-8B9D-E8663045AB58}" type="parTrans" cxnId="{79A1DF4E-5E47-499F-80E3-8939194D59CE}">
      <dgm:prSet/>
      <dgm:spPr/>
      <dgm:t>
        <a:bodyPr/>
        <a:lstStyle/>
        <a:p>
          <a:endParaRPr lang="en-US"/>
        </a:p>
      </dgm:t>
    </dgm:pt>
    <dgm:pt modelId="{81D66412-7F03-4823-9D2E-4AD18BE8D088}" type="sibTrans" cxnId="{79A1DF4E-5E47-499F-80E3-8939194D59CE}">
      <dgm:prSet/>
      <dgm:spPr/>
      <dgm:t>
        <a:bodyPr/>
        <a:lstStyle/>
        <a:p>
          <a:endParaRPr lang="en-US"/>
        </a:p>
      </dgm:t>
    </dgm:pt>
    <dgm:pt modelId="{5D3E227A-457D-436F-A64C-8138C01BE14D}">
      <dgm:prSet phldrT="[Text]"/>
      <dgm:spPr/>
      <dgm:t>
        <a:bodyPr/>
        <a:lstStyle/>
        <a:p>
          <a:r>
            <a:rPr lang="en-US" dirty="0" smtClean="0"/>
            <a:t>For each zone</a:t>
          </a:r>
          <a:endParaRPr lang="en-US" dirty="0"/>
        </a:p>
      </dgm:t>
    </dgm:pt>
    <dgm:pt modelId="{832A5753-6ABF-4BDE-8415-9ECAAB77AF64}" type="parTrans" cxnId="{06ABEDF2-94FD-4127-B6DB-DC6EDFE6C76F}">
      <dgm:prSet/>
      <dgm:spPr/>
      <dgm:t>
        <a:bodyPr/>
        <a:lstStyle/>
        <a:p>
          <a:endParaRPr lang="en-US"/>
        </a:p>
      </dgm:t>
    </dgm:pt>
    <dgm:pt modelId="{69267DBD-950E-4466-8436-91EA10EB268E}" type="sibTrans" cxnId="{06ABEDF2-94FD-4127-B6DB-DC6EDFE6C76F}">
      <dgm:prSet/>
      <dgm:spPr/>
      <dgm:t>
        <a:bodyPr/>
        <a:lstStyle/>
        <a:p>
          <a:endParaRPr lang="en-US"/>
        </a:p>
      </dgm:t>
    </dgm:pt>
    <dgm:pt modelId="{CD2CB63A-8AC7-45DD-A2A0-F0B3DA33D56D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err="1" smtClean="0"/>
            <a:t>Windsite</a:t>
          </a:r>
          <a:endParaRPr lang="en-US" dirty="0"/>
        </a:p>
      </dgm:t>
    </dgm:pt>
    <dgm:pt modelId="{E710506F-7B03-4A2F-B883-90E32FC42ACF}" type="parTrans" cxnId="{C5133AE2-F946-4C52-85AB-66207A167CBF}">
      <dgm:prSet/>
      <dgm:spPr/>
      <dgm:t>
        <a:bodyPr/>
        <a:lstStyle/>
        <a:p>
          <a:endParaRPr lang="en-US"/>
        </a:p>
      </dgm:t>
    </dgm:pt>
    <dgm:pt modelId="{775B01A8-A56F-4386-AFC4-C4BAE66AC739}" type="sibTrans" cxnId="{C5133AE2-F946-4C52-85AB-66207A167CBF}">
      <dgm:prSet/>
      <dgm:spPr/>
      <dgm:t>
        <a:bodyPr/>
        <a:lstStyle/>
        <a:p>
          <a:endParaRPr lang="en-US"/>
        </a:p>
      </dgm:t>
    </dgm:pt>
    <dgm:pt modelId="{D78DA1F9-09B5-47A3-AD27-A57A2C55B760}">
      <dgm:prSet phldrT="[Text]"/>
      <dgm:spPr/>
      <dgm:t>
        <a:bodyPr/>
        <a:lstStyle/>
        <a:p>
          <a:r>
            <a:rPr lang="en-US" b="1" i="1" dirty="0" smtClean="0"/>
            <a:t>Zone and capacity of each site</a:t>
          </a:r>
          <a:endParaRPr lang="en-US" b="1" i="1" dirty="0"/>
        </a:p>
      </dgm:t>
    </dgm:pt>
    <dgm:pt modelId="{5374B063-AF96-46D9-8360-54446DE7BA44}" type="parTrans" cxnId="{F9F45F06-75EE-444F-B0B5-6CF1B65B9295}">
      <dgm:prSet/>
      <dgm:spPr/>
      <dgm:t>
        <a:bodyPr/>
        <a:lstStyle/>
        <a:p>
          <a:endParaRPr lang="en-US"/>
        </a:p>
      </dgm:t>
    </dgm:pt>
    <dgm:pt modelId="{A75CD886-500A-4170-9C68-BD5523029B94}" type="sibTrans" cxnId="{F9F45F06-75EE-444F-B0B5-6CF1B65B9295}">
      <dgm:prSet/>
      <dgm:spPr/>
      <dgm:t>
        <a:bodyPr/>
        <a:lstStyle/>
        <a:p>
          <a:endParaRPr lang="en-US"/>
        </a:p>
      </dgm:t>
    </dgm:pt>
    <dgm:pt modelId="{42BE4DCD-C260-4878-821E-FD5DCE567F74}">
      <dgm:prSet phldrT="[Text]"/>
      <dgm:spPr/>
      <dgm:t>
        <a:bodyPr/>
        <a:lstStyle/>
        <a:p>
          <a:r>
            <a:rPr lang="en-US" dirty="0" smtClean="0"/>
            <a:t>66 x 2</a:t>
          </a:r>
          <a:endParaRPr lang="en-US" dirty="0"/>
        </a:p>
      </dgm:t>
    </dgm:pt>
    <dgm:pt modelId="{3427FB9B-154F-42F1-83FA-84353D0B7365}" type="parTrans" cxnId="{DC521C92-F94F-473F-A0CA-0886B2D52AA3}">
      <dgm:prSet/>
      <dgm:spPr/>
      <dgm:t>
        <a:bodyPr/>
        <a:lstStyle/>
        <a:p>
          <a:endParaRPr lang="en-US"/>
        </a:p>
      </dgm:t>
    </dgm:pt>
    <dgm:pt modelId="{09DDAA89-C3B2-4430-8641-7141E97720A2}" type="sibTrans" cxnId="{DC521C92-F94F-473F-A0CA-0886B2D52AA3}">
      <dgm:prSet/>
      <dgm:spPr/>
      <dgm:t>
        <a:bodyPr/>
        <a:lstStyle/>
        <a:p>
          <a:endParaRPr lang="en-US"/>
        </a:p>
      </dgm:t>
    </dgm:pt>
    <dgm:pt modelId="{C952F13C-BF27-4A07-852C-4BD03FC73666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Wind Resource</a:t>
          </a:r>
          <a:endParaRPr lang="en-US" dirty="0"/>
        </a:p>
      </dgm:t>
    </dgm:pt>
    <dgm:pt modelId="{DCCCC064-A3A0-4A11-8F16-69FD5F590433}" type="parTrans" cxnId="{1BF774DD-9E8F-4B5A-997B-5106AB000402}">
      <dgm:prSet/>
      <dgm:spPr/>
      <dgm:t>
        <a:bodyPr/>
        <a:lstStyle/>
        <a:p>
          <a:endParaRPr lang="en-US"/>
        </a:p>
      </dgm:t>
    </dgm:pt>
    <dgm:pt modelId="{19121B0C-62C5-427F-A980-671423C5256A}" type="sibTrans" cxnId="{1BF774DD-9E8F-4B5A-997B-5106AB000402}">
      <dgm:prSet/>
      <dgm:spPr/>
      <dgm:t>
        <a:bodyPr/>
        <a:lstStyle/>
        <a:p>
          <a:endParaRPr lang="en-US"/>
        </a:p>
      </dgm:t>
    </dgm:pt>
    <dgm:pt modelId="{CD68991E-7CD5-4BFC-9AC1-1F9C404BF8FA}">
      <dgm:prSet phldrT="[Text]"/>
      <dgm:spPr/>
      <dgm:t>
        <a:bodyPr/>
        <a:lstStyle/>
        <a:p>
          <a:r>
            <a:rPr lang="en-US" b="1" i="1" dirty="0" smtClean="0"/>
            <a:t>Max. Wind generation possible per turbine in kWh</a:t>
          </a:r>
          <a:endParaRPr lang="en-US" b="1" i="1" dirty="0"/>
        </a:p>
      </dgm:t>
    </dgm:pt>
    <dgm:pt modelId="{449C8730-6240-4F1C-A53E-56268243A992}" type="parTrans" cxnId="{72FD46C4-0473-4643-91D7-1FE3E2225BF1}">
      <dgm:prSet/>
      <dgm:spPr/>
      <dgm:t>
        <a:bodyPr/>
        <a:lstStyle/>
        <a:p>
          <a:endParaRPr lang="en-US"/>
        </a:p>
      </dgm:t>
    </dgm:pt>
    <dgm:pt modelId="{DDA12C96-4D10-415E-A3C9-343490E6115C}" type="sibTrans" cxnId="{72FD46C4-0473-4643-91D7-1FE3E2225BF1}">
      <dgm:prSet/>
      <dgm:spPr/>
      <dgm:t>
        <a:bodyPr/>
        <a:lstStyle/>
        <a:p>
          <a:endParaRPr lang="en-US"/>
        </a:p>
      </dgm:t>
    </dgm:pt>
    <dgm:pt modelId="{157D2DB0-C746-4BB7-961B-D56B03EBF1F9}">
      <dgm:prSet phldrT="[Text]"/>
      <dgm:spPr/>
      <dgm:t>
        <a:bodyPr/>
        <a:lstStyle/>
        <a:p>
          <a:r>
            <a:rPr lang="en-US" dirty="0" smtClean="0"/>
            <a:t>Hourly resolution</a:t>
          </a:r>
          <a:endParaRPr lang="en-US" dirty="0"/>
        </a:p>
      </dgm:t>
    </dgm:pt>
    <dgm:pt modelId="{A925E659-D349-41B4-8F7D-3DCCF5681E42}" type="parTrans" cxnId="{8D295F9D-94A6-4167-BB71-3D6B667CB8CE}">
      <dgm:prSet/>
      <dgm:spPr/>
      <dgm:t>
        <a:bodyPr/>
        <a:lstStyle/>
        <a:p>
          <a:endParaRPr lang="en-US"/>
        </a:p>
      </dgm:t>
    </dgm:pt>
    <dgm:pt modelId="{3419EC41-53FF-4EE0-ABD3-F773F7F5DF58}" type="sibTrans" cxnId="{8D295F9D-94A6-4167-BB71-3D6B667CB8CE}">
      <dgm:prSet/>
      <dgm:spPr/>
      <dgm:t>
        <a:bodyPr/>
        <a:lstStyle/>
        <a:p>
          <a:endParaRPr lang="en-US"/>
        </a:p>
      </dgm:t>
    </dgm:pt>
    <dgm:pt modelId="{F27B48DC-3CA1-4904-96EF-AFB5381CB88E}">
      <dgm:prSet phldrT="[Text]"/>
      <dgm:spPr/>
      <dgm:t>
        <a:bodyPr/>
        <a:lstStyle/>
        <a:p>
          <a:r>
            <a:rPr lang="en-US" b="1" i="1" dirty="0" smtClean="0"/>
            <a:t>Demand in kWh</a:t>
          </a:r>
          <a:endParaRPr lang="en-US" b="1" i="1" dirty="0"/>
        </a:p>
      </dgm:t>
    </dgm:pt>
    <dgm:pt modelId="{35F28E0B-94B6-4409-B570-2288D9B7941A}" type="parTrans" cxnId="{2ABAFD3C-298F-4C03-8950-96B476165DAB}">
      <dgm:prSet/>
      <dgm:spPr/>
      <dgm:t>
        <a:bodyPr/>
        <a:lstStyle/>
        <a:p>
          <a:endParaRPr lang="en-US"/>
        </a:p>
      </dgm:t>
    </dgm:pt>
    <dgm:pt modelId="{2C53BEFA-0217-4234-8ABC-0621C426CBEA}" type="sibTrans" cxnId="{2ABAFD3C-298F-4C03-8950-96B476165DAB}">
      <dgm:prSet/>
      <dgm:spPr/>
      <dgm:t>
        <a:bodyPr/>
        <a:lstStyle/>
        <a:p>
          <a:endParaRPr lang="en-US"/>
        </a:p>
      </dgm:t>
    </dgm:pt>
    <dgm:pt modelId="{F4D3F730-D340-4058-BED0-B5ECC8C1C93B}">
      <dgm:prSet phldrT="[Text]"/>
      <dgm:spPr/>
      <dgm:t>
        <a:bodyPr/>
        <a:lstStyle/>
        <a:p>
          <a:r>
            <a:rPr lang="en-US" dirty="0" smtClean="0"/>
            <a:t>For each site</a:t>
          </a:r>
          <a:endParaRPr lang="en-US" dirty="0"/>
        </a:p>
      </dgm:t>
    </dgm:pt>
    <dgm:pt modelId="{F7B519B2-3BC8-495B-AFB3-05F179B97E50}" type="parTrans" cxnId="{C7797521-3121-4BBA-945B-1A2728DD78E2}">
      <dgm:prSet/>
      <dgm:spPr/>
      <dgm:t>
        <a:bodyPr/>
        <a:lstStyle/>
        <a:p>
          <a:endParaRPr lang="en-US"/>
        </a:p>
      </dgm:t>
    </dgm:pt>
    <dgm:pt modelId="{39A03A15-123C-48B2-B32A-E341161D0C2E}" type="sibTrans" cxnId="{C7797521-3121-4BBA-945B-1A2728DD78E2}">
      <dgm:prSet/>
      <dgm:spPr/>
      <dgm:t>
        <a:bodyPr/>
        <a:lstStyle/>
        <a:p>
          <a:endParaRPr lang="en-US"/>
        </a:p>
      </dgm:t>
    </dgm:pt>
    <dgm:pt modelId="{74AADC4D-536C-42B3-9A80-97283AA24651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Generation</a:t>
          </a:r>
          <a:endParaRPr lang="en-US" dirty="0"/>
        </a:p>
      </dgm:t>
    </dgm:pt>
    <dgm:pt modelId="{255BF4D0-8087-45CA-BC4B-8E3263D1EF04}" type="parTrans" cxnId="{29E37CC1-F6B7-452E-9D21-F2FFE095FB7D}">
      <dgm:prSet/>
      <dgm:spPr/>
      <dgm:t>
        <a:bodyPr/>
        <a:lstStyle/>
        <a:p>
          <a:endParaRPr lang="en-US"/>
        </a:p>
      </dgm:t>
    </dgm:pt>
    <dgm:pt modelId="{C9C058C3-EEEF-48E1-BB6E-EFFF1CEC6A9C}" type="sibTrans" cxnId="{29E37CC1-F6B7-452E-9D21-F2FFE095FB7D}">
      <dgm:prSet/>
      <dgm:spPr/>
      <dgm:t>
        <a:bodyPr/>
        <a:lstStyle/>
        <a:p>
          <a:endParaRPr lang="en-US"/>
        </a:p>
      </dgm:t>
    </dgm:pt>
    <dgm:pt modelId="{EFAAC8BD-D694-44E4-9820-197CF6AA0413}">
      <dgm:prSet phldrT="[Text]"/>
      <dgm:spPr/>
      <dgm:t>
        <a:bodyPr/>
        <a:lstStyle/>
        <a:p>
          <a:r>
            <a:rPr lang="en-US" b="1" i="1" dirty="0" smtClean="0"/>
            <a:t>Annual generation in </a:t>
          </a:r>
          <a:r>
            <a:rPr lang="en-US" b="1" i="1" dirty="0" err="1" smtClean="0"/>
            <a:t>GWh</a:t>
          </a:r>
          <a:endParaRPr lang="en-US" b="1" i="1" dirty="0"/>
        </a:p>
      </dgm:t>
    </dgm:pt>
    <dgm:pt modelId="{BAA667E9-B3B2-4BFB-B95D-0173E44B22DF}" type="parTrans" cxnId="{75D03829-2629-4ACE-96DF-517AAACEE379}">
      <dgm:prSet/>
      <dgm:spPr/>
      <dgm:t>
        <a:bodyPr/>
        <a:lstStyle/>
        <a:p>
          <a:endParaRPr lang="en-US"/>
        </a:p>
      </dgm:t>
    </dgm:pt>
    <dgm:pt modelId="{734D9DC0-EA26-47DF-86F9-45EA404F3B97}" type="sibTrans" cxnId="{75D03829-2629-4ACE-96DF-517AAACEE379}">
      <dgm:prSet/>
      <dgm:spPr/>
      <dgm:t>
        <a:bodyPr/>
        <a:lstStyle/>
        <a:p>
          <a:endParaRPr lang="en-US"/>
        </a:p>
      </dgm:t>
    </dgm:pt>
    <dgm:pt modelId="{29AE00E1-D1AE-4A26-A31A-4EBF99982F3F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Transmission </a:t>
          </a:r>
          <a:endParaRPr lang="en-US" dirty="0"/>
        </a:p>
      </dgm:t>
    </dgm:pt>
    <dgm:pt modelId="{0810E897-68FD-44AD-8341-AEED064E08B5}" type="parTrans" cxnId="{DAFE0EB7-243D-41A3-80CE-84DBA79E5D92}">
      <dgm:prSet/>
      <dgm:spPr/>
      <dgm:t>
        <a:bodyPr/>
        <a:lstStyle/>
        <a:p>
          <a:endParaRPr lang="en-US"/>
        </a:p>
      </dgm:t>
    </dgm:pt>
    <dgm:pt modelId="{32854C95-5C7B-412F-9D94-A8BCD273D197}" type="sibTrans" cxnId="{DAFE0EB7-243D-41A3-80CE-84DBA79E5D92}">
      <dgm:prSet/>
      <dgm:spPr/>
      <dgm:t>
        <a:bodyPr/>
        <a:lstStyle/>
        <a:p>
          <a:endParaRPr lang="en-US"/>
        </a:p>
      </dgm:t>
    </dgm:pt>
    <dgm:pt modelId="{D12480D1-5403-4263-A584-EEF968CD7A50}">
      <dgm:prSet phldrT="[Text]"/>
      <dgm:spPr/>
      <dgm:t>
        <a:bodyPr/>
        <a:lstStyle/>
        <a:p>
          <a:r>
            <a:rPr lang="en-US" dirty="0" err="1" smtClean="0"/>
            <a:t>Baseload</a:t>
          </a:r>
          <a:r>
            <a:rPr lang="en-US" dirty="0" smtClean="0"/>
            <a:t> coal, nuclear, hydro and other peak gen.</a:t>
          </a:r>
          <a:endParaRPr lang="en-US" dirty="0"/>
        </a:p>
      </dgm:t>
    </dgm:pt>
    <dgm:pt modelId="{E65C0D7F-5639-48F3-BA03-4A80937D87AD}" type="parTrans" cxnId="{0CB8A2F0-69DF-4EB0-A2CD-B9FBB5B8A91E}">
      <dgm:prSet/>
      <dgm:spPr/>
      <dgm:t>
        <a:bodyPr/>
        <a:lstStyle/>
        <a:p>
          <a:endParaRPr lang="en-US"/>
        </a:p>
      </dgm:t>
    </dgm:pt>
    <dgm:pt modelId="{1AFC5DCB-E4AC-47B9-A04F-F3765AE35D89}" type="sibTrans" cxnId="{0CB8A2F0-69DF-4EB0-A2CD-B9FBB5B8A91E}">
      <dgm:prSet/>
      <dgm:spPr/>
      <dgm:t>
        <a:bodyPr/>
        <a:lstStyle/>
        <a:p>
          <a:endParaRPr lang="en-US"/>
        </a:p>
      </dgm:t>
    </dgm:pt>
    <dgm:pt modelId="{EA9B4937-9FA4-40E4-8D65-7808D64BE3F6}">
      <dgm:prSet phldrT="[Text]"/>
      <dgm:spPr/>
      <dgm:t>
        <a:bodyPr/>
        <a:lstStyle/>
        <a:p>
          <a:r>
            <a:rPr lang="en-US" dirty="0" smtClean="0"/>
            <a:t>For each zone</a:t>
          </a:r>
          <a:endParaRPr lang="en-US" dirty="0"/>
        </a:p>
      </dgm:t>
    </dgm:pt>
    <dgm:pt modelId="{58FC75AA-4634-4F54-A14B-0A6EB476777E}" type="parTrans" cxnId="{EDB453F2-0C8E-40DC-9B32-C2F8A09B02D6}">
      <dgm:prSet/>
      <dgm:spPr/>
      <dgm:t>
        <a:bodyPr/>
        <a:lstStyle/>
        <a:p>
          <a:endParaRPr lang="en-US"/>
        </a:p>
      </dgm:t>
    </dgm:pt>
    <dgm:pt modelId="{06C35BFD-98D2-402C-B6B0-0FD6D4DC19ED}" type="sibTrans" cxnId="{EDB453F2-0C8E-40DC-9B32-C2F8A09B02D6}">
      <dgm:prSet/>
      <dgm:spPr/>
      <dgm:t>
        <a:bodyPr/>
        <a:lstStyle/>
        <a:p>
          <a:endParaRPr lang="en-US"/>
        </a:p>
      </dgm:t>
    </dgm:pt>
    <dgm:pt modelId="{39D5AEB1-B017-47BE-B44C-2FAA0A359E3C}">
      <dgm:prSet phldrT="[Text]"/>
      <dgm:spPr/>
      <dgm:t>
        <a:bodyPr/>
        <a:lstStyle/>
        <a:p>
          <a:r>
            <a:rPr lang="en-US" dirty="0" smtClean="0"/>
            <a:t>3 x 4</a:t>
          </a:r>
          <a:endParaRPr lang="en-US" dirty="0"/>
        </a:p>
      </dgm:t>
    </dgm:pt>
    <dgm:pt modelId="{99187F3F-E125-43DF-9D2D-F73BECEDCA9B}" type="parTrans" cxnId="{1378A206-85F3-4A9C-B2DF-D8B009334243}">
      <dgm:prSet/>
      <dgm:spPr/>
      <dgm:t>
        <a:bodyPr/>
        <a:lstStyle/>
        <a:p>
          <a:endParaRPr lang="en-US"/>
        </a:p>
      </dgm:t>
    </dgm:pt>
    <dgm:pt modelId="{E39C2CEF-F48B-4681-ABE5-AC643071BD46}" type="sibTrans" cxnId="{1378A206-85F3-4A9C-B2DF-D8B009334243}">
      <dgm:prSet/>
      <dgm:spPr/>
      <dgm:t>
        <a:bodyPr/>
        <a:lstStyle/>
        <a:p>
          <a:endParaRPr lang="en-US"/>
        </a:p>
      </dgm:t>
    </dgm:pt>
    <dgm:pt modelId="{BD92EC0B-1512-436D-94BA-20F7BAADBB52}">
      <dgm:prSet phldrT="[Text]"/>
      <dgm:spPr/>
      <dgm:t>
        <a:bodyPr/>
        <a:lstStyle/>
        <a:p>
          <a:r>
            <a:rPr lang="en-US" dirty="0" smtClean="0"/>
            <a:t>8760 x 66</a:t>
          </a:r>
          <a:endParaRPr lang="en-US" dirty="0"/>
        </a:p>
      </dgm:t>
    </dgm:pt>
    <dgm:pt modelId="{382EFD6A-4E67-4801-AF76-2398FAD2599E}" type="parTrans" cxnId="{1D143649-788D-47B7-A8C0-A74457A0DC95}">
      <dgm:prSet/>
      <dgm:spPr/>
      <dgm:t>
        <a:bodyPr/>
        <a:lstStyle/>
        <a:p>
          <a:endParaRPr lang="en-US"/>
        </a:p>
      </dgm:t>
    </dgm:pt>
    <dgm:pt modelId="{BE76ED21-648D-4228-BD6C-8F484DC69430}" type="sibTrans" cxnId="{1D143649-788D-47B7-A8C0-A74457A0DC95}">
      <dgm:prSet/>
      <dgm:spPr/>
      <dgm:t>
        <a:bodyPr/>
        <a:lstStyle/>
        <a:p>
          <a:endParaRPr lang="en-US"/>
        </a:p>
      </dgm:t>
    </dgm:pt>
    <dgm:pt modelId="{72A5A3A6-2049-45F0-9337-182D3AEF69B1}">
      <dgm:prSet phldrT="[Text]"/>
      <dgm:spPr/>
      <dgm:t>
        <a:bodyPr/>
        <a:lstStyle/>
        <a:p>
          <a:r>
            <a:rPr lang="en-US" dirty="0" smtClean="0"/>
            <a:t>8760 x 3</a:t>
          </a:r>
          <a:endParaRPr lang="en-US" dirty="0"/>
        </a:p>
      </dgm:t>
    </dgm:pt>
    <dgm:pt modelId="{516A3A9E-BA59-49C2-AD79-CC0B24984B60}" type="parTrans" cxnId="{5912EE27-8B10-40D3-BADE-0F2D49E523BB}">
      <dgm:prSet/>
      <dgm:spPr/>
      <dgm:t>
        <a:bodyPr/>
        <a:lstStyle/>
        <a:p>
          <a:endParaRPr lang="en-US"/>
        </a:p>
      </dgm:t>
    </dgm:pt>
    <dgm:pt modelId="{B007200E-0BCF-4253-BCA3-D5A9BF29FB60}" type="sibTrans" cxnId="{5912EE27-8B10-40D3-BADE-0F2D49E523BB}">
      <dgm:prSet/>
      <dgm:spPr/>
      <dgm:t>
        <a:bodyPr/>
        <a:lstStyle/>
        <a:p>
          <a:endParaRPr lang="en-US"/>
        </a:p>
      </dgm:t>
    </dgm:pt>
    <dgm:pt modelId="{42DA8743-FF31-4F5F-BE33-7F5FFD968539}">
      <dgm:prSet phldrT="[Text]"/>
      <dgm:spPr/>
      <dgm:t>
        <a:bodyPr/>
        <a:lstStyle/>
        <a:p>
          <a:r>
            <a:rPr lang="en-US" b="1" i="1" dirty="0" smtClean="0"/>
            <a:t>Transmission limits between zones in MW</a:t>
          </a:r>
          <a:endParaRPr lang="en-US" b="1" i="1" dirty="0"/>
        </a:p>
      </dgm:t>
    </dgm:pt>
    <dgm:pt modelId="{B767AAB4-4F8E-4627-A3C2-BD5C85ED5B2F}" type="parTrans" cxnId="{7EADFA42-A372-46E5-AB71-DFB58179F332}">
      <dgm:prSet/>
      <dgm:spPr/>
      <dgm:t>
        <a:bodyPr/>
        <a:lstStyle/>
        <a:p>
          <a:endParaRPr lang="en-US"/>
        </a:p>
      </dgm:t>
    </dgm:pt>
    <dgm:pt modelId="{D0B0272A-CDCC-4018-9467-02206435CBE7}" type="sibTrans" cxnId="{7EADFA42-A372-46E5-AB71-DFB58179F332}">
      <dgm:prSet/>
      <dgm:spPr/>
      <dgm:t>
        <a:bodyPr/>
        <a:lstStyle/>
        <a:p>
          <a:endParaRPr lang="en-US"/>
        </a:p>
      </dgm:t>
    </dgm:pt>
    <dgm:pt modelId="{3AC29253-BB7E-46F6-B1C9-BD7B90E5E16A}">
      <dgm:prSet phldrT="[Text]"/>
      <dgm:spPr/>
      <dgm:t>
        <a:bodyPr/>
        <a:lstStyle/>
        <a:p>
          <a:endParaRPr lang="en-US" dirty="0"/>
        </a:p>
      </dgm:t>
    </dgm:pt>
    <dgm:pt modelId="{A50846A7-81F1-4BA3-8B2E-11BFB1B95A64}" type="parTrans" cxnId="{8EB030B0-9815-4686-8872-2D85F3097583}">
      <dgm:prSet/>
      <dgm:spPr/>
      <dgm:t>
        <a:bodyPr/>
        <a:lstStyle/>
        <a:p>
          <a:endParaRPr lang="en-US"/>
        </a:p>
      </dgm:t>
    </dgm:pt>
    <dgm:pt modelId="{5359EF1F-EB04-4341-B764-44A2B48F63BB}" type="sibTrans" cxnId="{8EB030B0-9815-4686-8872-2D85F3097583}">
      <dgm:prSet/>
      <dgm:spPr/>
      <dgm:t>
        <a:bodyPr/>
        <a:lstStyle/>
        <a:p>
          <a:endParaRPr lang="en-US"/>
        </a:p>
      </dgm:t>
    </dgm:pt>
    <dgm:pt modelId="{3555998D-6F4A-485F-8771-0EDCA81981A2}">
      <dgm:prSet phldrT="[Text]"/>
      <dgm:spPr/>
      <dgm:t>
        <a:bodyPr/>
        <a:lstStyle/>
        <a:p>
          <a:r>
            <a:rPr lang="en-US" dirty="0" smtClean="0"/>
            <a:t>2 x 1</a:t>
          </a:r>
          <a:endParaRPr lang="en-US" dirty="0"/>
        </a:p>
      </dgm:t>
    </dgm:pt>
    <dgm:pt modelId="{FE15D0C5-3D08-4D61-8AD3-DBEE1CAA765C}" type="parTrans" cxnId="{08D39120-81C8-40E0-A257-4BEF2FF82D9C}">
      <dgm:prSet/>
      <dgm:spPr/>
      <dgm:t>
        <a:bodyPr/>
        <a:lstStyle/>
        <a:p>
          <a:endParaRPr lang="en-US"/>
        </a:p>
      </dgm:t>
    </dgm:pt>
    <dgm:pt modelId="{BC2C94BF-4FE4-4546-BADE-6952EA918F94}" type="sibTrans" cxnId="{08D39120-81C8-40E0-A257-4BEF2FF82D9C}">
      <dgm:prSet/>
      <dgm:spPr/>
      <dgm:t>
        <a:bodyPr/>
        <a:lstStyle/>
        <a:p>
          <a:endParaRPr lang="en-US"/>
        </a:p>
      </dgm:t>
    </dgm:pt>
    <dgm:pt modelId="{8BF8F092-9ECD-4E17-8DD4-808E7227D37F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Imports</a:t>
          </a:r>
          <a:endParaRPr lang="en-US" dirty="0"/>
        </a:p>
      </dgm:t>
    </dgm:pt>
    <dgm:pt modelId="{666AAA6B-E2F5-4E5A-9087-F5A71C8AFEDC}" type="parTrans" cxnId="{9A63FF8D-6306-4005-9231-D9FA080FDBDF}">
      <dgm:prSet/>
      <dgm:spPr/>
      <dgm:t>
        <a:bodyPr/>
        <a:lstStyle/>
        <a:p>
          <a:endParaRPr lang="en-US"/>
        </a:p>
      </dgm:t>
    </dgm:pt>
    <dgm:pt modelId="{5CB69F39-CC8A-405F-9738-A637F80D4C1E}" type="sibTrans" cxnId="{9A63FF8D-6306-4005-9231-D9FA080FDBDF}">
      <dgm:prSet/>
      <dgm:spPr/>
      <dgm:t>
        <a:bodyPr/>
        <a:lstStyle/>
        <a:p>
          <a:endParaRPr lang="en-US"/>
        </a:p>
      </dgm:t>
    </dgm:pt>
    <dgm:pt modelId="{7C1BD68C-D82E-4DEB-9CEE-088B04482D0E}">
      <dgm:prSet phldrT="[Text]"/>
      <dgm:spPr/>
      <dgm:t>
        <a:bodyPr/>
        <a:lstStyle/>
        <a:p>
          <a:r>
            <a:rPr lang="en-US" b="1" i="1" dirty="0" smtClean="0"/>
            <a:t>Import limits from </a:t>
          </a:r>
          <a:r>
            <a:rPr lang="en-US" b="1" i="1" dirty="0" err="1" smtClean="0"/>
            <a:t>neighbouring</a:t>
          </a:r>
          <a:r>
            <a:rPr lang="en-US" b="1" i="1" dirty="0" smtClean="0"/>
            <a:t> states in MW</a:t>
          </a:r>
          <a:endParaRPr lang="en-US" b="1" i="1" dirty="0"/>
        </a:p>
      </dgm:t>
    </dgm:pt>
    <dgm:pt modelId="{A88C4E5D-D0EC-4543-8356-6514931F4F40}" type="parTrans" cxnId="{9E2C45BD-9334-475F-81C2-07EAC685240A}">
      <dgm:prSet/>
      <dgm:spPr/>
      <dgm:t>
        <a:bodyPr/>
        <a:lstStyle/>
        <a:p>
          <a:endParaRPr lang="en-US"/>
        </a:p>
      </dgm:t>
    </dgm:pt>
    <dgm:pt modelId="{21B14EBE-D6F8-4A6E-8140-1ACB3A35DD6C}" type="sibTrans" cxnId="{9E2C45BD-9334-475F-81C2-07EAC685240A}">
      <dgm:prSet/>
      <dgm:spPr/>
      <dgm:t>
        <a:bodyPr/>
        <a:lstStyle/>
        <a:p>
          <a:endParaRPr lang="en-US"/>
        </a:p>
      </dgm:t>
    </dgm:pt>
    <dgm:pt modelId="{3DD74385-074A-46E1-B95C-C288EC16254A}">
      <dgm:prSet phldrT="[Text]"/>
      <dgm:spPr/>
      <dgm:t>
        <a:bodyPr/>
        <a:lstStyle/>
        <a:p>
          <a:endParaRPr lang="en-US" dirty="0"/>
        </a:p>
      </dgm:t>
    </dgm:pt>
    <dgm:pt modelId="{DE102FBE-9F8D-4F5A-B97C-4A4779BB5DF1}" type="parTrans" cxnId="{5BA3DB14-8167-4B38-AF52-06E29417FB2B}">
      <dgm:prSet/>
      <dgm:spPr/>
      <dgm:t>
        <a:bodyPr/>
        <a:lstStyle/>
        <a:p>
          <a:endParaRPr lang="en-US"/>
        </a:p>
      </dgm:t>
    </dgm:pt>
    <dgm:pt modelId="{1DF0A2D6-D268-4DC4-B042-E28AA59D0CA9}" type="sibTrans" cxnId="{5BA3DB14-8167-4B38-AF52-06E29417FB2B}">
      <dgm:prSet/>
      <dgm:spPr/>
      <dgm:t>
        <a:bodyPr/>
        <a:lstStyle/>
        <a:p>
          <a:endParaRPr lang="en-US"/>
        </a:p>
      </dgm:t>
    </dgm:pt>
    <dgm:pt modelId="{A3D76AB1-869E-432A-8AF2-9F69150FA020}">
      <dgm:prSet phldrT="[Text]"/>
      <dgm:spPr/>
      <dgm:t>
        <a:bodyPr/>
        <a:lstStyle/>
        <a:p>
          <a:r>
            <a:rPr lang="en-US" dirty="0" smtClean="0"/>
            <a:t>Four importers</a:t>
          </a:r>
          <a:endParaRPr lang="en-US" dirty="0"/>
        </a:p>
      </dgm:t>
    </dgm:pt>
    <dgm:pt modelId="{1BC0F9FF-B8EB-431A-8401-CBA1A37AF000}" type="parTrans" cxnId="{DD6B79B4-9546-4615-B515-290E0E38FD3D}">
      <dgm:prSet/>
      <dgm:spPr/>
      <dgm:t>
        <a:bodyPr/>
        <a:lstStyle/>
        <a:p>
          <a:endParaRPr lang="en-US"/>
        </a:p>
      </dgm:t>
    </dgm:pt>
    <dgm:pt modelId="{CC5BAD84-B1D8-4121-A288-C60A476111A5}" type="sibTrans" cxnId="{DD6B79B4-9546-4615-B515-290E0E38FD3D}">
      <dgm:prSet/>
      <dgm:spPr/>
      <dgm:t>
        <a:bodyPr/>
        <a:lstStyle/>
        <a:p>
          <a:endParaRPr lang="en-US"/>
        </a:p>
      </dgm:t>
    </dgm:pt>
    <dgm:pt modelId="{4CCD58C4-3267-4096-BEA4-6F18367E7DAE}">
      <dgm:prSet phldrT="[Text]"/>
      <dgm:spPr/>
      <dgm:t>
        <a:bodyPr/>
        <a:lstStyle/>
        <a:p>
          <a:r>
            <a:rPr lang="en-US" dirty="0" smtClean="0"/>
            <a:t>For each zone</a:t>
          </a:r>
          <a:endParaRPr lang="en-US" dirty="0"/>
        </a:p>
      </dgm:t>
    </dgm:pt>
    <dgm:pt modelId="{0D4D2BC0-7658-4F14-A8FB-153797CCE707}" type="parTrans" cxnId="{68C08AC4-191B-4382-BFC1-870047E97061}">
      <dgm:prSet/>
      <dgm:spPr/>
      <dgm:t>
        <a:bodyPr/>
        <a:lstStyle/>
        <a:p>
          <a:endParaRPr lang="en-US"/>
        </a:p>
      </dgm:t>
    </dgm:pt>
    <dgm:pt modelId="{2523DB46-5ABB-4D13-B71D-96B5FCFA46BB}" type="sibTrans" cxnId="{68C08AC4-191B-4382-BFC1-870047E97061}">
      <dgm:prSet/>
      <dgm:spPr/>
      <dgm:t>
        <a:bodyPr/>
        <a:lstStyle/>
        <a:p>
          <a:endParaRPr lang="en-US"/>
        </a:p>
      </dgm:t>
    </dgm:pt>
    <dgm:pt modelId="{69A91CF9-9CF1-463A-8778-CC0725103A71}">
      <dgm:prSet phldrT="[Text]"/>
      <dgm:spPr/>
      <dgm:t>
        <a:bodyPr/>
        <a:lstStyle/>
        <a:p>
          <a:r>
            <a:rPr lang="en-US" dirty="0" smtClean="0"/>
            <a:t>3 x 4</a:t>
          </a:r>
          <a:endParaRPr lang="en-US" dirty="0"/>
        </a:p>
      </dgm:t>
    </dgm:pt>
    <dgm:pt modelId="{29976E16-D614-4351-B034-D8EC97349E67}" type="parTrans" cxnId="{C957C931-BCAD-4BB7-8B20-8742BF8C727B}">
      <dgm:prSet/>
      <dgm:spPr/>
      <dgm:t>
        <a:bodyPr/>
        <a:lstStyle/>
        <a:p>
          <a:endParaRPr lang="en-US"/>
        </a:p>
      </dgm:t>
    </dgm:pt>
    <dgm:pt modelId="{118CCEC1-F143-458B-A2E4-18EA7CC874E5}" type="sibTrans" cxnId="{C957C931-BCAD-4BB7-8B20-8742BF8C727B}">
      <dgm:prSet/>
      <dgm:spPr/>
      <dgm:t>
        <a:bodyPr/>
        <a:lstStyle/>
        <a:p>
          <a:endParaRPr lang="en-US"/>
        </a:p>
      </dgm:t>
    </dgm:pt>
    <dgm:pt modelId="{73DBE3F5-C06B-4245-A8C8-CF2D7256BA71}" type="pres">
      <dgm:prSet presAssocID="{167B2D6C-5CA3-45E7-A263-AAE357AA70D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9C53DD-F4C8-47FC-A17E-596FD670E6C3}" type="pres">
      <dgm:prSet presAssocID="{5E98A5B9-A567-4EEF-9867-79C4E089D09B}" presName="composite" presStyleCnt="0"/>
      <dgm:spPr/>
    </dgm:pt>
    <dgm:pt modelId="{3C4028B7-5E00-48D5-8706-2BC2946C6069}" type="pres">
      <dgm:prSet presAssocID="{5E98A5B9-A567-4EEF-9867-79C4E089D09B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A100CA-FBD7-47A3-870E-FF28152E36A5}" type="pres">
      <dgm:prSet presAssocID="{5E98A5B9-A567-4EEF-9867-79C4E089D09B}" presName="desTx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191C00-4A28-44D1-80BC-705CB48220A7}" type="pres">
      <dgm:prSet presAssocID="{17325936-52F4-424E-9078-0C0C41AD78DD}" presName="space" presStyleCnt="0"/>
      <dgm:spPr/>
    </dgm:pt>
    <dgm:pt modelId="{014EA746-8CF5-412B-B7E1-6459394A13AA}" type="pres">
      <dgm:prSet presAssocID="{CD2CB63A-8AC7-45DD-A2A0-F0B3DA33D56D}" presName="composite" presStyleCnt="0"/>
      <dgm:spPr/>
    </dgm:pt>
    <dgm:pt modelId="{EFDF53A8-50C4-4137-BE73-41C6150961CA}" type="pres">
      <dgm:prSet presAssocID="{CD2CB63A-8AC7-45DD-A2A0-F0B3DA33D56D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3F3AF5-12CA-454C-8148-7681AD31F2BF}" type="pres">
      <dgm:prSet presAssocID="{CD2CB63A-8AC7-45DD-A2A0-F0B3DA33D56D}" presName="desTx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14DF20-C8C2-4D9C-9DEC-29FF604F80BE}" type="pres">
      <dgm:prSet presAssocID="{775B01A8-A56F-4386-AFC4-C4BAE66AC739}" presName="space" presStyleCnt="0"/>
      <dgm:spPr/>
    </dgm:pt>
    <dgm:pt modelId="{399DF1DF-BF17-473C-8162-2D79E2CA71B3}" type="pres">
      <dgm:prSet presAssocID="{C952F13C-BF27-4A07-852C-4BD03FC73666}" presName="composite" presStyleCnt="0"/>
      <dgm:spPr/>
    </dgm:pt>
    <dgm:pt modelId="{A958C921-B763-4640-BA2D-F7911CD033FA}" type="pres">
      <dgm:prSet presAssocID="{C952F13C-BF27-4A07-852C-4BD03FC73666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04E6F7-63C3-4E18-B0A4-8907B55625BD}" type="pres">
      <dgm:prSet presAssocID="{C952F13C-BF27-4A07-852C-4BD03FC73666}" presName="desTx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8CB4D2-442B-4F93-BB4C-FFB420D48DCF}" type="pres">
      <dgm:prSet presAssocID="{19121B0C-62C5-427F-A980-671423C5256A}" presName="space" presStyleCnt="0"/>
      <dgm:spPr/>
    </dgm:pt>
    <dgm:pt modelId="{BD827474-7B56-4E61-A431-4FBCD5D769C8}" type="pres">
      <dgm:prSet presAssocID="{74AADC4D-536C-42B3-9A80-97283AA24651}" presName="composite" presStyleCnt="0"/>
      <dgm:spPr/>
    </dgm:pt>
    <dgm:pt modelId="{2D395EE3-A8B9-4B4F-98E6-D4A375D84FB6}" type="pres">
      <dgm:prSet presAssocID="{74AADC4D-536C-42B3-9A80-97283AA24651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928AFA-789C-4D62-A7CE-6AA694E92CC0}" type="pres">
      <dgm:prSet presAssocID="{74AADC4D-536C-42B3-9A80-97283AA24651}" presName="desTx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11D42A-3584-499A-A2A2-DE5F7FA6C6BC}" type="pres">
      <dgm:prSet presAssocID="{C9C058C3-EEEF-48E1-BB6E-EFFF1CEC6A9C}" presName="space" presStyleCnt="0"/>
      <dgm:spPr/>
    </dgm:pt>
    <dgm:pt modelId="{333C2011-EA8F-4D2D-A667-B54F32121838}" type="pres">
      <dgm:prSet presAssocID="{29AE00E1-D1AE-4A26-A31A-4EBF99982F3F}" presName="composite" presStyleCnt="0"/>
      <dgm:spPr/>
    </dgm:pt>
    <dgm:pt modelId="{8D8CE01A-E73C-4E4A-AE2A-2E778C0B3F41}" type="pres">
      <dgm:prSet presAssocID="{29AE00E1-D1AE-4A26-A31A-4EBF99982F3F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855918-3DBB-4A10-AA3E-2F5A0436ABF6}" type="pres">
      <dgm:prSet presAssocID="{29AE00E1-D1AE-4A26-A31A-4EBF99982F3F}" presName="desTx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AF4D7B-8027-499C-9EDB-3477F2A2D3C1}" type="pres">
      <dgm:prSet presAssocID="{32854C95-5C7B-412F-9D94-A8BCD273D197}" presName="space" presStyleCnt="0"/>
      <dgm:spPr/>
    </dgm:pt>
    <dgm:pt modelId="{CA89CB11-ED14-460D-A91C-B4611174D090}" type="pres">
      <dgm:prSet presAssocID="{8BF8F092-9ECD-4E17-8DD4-808E7227D37F}" presName="composite" presStyleCnt="0"/>
      <dgm:spPr/>
    </dgm:pt>
    <dgm:pt modelId="{94CAE719-29A5-4A6F-A2D2-540270D094C8}" type="pres">
      <dgm:prSet presAssocID="{8BF8F092-9ECD-4E17-8DD4-808E7227D37F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8B3E9B-5C56-443A-BD5A-93D78C6C6679}" type="pres">
      <dgm:prSet presAssocID="{8BF8F092-9ECD-4E17-8DD4-808E7227D37F}" presName="desTx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BFF1D1-FA1E-4AD1-839B-FA01A67ED53B}" type="presOf" srcId="{157D2DB0-C746-4BB7-961B-D56B03EBF1F9}" destId="{2504E6F7-63C3-4E18-B0A4-8907B55625BD}" srcOrd="0" destOrd="1" presId="urn:microsoft.com/office/officeart/2005/8/layout/hList1"/>
    <dgm:cxn modelId="{7DEB4523-9C0F-47C4-B75C-57383A731525}" type="presOf" srcId="{42DA8743-FF31-4F5F-BE33-7F5FFD968539}" destId="{1C855918-3DBB-4A10-AA3E-2F5A0436ABF6}" srcOrd="0" destOrd="0" presId="urn:microsoft.com/office/officeart/2005/8/layout/hList1"/>
    <dgm:cxn modelId="{08D39120-81C8-40E0-A257-4BEF2FF82D9C}" srcId="{29AE00E1-D1AE-4A26-A31A-4EBF99982F3F}" destId="{3555998D-6F4A-485F-8771-0EDCA81981A2}" srcOrd="1" destOrd="0" parTransId="{FE15D0C5-3D08-4D61-8AD3-DBEE1CAA765C}" sibTransId="{BC2C94BF-4FE4-4546-BADE-6952EA918F94}"/>
    <dgm:cxn modelId="{DD6B79B4-9546-4615-B515-290E0E38FD3D}" srcId="{8BF8F092-9ECD-4E17-8DD4-808E7227D37F}" destId="{A3D76AB1-869E-432A-8AF2-9F69150FA020}" srcOrd="1" destOrd="0" parTransId="{1BC0F9FF-B8EB-431A-8401-CBA1A37AF000}" sibTransId="{CC5BAD84-B1D8-4121-A288-C60A476111A5}"/>
    <dgm:cxn modelId="{68C08AC4-191B-4382-BFC1-870047E97061}" srcId="{8BF8F092-9ECD-4E17-8DD4-808E7227D37F}" destId="{4CCD58C4-3267-4096-BEA4-6F18367E7DAE}" srcOrd="2" destOrd="0" parTransId="{0D4D2BC0-7658-4F14-A8FB-153797CCE707}" sibTransId="{2523DB46-5ABB-4D13-B71D-96B5FCFA46BB}"/>
    <dgm:cxn modelId="{D7457155-D192-4238-83EF-21D13099B3D1}" type="presOf" srcId="{C952F13C-BF27-4A07-852C-4BD03FC73666}" destId="{A958C921-B763-4640-BA2D-F7911CD033FA}" srcOrd="0" destOrd="0" presId="urn:microsoft.com/office/officeart/2005/8/layout/hList1"/>
    <dgm:cxn modelId="{C5133AE2-F946-4C52-85AB-66207A167CBF}" srcId="{167B2D6C-5CA3-45E7-A263-AAE357AA70DF}" destId="{CD2CB63A-8AC7-45DD-A2A0-F0B3DA33D56D}" srcOrd="1" destOrd="0" parTransId="{E710506F-7B03-4A2F-B883-90E32FC42ACF}" sibTransId="{775B01A8-A56F-4386-AFC4-C4BAE66AC739}"/>
    <dgm:cxn modelId="{5912EE27-8B10-40D3-BADE-0F2D49E523BB}" srcId="{5E98A5B9-A567-4EEF-9867-79C4E089D09B}" destId="{72A5A3A6-2049-45F0-9337-182D3AEF69B1}" srcOrd="3" destOrd="0" parTransId="{516A3A9E-BA59-49C2-AD79-CC0B24984B60}" sibTransId="{B007200E-0BCF-4253-BCA3-D5A9BF29FB60}"/>
    <dgm:cxn modelId="{72FD46C4-0473-4643-91D7-1FE3E2225BF1}" srcId="{C952F13C-BF27-4A07-852C-4BD03FC73666}" destId="{CD68991E-7CD5-4BFC-9AC1-1F9C404BF8FA}" srcOrd="0" destOrd="0" parTransId="{449C8730-6240-4F1C-A53E-56268243A992}" sibTransId="{DDA12C96-4D10-415E-A3C9-343490E6115C}"/>
    <dgm:cxn modelId="{0CB8A2F0-69DF-4EB0-A2CD-B9FBB5B8A91E}" srcId="{74AADC4D-536C-42B3-9A80-97283AA24651}" destId="{D12480D1-5403-4263-A584-EEF968CD7A50}" srcOrd="1" destOrd="0" parTransId="{E65C0D7F-5639-48F3-BA03-4A80937D87AD}" sibTransId="{1AFC5DCB-E4AC-47B9-A04F-F3765AE35D89}"/>
    <dgm:cxn modelId="{E565BCE5-495C-4268-8D85-2AC25665FEA2}" type="presOf" srcId="{EFAAC8BD-D694-44E4-9820-197CF6AA0413}" destId="{5A928AFA-789C-4D62-A7CE-6AA694E92CC0}" srcOrd="0" destOrd="0" presId="urn:microsoft.com/office/officeart/2005/8/layout/hList1"/>
    <dgm:cxn modelId="{9E2C45BD-9334-475F-81C2-07EAC685240A}" srcId="{8BF8F092-9ECD-4E17-8DD4-808E7227D37F}" destId="{7C1BD68C-D82E-4DEB-9CEE-088B04482D0E}" srcOrd="0" destOrd="0" parTransId="{A88C4E5D-D0EC-4543-8356-6514931F4F40}" sibTransId="{21B14EBE-D6F8-4A6E-8140-1ACB3A35DD6C}"/>
    <dgm:cxn modelId="{4CDEE6BF-64E1-4D27-A15D-985CA8F392F8}" type="presOf" srcId="{D78DA1F9-09B5-47A3-AD27-A57A2C55B760}" destId="{F93F3AF5-12CA-454C-8148-7681AD31F2BF}" srcOrd="0" destOrd="0" presId="urn:microsoft.com/office/officeart/2005/8/layout/hList1"/>
    <dgm:cxn modelId="{FF042489-24BC-48FA-B235-27C6C779A0C1}" type="presOf" srcId="{CD2CB63A-8AC7-45DD-A2A0-F0B3DA33D56D}" destId="{EFDF53A8-50C4-4137-BE73-41C6150961CA}" srcOrd="0" destOrd="0" presId="urn:microsoft.com/office/officeart/2005/8/layout/hList1"/>
    <dgm:cxn modelId="{6122516F-B4C9-4BC3-B163-B5461CE9D4F6}" type="presOf" srcId="{69A91CF9-9CF1-463A-8778-CC0725103A71}" destId="{A28B3E9B-5C56-443A-BD5A-93D78C6C6679}" srcOrd="0" destOrd="3" presId="urn:microsoft.com/office/officeart/2005/8/layout/hList1"/>
    <dgm:cxn modelId="{0521FF08-C5F5-4A53-A815-187D51E54EB7}" type="presOf" srcId="{5D3E227A-457D-436F-A64C-8138C01BE14D}" destId="{FCA100CA-FBD7-47A3-870E-FF28152E36A5}" srcOrd="0" destOrd="2" presId="urn:microsoft.com/office/officeart/2005/8/layout/hList1"/>
    <dgm:cxn modelId="{79A1DF4E-5E47-499F-80E3-8939194D59CE}" srcId="{5E98A5B9-A567-4EEF-9867-79C4E089D09B}" destId="{DA417F39-0BC8-45D4-AEB1-A74611EDA0CB}" srcOrd="1" destOrd="0" parTransId="{D8D3B33F-D11E-4A98-8B9D-E8663045AB58}" sibTransId="{81D66412-7F03-4823-9D2E-4AD18BE8D088}"/>
    <dgm:cxn modelId="{EF9EF3C3-9957-4381-97D7-39FBAF92117A}" type="presOf" srcId="{3DD74385-074A-46E1-B95C-C288EC16254A}" destId="{A28B3E9B-5C56-443A-BD5A-93D78C6C6679}" srcOrd="0" destOrd="4" presId="urn:microsoft.com/office/officeart/2005/8/layout/hList1"/>
    <dgm:cxn modelId="{C957C931-BCAD-4BB7-8B20-8742BF8C727B}" srcId="{8BF8F092-9ECD-4E17-8DD4-808E7227D37F}" destId="{69A91CF9-9CF1-463A-8778-CC0725103A71}" srcOrd="3" destOrd="0" parTransId="{29976E16-D614-4351-B034-D8EC97349E67}" sibTransId="{118CCEC1-F143-458B-A2E4-18EA7CC874E5}"/>
    <dgm:cxn modelId="{DAFE0EB7-243D-41A3-80CE-84DBA79E5D92}" srcId="{167B2D6C-5CA3-45E7-A263-AAE357AA70DF}" destId="{29AE00E1-D1AE-4A26-A31A-4EBF99982F3F}" srcOrd="4" destOrd="0" parTransId="{0810E897-68FD-44AD-8341-AEED064E08B5}" sibTransId="{32854C95-5C7B-412F-9D94-A8BCD273D197}"/>
    <dgm:cxn modelId="{B8BD062F-A044-4D46-A72A-5DEE5AAA29EA}" type="presOf" srcId="{3AC29253-BB7E-46F6-B1C9-BD7B90E5E16A}" destId="{A28B3E9B-5C56-443A-BD5A-93D78C6C6679}" srcOrd="0" destOrd="5" presId="urn:microsoft.com/office/officeart/2005/8/layout/hList1"/>
    <dgm:cxn modelId="{F9F45F06-75EE-444F-B0B5-6CF1B65B9295}" srcId="{CD2CB63A-8AC7-45DD-A2A0-F0B3DA33D56D}" destId="{D78DA1F9-09B5-47A3-AD27-A57A2C55B760}" srcOrd="0" destOrd="0" parTransId="{5374B063-AF96-46D9-8360-54446DE7BA44}" sibTransId="{A75CD886-500A-4170-9C68-BD5523029B94}"/>
    <dgm:cxn modelId="{6CA985AB-2434-4F7A-BA5F-A9D06D7C5F59}" type="presOf" srcId="{167B2D6C-5CA3-45E7-A263-AAE357AA70DF}" destId="{73DBE3F5-C06B-4245-A8C8-CF2D7256BA71}" srcOrd="0" destOrd="0" presId="urn:microsoft.com/office/officeart/2005/8/layout/hList1"/>
    <dgm:cxn modelId="{2AE9F7D1-DF7B-4CE2-91D6-55B7C23B8AF3}" type="presOf" srcId="{BD92EC0B-1512-436D-94BA-20F7BAADBB52}" destId="{2504E6F7-63C3-4E18-B0A4-8907B55625BD}" srcOrd="0" destOrd="3" presId="urn:microsoft.com/office/officeart/2005/8/layout/hList1"/>
    <dgm:cxn modelId="{8EB030B0-9815-4686-8872-2D85F3097583}" srcId="{8BF8F092-9ECD-4E17-8DD4-808E7227D37F}" destId="{3AC29253-BB7E-46F6-B1C9-BD7B90E5E16A}" srcOrd="5" destOrd="0" parTransId="{A50846A7-81F1-4BA3-8B2E-11BFB1B95A64}" sibTransId="{5359EF1F-EB04-4341-B764-44A2B48F63BB}"/>
    <dgm:cxn modelId="{378CD4AA-3462-4DDE-A081-6FF3638D18A0}" type="presOf" srcId="{4CCD58C4-3267-4096-BEA4-6F18367E7DAE}" destId="{A28B3E9B-5C56-443A-BD5A-93D78C6C6679}" srcOrd="0" destOrd="2" presId="urn:microsoft.com/office/officeart/2005/8/layout/hList1"/>
    <dgm:cxn modelId="{9662007E-A1B8-40D4-80BA-6F1A2AB8C436}" srcId="{167B2D6C-5CA3-45E7-A263-AAE357AA70DF}" destId="{5E98A5B9-A567-4EEF-9867-79C4E089D09B}" srcOrd="0" destOrd="0" parTransId="{57C714D1-E8C2-4852-A1A3-E5D251A71BC2}" sibTransId="{17325936-52F4-424E-9078-0C0C41AD78DD}"/>
    <dgm:cxn modelId="{7CD24B6C-8E30-4CFB-B021-4083C8A7021D}" type="presOf" srcId="{EA9B4937-9FA4-40E4-8D65-7808D64BE3F6}" destId="{5A928AFA-789C-4D62-A7CE-6AA694E92CC0}" srcOrd="0" destOrd="2" presId="urn:microsoft.com/office/officeart/2005/8/layout/hList1"/>
    <dgm:cxn modelId="{1D143649-788D-47B7-A8C0-A74457A0DC95}" srcId="{C952F13C-BF27-4A07-852C-4BD03FC73666}" destId="{BD92EC0B-1512-436D-94BA-20F7BAADBB52}" srcOrd="3" destOrd="0" parTransId="{382EFD6A-4E67-4801-AF76-2398FAD2599E}" sibTransId="{BE76ED21-648D-4228-BD6C-8F484DC69430}"/>
    <dgm:cxn modelId="{14BCBCE5-E5F6-40B5-A34C-0FCE290BCF64}" type="presOf" srcId="{29AE00E1-D1AE-4A26-A31A-4EBF99982F3F}" destId="{8D8CE01A-E73C-4E4A-AE2A-2E778C0B3F41}" srcOrd="0" destOrd="0" presId="urn:microsoft.com/office/officeart/2005/8/layout/hList1"/>
    <dgm:cxn modelId="{2ABAFD3C-298F-4C03-8950-96B476165DAB}" srcId="{5E98A5B9-A567-4EEF-9867-79C4E089D09B}" destId="{F27B48DC-3CA1-4904-96EF-AFB5381CB88E}" srcOrd="0" destOrd="0" parTransId="{35F28E0B-94B6-4409-B570-2288D9B7941A}" sibTransId="{2C53BEFA-0217-4234-8ABC-0621C426CBEA}"/>
    <dgm:cxn modelId="{000C972F-C357-4398-83F2-E2D898782396}" type="presOf" srcId="{CD68991E-7CD5-4BFC-9AC1-1F9C404BF8FA}" destId="{2504E6F7-63C3-4E18-B0A4-8907B55625BD}" srcOrd="0" destOrd="0" presId="urn:microsoft.com/office/officeart/2005/8/layout/hList1"/>
    <dgm:cxn modelId="{75D03829-2629-4ACE-96DF-517AAACEE379}" srcId="{74AADC4D-536C-42B3-9A80-97283AA24651}" destId="{EFAAC8BD-D694-44E4-9820-197CF6AA0413}" srcOrd="0" destOrd="0" parTransId="{BAA667E9-B3B2-4BFB-B95D-0173E44B22DF}" sibTransId="{734D9DC0-EA26-47DF-86F9-45EA404F3B97}"/>
    <dgm:cxn modelId="{0F97D8F1-FC7C-40C4-8F6F-65963C41F71C}" type="presOf" srcId="{F4D3F730-D340-4058-BED0-B5ECC8C1C93B}" destId="{2504E6F7-63C3-4E18-B0A4-8907B55625BD}" srcOrd="0" destOrd="2" presId="urn:microsoft.com/office/officeart/2005/8/layout/hList1"/>
    <dgm:cxn modelId="{BCB511B2-29E3-4C11-9687-07E13C490955}" type="presOf" srcId="{74AADC4D-536C-42B3-9A80-97283AA24651}" destId="{2D395EE3-A8B9-4B4F-98E6-D4A375D84FB6}" srcOrd="0" destOrd="0" presId="urn:microsoft.com/office/officeart/2005/8/layout/hList1"/>
    <dgm:cxn modelId="{7EADFA42-A372-46E5-AB71-DFB58179F332}" srcId="{29AE00E1-D1AE-4A26-A31A-4EBF99982F3F}" destId="{42DA8743-FF31-4F5F-BE33-7F5FFD968539}" srcOrd="0" destOrd="0" parTransId="{B767AAB4-4F8E-4627-A3C2-BD5C85ED5B2F}" sibTransId="{D0B0272A-CDCC-4018-9467-02206435CBE7}"/>
    <dgm:cxn modelId="{29E37CC1-F6B7-452E-9D21-F2FFE095FB7D}" srcId="{167B2D6C-5CA3-45E7-A263-AAE357AA70DF}" destId="{74AADC4D-536C-42B3-9A80-97283AA24651}" srcOrd="3" destOrd="0" parTransId="{255BF4D0-8087-45CA-BC4B-8E3263D1EF04}" sibTransId="{C9C058C3-EEEF-48E1-BB6E-EFFF1CEC6A9C}"/>
    <dgm:cxn modelId="{83E18D0B-ADFA-4171-A696-6C71EC73E084}" type="presOf" srcId="{7C1BD68C-D82E-4DEB-9CEE-088B04482D0E}" destId="{A28B3E9B-5C56-443A-BD5A-93D78C6C6679}" srcOrd="0" destOrd="0" presId="urn:microsoft.com/office/officeart/2005/8/layout/hList1"/>
    <dgm:cxn modelId="{8D295F9D-94A6-4167-BB71-3D6B667CB8CE}" srcId="{C952F13C-BF27-4A07-852C-4BD03FC73666}" destId="{157D2DB0-C746-4BB7-961B-D56B03EBF1F9}" srcOrd="1" destOrd="0" parTransId="{A925E659-D349-41B4-8F7D-3DCCF5681E42}" sibTransId="{3419EC41-53FF-4EE0-ABD3-F773F7F5DF58}"/>
    <dgm:cxn modelId="{DC521C92-F94F-473F-A0CA-0886B2D52AA3}" srcId="{CD2CB63A-8AC7-45DD-A2A0-F0B3DA33D56D}" destId="{42BE4DCD-C260-4878-821E-FD5DCE567F74}" srcOrd="1" destOrd="0" parTransId="{3427FB9B-154F-42F1-83FA-84353D0B7365}" sibTransId="{09DDAA89-C3B2-4430-8641-7141E97720A2}"/>
    <dgm:cxn modelId="{EAEFF28C-CB7A-41CB-9B29-8D28C8F19F79}" type="presOf" srcId="{DA417F39-0BC8-45D4-AEB1-A74611EDA0CB}" destId="{FCA100CA-FBD7-47A3-870E-FF28152E36A5}" srcOrd="0" destOrd="1" presId="urn:microsoft.com/office/officeart/2005/8/layout/hList1"/>
    <dgm:cxn modelId="{08D53F14-DE70-45C5-B8F1-560BA7222BD5}" type="presOf" srcId="{F27B48DC-3CA1-4904-96EF-AFB5381CB88E}" destId="{FCA100CA-FBD7-47A3-870E-FF28152E36A5}" srcOrd="0" destOrd="0" presId="urn:microsoft.com/office/officeart/2005/8/layout/hList1"/>
    <dgm:cxn modelId="{1E52B2B4-CC98-41E1-8A26-D09A8E77A52A}" type="presOf" srcId="{8BF8F092-9ECD-4E17-8DD4-808E7227D37F}" destId="{94CAE719-29A5-4A6F-A2D2-540270D094C8}" srcOrd="0" destOrd="0" presId="urn:microsoft.com/office/officeart/2005/8/layout/hList1"/>
    <dgm:cxn modelId="{1BF774DD-9E8F-4B5A-997B-5106AB000402}" srcId="{167B2D6C-5CA3-45E7-A263-AAE357AA70DF}" destId="{C952F13C-BF27-4A07-852C-4BD03FC73666}" srcOrd="2" destOrd="0" parTransId="{DCCCC064-A3A0-4A11-8F16-69FD5F590433}" sibTransId="{19121B0C-62C5-427F-A980-671423C5256A}"/>
    <dgm:cxn modelId="{251B2208-6205-4925-B10E-5F3A12DD1C99}" type="presOf" srcId="{42BE4DCD-C260-4878-821E-FD5DCE567F74}" destId="{F93F3AF5-12CA-454C-8148-7681AD31F2BF}" srcOrd="0" destOrd="1" presId="urn:microsoft.com/office/officeart/2005/8/layout/hList1"/>
    <dgm:cxn modelId="{0FB374DE-7501-4467-B167-9092E52CB697}" type="presOf" srcId="{39D5AEB1-B017-47BE-B44C-2FAA0A359E3C}" destId="{5A928AFA-789C-4D62-A7CE-6AA694E92CC0}" srcOrd="0" destOrd="3" presId="urn:microsoft.com/office/officeart/2005/8/layout/hList1"/>
    <dgm:cxn modelId="{1378A206-85F3-4A9C-B2DF-D8B009334243}" srcId="{74AADC4D-536C-42B3-9A80-97283AA24651}" destId="{39D5AEB1-B017-47BE-B44C-2FAA0A359E3C}" srcOrd="3" destOrd="0" parTransId="{99187F3F-E125-43DF-9D2D-F73BECEDCA9B}" sibTransId="{E39C2CEF-F48B-4681-ABE5-AC643071BD46}"/>
    <dgm:cxn modelId="{EDB453F2-0C8E-40DC-9B32-C2F8A09B02D6}" srcId="{74AADC4D-536C-42B3-9A80-97283AA24651}" destId="{EA9B4937-9FA4-40E4-8D65-7808D64BE3F6}" srcOrd="2" destOrd="0" parTransId="{58FC75AA-4634-4F54-A14B-0A6EB476777E}" sibTransId="{06C35BFD-98D2-402C-B6B0-0FD6D4DC19ED}"/>
    <dgm:cxn modelId="{5BA3DB14-8167-4B38-AF52-06E29417FB2B}" srcId="{8BF8F092-9ECD-4E17-8DD4-808E7227D37F}" destId="{3DD74385-074A-46E1-B95C-C288EC16254A}" srcOrd="4" destOrd="0" parTransId="{DE102FBE-9F8D-4F5A-B97C-4A4779BB5DF1}" sibTransId="{1DF0A2D6-D268-4DC4-B042-E28AA59D0CA9}"/>
    <dgm:cxn modelId="{C9DA3BDD-08BE-431B-873F-333A3D7921C6}" type="presOf" srcId="{3555998D-6F4A-485F-8771-0EDCA81981A2}" destId="{1C855918-3DBB-4A10-AA3E-2F5A0436ABF6}" srcOrd="0" destOrd="1" presId="urn:microsoft.com/office/officeart/2005/8/layout/hList1"/>
    <dgm:cxn modelId="{472332D5-232A-4713-9D27-258F8697552D}" type="presOf" srcId="{5E98A5B9-A567-4EEF-9867-79C4E089D09B}" destId="{3C4028B7-5E00-48D5-8706-2BC2946C6069}" srcOrd="0" destOrd="0" presId="urn:microsoft.com/office/officeart/2005/8/layout/hList1"/>
    <dgm:cxn modelId="{9A63FF8D-6306-4005-9231-D9FA080FDBDF}" srcId="{167B2D6C-5CA3-45E7-A263-AAE357AA70DF}" destId="{8BF8F092-9ECD-4E17-8DD4-808E7227D37F}" srcOrd="5" destOrd="0" parTransId="{666AAA6B-E2F5-4E5A-9087-F5A71C8AFEDC}" sibTransId="{5CB69F39-CC8A-405F-9738-A637F80D4C1E}"/>
    <dgm:cxn modelId="{06ABEDF2-94FD-4127-B6DB-DC6EDFE6C76F}" srcId="{5E98A5B9-A567-4EEF-9867-79C4E089D09B}" destId="{5D3E227A-457D-436F-A64C-8138C01BE14D}" srcOrd="2" destOrd="0" parTransId="{832A5753-6ABF-4BDE-8415-9ECAAB77AF64}" sibTransId="{69267DBD-950E-4466-8436-91EA10EB268E}"/>
    <dgm:cxn modelId="{C7797521-3121-4BBA-945B-1A2728DD78E2}" srcId="{C952F13C-BF27-4A07-852C-4BD03FC73666}" destId="{F4D3F730-D340-4058-BED0-B5ECC8C1C93B}" srcOrd="2" destOrd="0" parTransId="{F7B519B2-3BC8-495B-AFB3-05F179B97E50}" sibTransId="{39A03A15-123C-48B2-B32A-E341161D0C2E}"/>
    <dgm:cxn modelId="{EFF1A97A-3667-4B09-B7B0-EAD894A8BF9D}" type="presOf" srcId="{72A5A3A6-2049-45F0-9337-182D3AEF69B1}" destId="{FCA100CA-FBD7-47A3-870E-FF28152E36A5}" srcOrd="0" destOrd="3" presId="urn:microsoft.com/office/officeart/2005/8/layout/hList1"/>
    <dgm:cxn modelId="{EF8EE18A-5D39-483F-8749-D56F6B280105}" type="presOf" srcId="{A3D76AB1-869E-432A-8AF2-9F69150FA020}" destId="{A28B3E9B-5C56-443A-BD5A-93D78C6C6679}" srcOrd="0" destOrd="1" presId="urn:microsoft.com/office/officeart/2005/8/layout/hList1"/>
    <dgm:cxn modelId="{10F5030E-782B-437A-AD23-CDB3B35E8691}" type="presOf" srcId="{D12480D1-5403-4263-A584-EEF968CD7A50}" destId="{5A928AFA-789C-4D62-A7CE-6AA694E92CC0}" srcOrd="0" destOrd="1" presId="urn:microsoft.com/office/officeart/2005/8/layout/hList1"/>
    <dgm:cxn modelId="{E64E9190-61FE-4D3A-879A-52025115C26D}" type="presParOf" srcId="{73DBE3F5-C06B-4245-A8C8-CF2D7256BA71}" destId="{789C53DD-F4C8-47FC-A17E-596FD670E6C3}" srcOrd="0" destOrd="0" presId="urn:microsoft.com/office/officeart/2005/8/layout/hList1"/>
    <dgm:cxn modelId="{7B7314EA-DC00-43DA-BE5C-7C6E6D4CB104}" type="presParOf" srcId="{789C53DD-F4C8-47FC-A17E-596FD670E6C3}" destId="{3C4028B7-5E00-48D5-8706-2BC2946C6069}" srcOrd="0" destOrd="0" presId="urn:microsoft.com/office/officeart/2005/8/layout/hList1"/>
    <dgm:cxn modelId="{544EBCEA-B592-43F3-BA44-ABA90FC026B2}" type="presParOf" srcId="{789C53DD-F4C8-47FC-A17E-596FD670E6C3}" destId="{FCA100CA-FBD7-47A3-870E-FF28152E36A5}" srcOrd="1" destOrd="0" presId="urn:microsoft.com/office/officeart/2005/8/layout/hList1"/>
    <dgm:cxn modelId="{DC377010-00E9-4A84-826F-781F034BD6C6}" type="presParOf" srcId="{73DBE3F5-C06B-4245-A8C8-CF2D7256BA71}" destId="{C5191C00-4A28-44D1-80BC-705CB48220A7}" srcOrd="1" destOrd="0" presId="urn:microsoft.com/office/officeart/2005/8/layout/hList1"/>
    <dgm:cxn modelId="{73D070CC-4D2E-40BA-BCF9-3DE473068B8A}" type="presParOf" srcId="{73DBE3F5-C06B-4245-A8C8-CF2D7256BA71}" destId="{014EA746-8CF5-412B-B7E1-6459394A13AA}" srcOrd="2" destOrd="0" presId="urn:microsoft.com/office/officeart/2005/8/layout/hList1"/>
    <dgm:cxn modelId="{71D12841-A407-4926-A9BC-0A60944B3723}" type="presParOf" srcId="{014EA746-8CF5-412B-B7E1-6459394A13AA}" destId="{EFDF53A8-50C4-4137-BE73-41C6150961CA}" srcOrd="0" destOrd="0" presId="urn:microsoft.com/office/officeart/2005/8/layout/hList1"/>
    <dgm:cxn modelId="{DD266179-9FD6-4338-8CDB-3BEAA0F940CE}" type="presParOf" srcId="{014EA746-8CF5-412B-B7E1-6459394A13AA}" destId="{F93F3AF5-12CA-454C-8148-7681AD31F2BF}" srcOrd="1" destOrd="0" presId="urn:microsoft.com/office/officeart/2005/8/layout/hList1"/>
    <dgm:cxn modelId="{C1E2C60C-5081-4482-B380-F15DEA990494}" type="presParOf" srcId="{73DBE3F5-C06B-4245-A8C8-CF2D7256BA71}" destId="{9A14DF20-C8C2-4D9C-9DEC-29FF604F80BE}" srcOrd="3" destOrd="0" presId="urn:microsoft.com/office/officeart/2005/8/layout/hList1"/>
    <dgm:cxn modelId="{76E9A152-0F2F-4AB2-A521-665C3195C8F0}" type="presParOf" srcId="{73DBE3F5-C06B-4245-A8C8-CF2D7256BA71}" destId="{399DF1DF-BF17-473C-8162-2D79E2CA71B3}" srcOrd="4" destOrd="0" presId="urn:microsoft.com/office/officeart/2005/8/layout/hList1"/>
    <dgm:cxn modelId="{228291D2-2BE1-42B6-9B9B-983946778E76}" type="presParOf" srcId="{399DF1DF-BF17-473C-8162-2D79E2CA71B3}" destId="{A958C921-B763-4640-BA2D-F7911CD033FA}" srcOrd="0" destOrd="0" presId="urn:microsoft.com/office/officeart/2005/8/layout/hList1"/>
    <dgm:cxn modelId="{5215EB6E-A2C8-4227-9F0E-B134E154DCAB}" type="presParOf" srcId="{399DF1DF-BF17-473C-8162-2D79E2CA71B3}" destId="{2504E6F7-63C3-4E18-B0A4-8907B55625BD}" srcOrd="1" destOrd="0" presId="urn:microsoft.com/office/officeart/2005/8/layout/hList1"/>
    <dgm:cxn modelId="{F03CBAA9-A233-4526-882E-63B054C465C2}" type="presParOf" srcId="{73DBE3F5-C06B-4245-A8C8-CF2D7256BA71}" destId="{C28CB4D2-442B-4F93-BB4C-FFB420D48DCF}" srcOrd="5" destOrd="0" presId="urn:microsoft.com/office/officeart/2005/8/layout/hList1"/>
    <dgm:cxn modelId="{547E9852-2AFB-4A74-B1CE-05245A577CAE}" type="presParOf" srcId="{73DBE3F5-C06B-4245-A8C8-CF2D7256BA71}" destId="{BD827474-7B56-4E61-A431-4FBCD5D769C8}" srcOrd="6" destOrd="0" presId="urn:microsoft.com/office/officeart/2005/8/layout/hList1"/>
    <dgm:cxn modelId="{B5036ACE-F21F-40F1-A323-2753CAFDDFB4}" type="presParOf" srcId="{BD827474-7B56-4E61-A431-4FBCD5D769C8}" destId="{2D395EE3-A8B9-4B4F-98E6-D4A375D84FB6}" srcOrd="0" destOrd="0" presId="urn:microsoft.com/office/officeart/2005/8/layout/hList1"/>
    <dgm:cxn modelId="{A6B5EE37-CC96-41B0-BFF3-02747F87513C}" type="presParOf" srcId="{BD827474-7B56-4E61-A431-4FBCD5D769C8}" destId="{5A928AFA-789C-4D62-A7CE-6AA694E92CC0}" srcOrd="1" destOrd="0" presId="urn:microsoft.com/office/officeart/2005/8/layout/hList1"/>
    <dgm:cxn modelId="{EAAF0974-22A3-42F4-BC62-362BAF65B8E9}" type="presParOf" srcId="{73DBE3F5-C06B-4245-A8C8-CF2D7256BA71}" destId="{5411D42A-3584-499A-A2A2-DE5F7FA6C6BC}" srcOrd="7" destOrd="0" presId="urn:microsoft.com/office/officeart/2005/8/layout/hList1"/>
    <dgm:cxn modelId="{6B42231F-7CE7-4278-8977-4BC6DBF5760E}" type="presParOf" srcId="{73DBE3F5-C06B-4245-A8C8-CF2D7256BA71}" destId="{333C2011-EA8F-4D2D-A667-B54F32121838}" srcOrd="8" destOrd="0" presId="urn:microsoft.com/office/officeart/2005/8/layout/hList1"/>
    <dgm:cxn modelId="{08B6871B-B8F9-406F-B8A5-44CEECE10D3D}" type="presParOf" srcId="{333C2011-EA8F-4D2D-A667-B54F32121838}" destId="{8D8CE01A-E73C-4E4A-AE2A-2E778C0B3F41}" srcOrd="0" destOrd="0" presId="urn:microsoft.com/office/officeart/2005/8/layout/hList1"/>
    <dgm:cxn modelId="{BBD4ED59-58C8-4640-99A8-70C3D240CDA0}" type="presParOf" srcId="{333C2011-EA8F-4D2D-A667-B54F32121838}" destId="{1C855918-3DBB-4A10-AA3E-2F5A0436ABF6}" srcOrd="1" destOrd="0" presId="urn:microsoft.com/office/officeart/2005/8/layout/hList1"/>
    <dgm:cxn modelId="{8E85C3C6-5FEF-414B-B8AB-43ACA99FD9C4}" type="presParOf" srcId="{73DBE3F5-C06B-4245-A8C8-CF2D7256BA71}" destId="{29AF4D7B-8027-499C-9EDB-3477F2A2D3C1}" srcOrd="9" destOrd="0" presId="urn:microsoft.com/office/officeart/2005/8/layout/hList1"/>
    <dgm:cxn modelId="{88843ECC-6A3F-42D9-86E1-D077A70F24A2}" type="presParOf" srcId="{73DBE3F5-C06B-4245-A8C8-CF2D7256BA71}" destId="{CA89CB11-ED14-460D-A91C-B4611174D090}" srcOrd="10" destOrd="0" presId="urn:microsoft.com/office/officeart/2005/8/layout/hList1"/>
    <dgm:cxn modelId="{32423CBE-AD39-4171-AF3A-0A887B432D1F}" type="presParOf" srcId="{CA89CB11-ED14-460D-A91C-B4611174D090}" destId="{94CAE719-29A5-4A6F-A2D2-540270D094C8}" srcOrd="0" destOrd="0" presId="urn:microsoft.com/office/officeart/2005/8/layout/hList1"/>
    <dgm:cxn modelId="{1FBCABA5-5F72-454C-AB73-1133A07303DB}" type="presParOf" srcId="{CA89CB11-ED14-460D-A91C-B4611174D090}" destId="{A28B3E9B-5C56-443A-BD5A-93D78C6C667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402EED8-506A-4522-A086-470FF1D1D40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31EA57-9812-48F3-9273-BEC1593167F4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As before, we want to minimize non-</a:t>
          </a:r>
          <a:r>
            <a:rPr lang="en-US" dirty="0" err="1" smtClean="0"/>
            <a:t>baseload</a:t>
          </a:r>
          <a:r>
            <a:rPr lang="en-US" dirty="0" smtClean="0"/>
            <a:t> power and imports</a:t>
          </a:r>
          <a:endParaRPr lang="en-US" dirty="0"/>
        </a:p>
      </dgm:t>
    </dgm:pt>
    <dgm:pt modelId="{6A43E593-7A96-401A-8AFB-27DE5E076AE9}" type="parTrans" cxnId="{57FC0054-A641-4C24-BF17-B7C11742F00A}">
      <dgm:prSet/>
      <dgm:spPr/>
      <dgm:t>
        <a:bodyPr/>
        <a:lstStyle/>
        <a:p>
          <a:endParaRPr lang="en-US"/>
        </a:p>
      </dgm:t>
    </dgm:pt>
    <dgm:pt modelId="{85FE6FD2-60DD-4EFB-8B94-551AEF4EFB8D}" type="sibTrans" cxnId="{57FC0054-A641-4C24-BF17-B7C11742F00A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C940F0E-F273-4885-8388-BDC2668810C5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8760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𝑜𝑡h𝑒𝑟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𝑜𝑡h𝑒𝑟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𝑜𝑡h𝑒𝑟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FC940F0E-F273-4885-8388-BDC2668810C5}">
          <dgm:prSet phldrT="[Text]"/>
          <dgm:spPr/>
          <dgm:t>
            <a:bodyPr/>
            <a:lstStyle/>
            <a:p>
              <a:r>
                <a:rPr lang="en-US" b="0" i="0" smtClean="0">
                  <a:latin typeface="Cambria Math" panose="02040503050406030204" pitchFamily="18" charset="0"/>
                </a:rPr>
                <a:t>𝑀𝑖𝑛 ∑24_(ℎ=1)^8760▒〖〖𝑜𝑡ℎ𝑒𝑟.𝑔𝑒𝑛.𝑤〗_ℎ+〖𝑜𝑡ℎ𝑒𝑟.𝑔𝑒𝑛.𝑒〗_ℎ+〖𝑜𝑡ℎ𝑒𝑟.𝑔𝑒𝑛.𝑑〗_ℎ 〗  </a:t>
              </a:r>
              <a:endParaRPr lang="en-US" dirty="0"/>
            </a:p>
          </dgm:t>
        </dgm:pt>
      </mc:Fallback>
    </mc:AlternateContent>
    <dgm:pt modelId="{F0838E30-4425-4E04-AFCF-FE52E63BF7AA}" type="parTrans" cxnId="{030061B0-BBCB-4E6B-8DC8-7D5A29D6CF04}">
      <dgm:prSet/>
      <dgm:spPr/>
      <dgm:t>
        <a:bodyPr/>
        <a:lstStyle/>
        <a:p>
          <a:endParaRPr lang="en-US"/>
        </a:p>
      </dgm:t>
    </dgm:pt>
    <dgm:pt modelId="{44A840EA-0A77-4FCF-9958-8ACEDEDDF2B3}" type="sibTrans" cxnId="{030061B0-BBCB-4E6B-8DC8-7D5A29D6CF04}">
      <dgm:prSet/>
      <dgm:spPr/>
      <dgm:t>
        <a:bodyPr/>
        <a:lstStyle/>
        <a:p>
          <a:endParaRPr lang="en-US"/>
        </a:p>
      </dgm:t>
    </dgm:pt>
    <dgm:pt modelId="{8152E70D-6BF2-4044-8B00-CEAF1295AEE5}" type="pres">
      <dgm:prSet presAssocID="{4402EED8-506A-4522-A086-470FF1D1D40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320AAB-6C9A-48F4-93F3-89B1843C0C18}" type="pres">
      <dgm:prSet presAssocID="{E831EA57-9812-48F3-9273-BEC1593167F4}" presName="parentLin" presStyleCnt="0"/>
      <dgm:spPr/>
    </dgm:pt>
    <dgm:pt modelId="{29650209-2F73-4B36-A7A9-8C8CBC3D9C08}" type="pres">
      <dgm:prSet presAssocID="{E831EA57-9812-48F3-9273-BEC1593167F4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9E1222B-21BA-456B-A65D-D66A678402B8}" type="pres">
      <dgm:prSet presAssocID="{E831EA57-9812-48F3-9273-BEC1593167F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C3766B-9C99-41A3-9D64-C3702EE5023C}" type="pres">
      <dgm:prSet presAssocID="{E831EA57-9812-48F3-9273-BEC1593167F4}" presName="negativeSpace" presStyleCnt="0"/>
      <dgm:spPr/>
    </dgm:pt>
    <dgm:pt modelId="{00A0979C-AAF9-4BB6-94CB-058D475D22FE}" type="pres">
      <dgm:prSet presAssocID="{E831EA57-9812-48F3-9273-BEC1593167F4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D2D54C-DCAA-4ABF-B431-DB62BB2046B0}" type="presOf" srcId="{E831EA57-9812-48F3-9273-BEC1593167F4}" destId="{89E1222B-21BA-456B-A65D-D66A678402B8}" srcOrd="1" destOrd="0" presId="urn:microsoft.com/office/officeart/2005/8/layout/list1"/>
    <dgm:cxn modelId="{57FC0054-A641-4C24-BF17-B7C11742F00A}" srcId="{4402EED8-506A-4522-A086-470FF1D1D40D}" destId="{E831EA57-9812-48F3-9273-BEC1593167F4}" srcOrd="0" destOrd="0" parTransId="{6A43E593-7A96-401A-8AFB-27DE5E076AE9}" sibTransId="{85FE6FD2-60DD-4EFB-8B94-551AEF4EFB8D}"/>
    <dgm:cxn modelId="{030061B0-BBCB-4E6B-8DC8-7D5A29D6CF04}" srcId="{E831EA57-9812-48F3-9273-BEC1593167F4}" destId="{FC940F0E-F273-4885-8388-BDC2668810C5}" srcOrd="0" destOrd="0" parTransId="{F0838E30-4425-4E04-AFCF-FE52E63BF7AA}" sibTransId="{44A840EA-0A77-4FCF-9958-8ACEDEDDF2B3}"/>
    <dgm:cxn modelId="{DFB30E1B-4211-4716-BB1D-8EFACAE8D462}" type="presOf" srcId="{FC940F0E-F273-4885-8388-BDC2668810C5}" destId="{00A0979C-AAF9-4BB6-94CB-058D475D22FE}" srcOrd="0" destOrd="0" presId="urn:microsoft.com/office/officeart/2005/8/layout/list1"/>
    <dgm:cxn modelId="{C4FC3392-C45E-4A88-A3D9-54C09F714476}" type="presOf" srcId="{4402EED8-506A-4522-A086-470FF1D1D40D}" destId="{8152E70D-6BF2-4044-8B00-CEAF1295AEE5}" srcOrd="0" destOrd="0" presId="urn:microsoft.com/office/officeart/2005/8/layout/list1"/>
    <dgm:cxn modelId="{4DDB9B16-8C12-4A18-AB32-9128CCD12016}" type="presOf" srcId="{E831EA57-9812-48F3-9273-BEC1593167F4}" destId="{29650209-2F73-4B36-A7A9-8C8CBC3D9C08}" srcOrd="0" destOrd="0" presId="urn:microsoft.com/office/officeart/2005/8/layout/list1"/>
    <dgm:cxn modelId="{7D8AA529-713B-4E24-ABD1-F4EA19319E9D}" type="presParOf" srcId="{8152E70D-6BF2-4044-8B00-CEAF1295AEE5}" destId="{7F320AAB-6C9A-48F4-93F3-89B1843C0C18}" srcOrd="0" destOrd="0" presId="urn:microsoft.com/office/officeart/2005/8/layout/list1"/>
    <dgm:cxn modelId="{AD81A80B-580A-4A16-86C6-EA00CA5710B7}" type="presParOf" srcId="{7F320AAB-6C9A-48F4-93F3-89B1843C0C18}" destId="{29650209-2F73-4B36-A7A9-8C8CBC3D9C08}" srcOrd="0" destOrd="0" presId="urn:microsoft.com/office/officeart/2005/8/layout/list1"/>
    <dgm:cxn modelId="{5D8EA067-CB05-4086-84BB-A8CBF3FBEF3E}" type="presParOf" srcId="{7F320AAB-6C9A-48F4-93F3-89B1843C0C18}" destId="{89E1222B-21BA-456B-A65D-D66A678402B8}" srcOrd="1" destOrd="0" presId="urn:microsoft.com/office/officeart/2005/8/layout/list1"/>
    <dgm:cxn modelId="{E1EC5238-5B0E-4F5A-86F9-A1C5FF98BB7F}" type="presParOf" srcId="{8152E70D-6BF2-4044-8B00-CEAF1295AEE5}" destId="{60C3766B-9C99-41A3-9D64-C3702EE5023C}" srcOrd="1" destOrd="0" presId="urn:microsoft.com/office/officeart/2005/8/layout/list1"/>
    <dgm:cxn modelId="{85946943-8B84-47B3-86DE-40B44E7E9BFD}" type="presParOf" srcId="{8152E70D-6BF2-4044-8B00-CEAF1295AEE5}" destId="{00A0979C-AAF9-4BB6-94CB-058D475D22F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402EED8-506A-4522-A086-470FF1D1D40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31EA57-9812-48F3-9273-BEC1593167F4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As before, we want to minimize non-</a:t>
          </a:r>
          <a:r>
            <a:rPr lang="en-US" dirty="0" err="1" smtClean="0"/>
            <a:t>baseload</a:t>
          </a:r>
          <a:r>
            <a:rPr lang="en-US" dirty="0" smtClean="0"/>
            <a:t> power and imports</a:t>
          </a:r>
          <a:endParaRPr lang="en-US" dirty="0"/>
        </a:p>
      </dgm:t>
    </dgm:pt>
    <dgm:pt modelId="{6A43E593-7A96-401A-8AFB-27DE5E076AE9}" type="parTrans" cxnId="{57FC0054-A641-4C24-BF17-B7C11742F00A}">
      <dgm:prSet/>
      <dgm:spPr/>
      <dgm:t>
        <a:bodyPr/>
        <a:lstStyle/>
        <a:p>
          <a:endParaRPr lang="en-US"/>
        </a:p>
      </dgm:t>
    </dgm:pt>
    <dgm:pt modelId="{85FE6FD2-60DD-4EFB-8B94-551AEF4EFB8D}" type="sibTrans" cxnId="{57FC0054-A641-4C24-BF17-B7C11742F00A}">
      <dgm:prSet/>
      <dgm:spPr/>
      <dgm:t>
        <a:bodyPr/>
        <a:lstStyle/>
        <a:p>
          <a:endParaRPr lang="en-US"/>
        </a:p>
      </dgm:t>
    </dgm:pt>
    <dgm:pt modelId="{FC940F0E-F273-4885-8388-BDC2668810C5}">
      <dgm:prSet phldrT="[Text]"/>
      <dgm:spPr>
        <a:blipFill rotWithShape="0">
          <a:blip xmlns:r="http://schemas.openxmlformats.org/officeDocument/2006/relationships" r:embed="rId1"/>
          <a:stretch>
            <a:fillRect t="-14570" b="-71523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0838E30-4425-4E04-AFCF-FE52E63BF7AA}" type="parTrans" cxnId="{030061B0-BBCB-4E6B-8DC8-7D5A29D6CF04}">
      <dgm:prSet/>
      <dgm:spPr/>
      <dgm:t>
        <a:bodyPr/>
        <a:lstStyle/>
        <a:p>
          <a:endParaRPr lang="en-US"/>
        </a:p>
      </dgm:t>
    </dgm:pt>
    <dgm:pt modelId="{44A840EA-0A77-4FCF-9958-8ACEDEDDF2B3}" type="sibTrans" cxnId="{030061B0-BBCB-4E6B-8DC8-7D5A29D6CF04}">
      <dgm:prSet/>
      <dgm:spPr/>
      <dgm:t>
        <a:bodyPr/>
        <a:lstStyle/>
        <a:p>
          <a:endParaRPr lang="en-US"/>
        </a:p>
      </dgm:t>
    </dgm:pt>
    <dgm:pt modelId="{8152E70D-6BF2-4044-8B00-CEAF1295AEE5}" type="pres">
      <dgm:prSet presAssocID="{4402EED8-506A-4522-A086-470FF1D1D40D}" presName="linear" presStyleCnt="0">
        <dgm:presLayoutVars>
          <dgm:dir/>
          <dgm:animLvl val="lvl"/>
          <dgm:resizeHandles val="exact"/>
        </dgm:presLayoutVars>
      </dgm:prSet>
      <dgm:spPr/>
    </dgm:pt>
    <dgm:pt modelId="{7F320AAB-6C9A-48F4-93F3-89B1843C0C18}" type="pres">
      <dgm:prSet presAssocID="{E831EA57-9812-48F3-9273-BEC1593167F4}" presName="parentLin" presStyleCnt="0"/>
      <dgm:spPr/>
    </dgm:pt>
    <dgm:pt modelId="{29650209-2F73-4B36-A7A9-8C8CBC3D9C08}" type="pres">
      <dgm:prSet presAssocID="{E831EA57-9812-48F3-9273-BEC1593167F4}" presName="parentLeftMargin" presStyleLbl="node1" presStyleIdx="0" presStyleCnt="1"/>
      <dgm:spPr/>
    </dgm:pt>
    <dgm:pt modelId="{89E1222B-21BA-456B-A65D-D66A678402B8}" type="pres">
      <dgm:prSet presAssocID="{E831EA57-9812-48F3-9273-BEC1593167F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C3766B-9C99-41A3-9D64-C3702EE5023C}" type="pres">
      <dgm:prSet presAssocID="{E831EA57-9812-48F3-9273-BEC1593167F4}" presName="negativeSpace" presStyleCnt="0"/>
      <dgm:spPr/>
    </dgm:pt>
    <dgm:pt modelId="{00A0979C-AAF9-4BB6-94CB-058D475D22FE}" type="pres">
      <dgm:prSet presAssocID="{E831EA57-9812-48F3-9273-BEC1593167F4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D2D54C-DCAA-4ABF-B431-DB62BB2046B0}" type="presOf" srcId="{E831EA57-9812-48F3-9273-BEC1593167F4}" destId="{89E1222B-21BA-456B-A65D-D66A678402B8}" srcOrd="1" destOrd="0" presId="urn:microsoft.com/office/officeart/2005/8/layout/list1"/>
    <dgm:cxn modelId="{57FC0054-A641-4C24-BF17-B7C11742F00A}" srcId="{4402EED8-506A-4522-A086-470FF1D1D40D}" destId="{E831EA57-9812-48F3-9273-BEC1593167F4}" srcOrd="0" destOrd="0" parTransId="{6A43E593-7A96-401A-8AFB-27DE5E076AE9}" sibTransId="{85FE6FD2-60DD-4EFB-8B94-551AEF4EFB8D}"/>
    <dgm:cxn modelId="{030061B0-BBCB-4E6B-8DC8-7D5A29D6CF04}" srcId="{E831EA57-9812-48F3-9273-BEC1593167F4}" destId="{FC940F0E-F273-4885-8388-BDC2668810C5}" srcOrd="0" destOrd="0" parTransId="{F0838E30-4425-4E04-AFCF-FE52E63BF7AA}" sibTransId="{44A840EA-0A77-4FCF-9958-8ACEDEDDF2B3}"/>
    <dgm:cxn modelId="{DFB30E1B-4211-4716-BB1D-8EFACAE8D462}" type="presOf" srcId="{FC940F0E-F273-4885-8388-BDC2668810C5}" destId="{00A0979C-AAF9-4BB6-94CB-058D475D22FE}" srcOrd="0" destOrd="0" presId="urn:microsoft.com/office/officeart/2005/8/layout/list1"/>
    <dgm:cxn modelId="{C4FC3392-C45E-4A88-A3D9-54C09F714476}" type="presOf" srcId="{4402EED8-506A-4522-A086-470FF1D1D40D}" destId="{8152E70D-6BF2-4044-8B00-CEAF1295AEE5}" srcOrd="0" destOrd="0" presId="urn:microsoft.com/office/officeart/2005/8/layout/list1"/>
    <dgm:cxn modelId="{4DDB9B16-8C12-4A18-AB32-9128CCD12016}" type="presOf" srcId="{E831EA57-9812-48F3-9273-BEC1593167F4}" destId="{29650209-2F73-4B36-A7A9-8C8CBC3D9C08}" srcOrd="0" destOrd="0" presId="urn:microsoft.com/office/officeart/2005/8/layout/list1"/>
    <dgm:cxn modelId="{7D8AA529-713B-4E24-ABD1-F4EA19319E9D}" type="presParOf" srcId="{8152E70D-6BF2-4044-8B00-CEAF1295AEE5}" destId="{7F320AAB-6C9A-48F4-93F3-89B1843C0C18}" srcOrd="0" destOrd="0" presId="urn:microsoft.com/office/officeart/2005/8/layout/list1"/>
    <dgm:cxn modelId="{AD81A80B-580A-4A16-86C6-EA00CA5710B7}" type="presParOf" srcId="{7F320AAB-6C9A-48F4-93F3-89B1843C0C18}" destId="{29650209-2F73-4B36-A7A9-8C8CBC3D9C08}" srcOrd="0" destOrd="0" presId="urn:microsoft.com/office/officeart/2005/8/layout/list1"/>
    <dgm:cxn modelId="{5D8EA067-CB05-4086-84BB-A8CBF3FBEF3E}" type="presParOf" srcId="{7F320AAB-6C9A-48F4-93F3-89B1843C0C18}" destId="{89E1222B-21BA-456B-A65D-D66A678402B8}" srcOrd="1" destOrd="0" presId="urn:microsoft.com/office/officeart/2005/8/layout/list1"/>
    <dgm:cxn modelId="{E1EC5238-5B0E-4F5A-86F9-A1C5FF98BB7F}" type="presParOf" srcId="{8152E70D-6BF2-4044-8B00-CEAF1295AEE5}" destId="{60C3766B-9C99-41A3-9D64-C3702EE5023C}" srcOrd="1" destOrd="0" presId="urn:microsoft.com/office/officeart/2005/8/layout/list1"/>
    <dgm:cxn modelId="{85946943-8B84-47B3-86DE-40B44E7E9BFD}" type="presParOf" srcId="{8152E70D-6BF2-4044-8B00-CEAF1295AEE5}" destId="{00A0979C-AAF9-4BB6-94CB-058D475D22F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61D5A4-6B6C-4C4E-90A5-ACCDFC76CE7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7B8F73-FAF2-48BA-953A-3CF57C57CC6A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Energy Balance in the West zone (8760 constraints)</a:t>
          </a:r>
          <a:endParaRPr lang="en-US" dirty="0"/>
        </a:p>
      </dgm:t>
    </dgm:pt>
    <dgm:pt modelId="{9F870A91-484A-42DF-BE16-2577057070E9}" type="parTrans" cxnId="{7B9929D0-951E-4053-83C1-F0AD93A2C987}">
      <dgm:prSet/>
      <dgm:spPr/>
      <dgm:t>
        <a:bodyPr/>
        <a:lstStyle/>
        <a:p>
          <a:endParaRPr lang="en-US"/>
        </a:p>
      </dgm:t>
    </dgm:pt>
    <dgm:pt modelId="{5165EA60-0611-484F-AB18-636A86E907AA}" type="sibTrans" cxnId="{7B9929D0-951E-4053-83C1-F0AD93A2C987}">
      <dgm:prSet/>
      <dgm:spPr/>
      <dgm:t>
        <a:bodyPr/>
        <a:lstStyle/>
        <a:p>
          <a:endParaRPr lang="en-US"/>
        </a:p>
      </dgm:t>
    </dgm:pt>
    <dgm:pt modelId="{59CA947B-599A-44BA-BB36-04FD6106B3F7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Energy Balance in the East zone (8760)</a:t>
          </a:r>
          <a:endParaRPr lang="en-US" dirty="0"/>
        </a:p>
      </dgm:t>
    </dgm:pt>
    <dgm:pt modelId="{14726556-104D-4F13-B7FD-29EBB11A2239}" type="parTrans" cxnId="{5131542E-383B-4F40-BC33-857271E0FC84}">
      <dgm:prSet/>
      <dgm:spPr/>
      <dgm:t>
        <a:bodyPr/>
        <a:lstStyle/>
        <a:p>
          <a:endParaRPr lang="en-US"/>
        </a:p>
      </dgm:t>
    </dgm:pt>
    <dgm:pt modelId="{7563B434-4835-4F07-8576-1B4091B15581}" type="sibTrans" cxnId="{5131542E-383B-4F40-BC33-857271E0FC8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87741E6-606F-4AB8-BD62-9F33742AA6C2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𝑝𝑒𝑟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𝑡𝑢𝑟𝑏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𝑜𝑡h𝑒𝑟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𝑔𝑒𝑛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𝑡𝑟𝑎𝑛𝑠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𝑑𝑒𝑚𝑎𝑛𝑑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𝑏𝑎𝑠𝑒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𝑔𝑒𝑛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nary>
                  </m:oMath>
                </m:oMathPara>
              </a14:m>
              <a:endParaRPr lang="en-US" dirty="0"/>
            </a:p>
          </dgm:t>
        </dgm:pt>
      </mc:Choice>
      <mc:Fallback xmlns="">
        <dgm:pt modelId="{487741E6-606F-4AB8-BD62-9F33742AA6C2}">
          <dgm:prSet phldrT="[Text]"/>
          <dgm:spPr/>
          <dgm:t>
            <a:bodyPr/>
            <a:lstStyle/>
            <a:p>
              <a:r>
                <a:rPr lang="en-US" i="0" smtClean="0">
                  <a:latin typeface="Cambria Math" panose="02040503050406030204" pitchFamily="18" charset="0"/>
                </a:rPr>
                <a:t>∑10_(</a:t>
              </a:r>
              <a:r>
                <a:rPr lang="en-US" b="0" i="0" smtClean="0">
                  <a:latin typeface="Cambria Math" panose="02040503050406030204" pitchFamily="18" charset="0"/>
                </a:rPr>
                <a:t>𝑖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∈𝑤)▒〖〖</a:t>
              </a:r>
              <a:r>
                <a:rPr lang="en-US" b="0" i="0" smtClean="0">
                  <a:latin typeface="Cambria Math" panose="02040503050406030204" pitchFamily="18" charset="0"/>
                </a:rPr>
                <a:t>𝑔𝑒𝑛.𝑝𝑒𝑟.𝑡𝑢𝑟𝑏〗_(𝑖,ℎ)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×〖𝑛.𝑡〗_𝑖+〖𝑜𝑡ℎ𝑒𝑟.𝑔𝑒𝑛.𝑤〗_ℎ−〖𝑡𝑟𝑎𝑛𝑠.𝑤.𝑒〗_ℎ≥〖𝑑𝑒𝑚𝑎𝑛𝑑.𝑤〗_ℎ−〖𝑏𝑎𝑠𝑒.𝑔𝑒𝑛.𝑤〗_ℎ 〗</a:t>
              </a:r>
              <a:endParaRPr lang="en-US" dirty="0"/>
            </a:p>
          </dgm:t>
        </dgm:pt>
      </mc:Fallback>
    </mc:AlternateContent>
    <dgm:pt modelId="{13B9B5BB-25DA-44EA-9E91-E5DC13323095}" type="parTrans" cxnId="{2AE653BC-B571-4C03-9F83-6AF033F79913}">
      <dgm:prSet/>
      <dgm:spPr/>
      <dgm:t>
        <a:bodyPr/>
        <a:lstStyle/>
        <a:p>
          <a:endParaRPr lang="en-US"/>
        </a:p>
      </dgm:t>
    </dgm:pt>
    <dgm:pt modelId="{EE00AC35-E40B-470B-933A-56A57F53CDBA}" type="sibTrans" cxnId="{2AE653BC-B571-4C03-9F83-6AF033F79913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E667AF4-D577-460D-A914-4EC8BC9FCB9D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𝑝𝑒𝑟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𝑡𝑢𝑟𝑏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𝑜𝑡h𝑒𝑟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𝑔𝑒𝑛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𝑡𝑟𝑎𝑛𝑠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𝑡𝑟𝑎𝑛𝑠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𝑑𝑒𝑚𝑎𝑛𝑑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𝑏𝑎𝑠𝑒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𝑔𝑒𝑛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nary>
                  </m:oMath>
                </m:oMathPara>
              </a14:m>
              <a:endParaRPr lang="en-US" dirty="0"/>
            </a:p>
          </dgm:t>
        </dgm:pt>
      </mc:Choice>
      <mc:Fallback xmlns="">
        <dgm:pt modelId="{3E667AF4-D577-460D-A914-4EC8BC9FCB9D}">
          <dgm:prSet phldrT="[Text]"/>
          <dgm:spPr/>
          <dgm:t>
            <a:bodyPr/>
            <a:lstStyle/>
            <a:p>
              <a:r>
                <a:rPr lang="en-US" i="0" smtClean="0">
                  <a:latin typeface="Cambria Math" panose="02040503050406030204" pitchFamily="18" charset="0"/>
                </a:rPr>
                <a:t>∑2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_(</a:t>
              </a:r>
              <a:r>
                <a:rPr lang="en-US" b="0" i="0" smtClean="0">
                  <a:latin typeface="Cambria Math" panose="02040503050406030204" pitchFamily="18" charset="0"/>
                </a:rPr>
                <a:t>𝑖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∈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𝑒)▒〖〖</a:t>
              </a:r>
              <a:r>
                <a:rPr lang="en-US" b="0" i="0" smtClean="0">
                  <a:latin typeface="Cambria Math" panose="02040503050406030204" pitchFamily="18" charset="0"/>
                </a:rPr>
                <a:t>𝑔𝑒𝑛.𝑝𝑒𝑟.𝑡𝑢𝑟𝑏〗_(𝑖,ℎ)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×〖𝑛.𝑡〗_𝑖+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〖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𝑜𝑡ℎ𝑒𝑟.𝑔𝑒𝑛.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𝑒〗_ℎ+〖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𝑡𝑟𝑎𝑛𝑠.𝑤.𝑒〗_ℎ−〖𝑡𝑟𝑎𝑛𝑠.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𝑒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.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𝑑〗_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ℎ≥〖𝑑𝑒𝑚𝑎𝑛𝑑.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𝑒〗_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ℎ−〖𝑏𝑎𝑠𝑒.𝑔𝑒𝑛.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𝑒〗_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ℎ 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〗</a:t>
              </a:r>
              <a:endParaRPr lang="en-US" dirty="0"/>
            </a:p>
          </dgm:t>
        </dgm:pt>
      </mc:Fallback>
    </mc:AlternateContent>
    <dgm:pt modelId="{7DDA7293-F221-4658-B66C-BF59D24E6929}" type="parTrans" cxnId="{C1A37330-94A7-45A8-A3E4-A5DC8026AC74}">
      <dgm:prSet/>
      <dgm:spPr/>
      <dgm:t>
        <a:bodyPr/>
        <a:lstStyle/>
        <a:p>
          <a:endParaRPr lang="en-US"/>
        </a:p>
      </dgm:t>
    </dgm:pt>
    <dgm:pt modelId="{3214FA1C-BF81-4E68-9527-9C5A2CEE5CF5}" type="sibTrans" cxnId="{C1A37330-94A7-45A8-A3E4-A5DC8026AC74}">
      <dgm:prSet/>
      <dgm:spPr/>
      <dgm:t>
        <a:bodyPr/>
        <a:lstStyle/>
        <a:p>
          <a:endParaRPr lang="en-US"/>
        </a:p>
      </dgm:t>
    </dgm:pt>
    <dgm:pt modelId="{39CDA810-7D8A-4A59-91B1-A38C17939ADF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Energy Balance in the Downstate zone (8760)</a:t>
          </a:r>
          <a:endParaRPr lang="en-US" dirty="0"/>
        </a:p>
      </dgm:t>
    </dgm:pt>
    <dgm:pt modelId="{EABEEC37-4912-4B87-99CF-A74DAB0B6B68}" type="sibTrans" cxnId="{DE720E38-6333-4CB3-BFF7-B533BA8594E7}">
      <dgm:prSet/>
      <dgm:spPr/>
      <dgm:t>
        <a:bodyPr/>
        <a:lstStyle/>
        <a:p>
          <a:endParaRPr lang="en-US"/>
        </a:p>
      </dgm:t>
    </dgm:pt>
    <dgm:pt modelId="{C49895F9-8644-4A5C-B5B9-40C23D373813}" type="parTrans" cxnId="{DE720E38-6333-4CB3-BFF7-B533BA8594E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23B19D1-8897-4763-82B0-34EA68EE242E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𝑝𝑒𝑟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𝑡𝑢𝑟𝑏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𝑜𝑡h𝑒𝑟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𝑔𝑒𝑛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𝑡𝑟𝑎𝑛𝑠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𝑑𝑒𝑚𝑎𝑛𝑑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𝑏𝑎𝑠𝑒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𝑔𝑒𝑛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nary>
                  </m:oMath>
                </m:oMathPara>
              </a14:m>
              <a:endParaRPr lang="en-US" dirty="0"/>
            </a:p>
          </dgm:t>
        </dgm:pt>
      </mc:Choice>
      <mc:Fallback xmlns="">
        <dgm:pt modelId="{023B19D1-8897-4763-82B0-34EA68EE242E}">
          <dgm:prSet phldrT="[Text]"/>
          <dgm:spPr/>
          <dgm:t>
            <a:bodyPr/>
            <a:lstStyle/>
            <a:p>
              <a:r>
                <a:rPr lang="en-US" i="0" smtClean="0">
                  <a:latin typeface="Cambria Math" panose="02040503050406030204" pitchFamily="18" charset="0"/>
                </a:rPr>
                <a:t>∑2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_(</a:t>
              </a:r>
              <a:r>
                <a:rPr lang="en-US" b="0" i="0" smtClean="0">
                  <a:latin typeface="Cambria Math" panose="02040503050406030204" pitchFamily="18" charset="0"/>
                </a:rPr>
                <a:t>𝑖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∈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𝑑)▒〖〖</a:t>
              </a:r>
              <a:r>
                <a:rPr lang="en-US" b="0" i="0" smtClean="0">
                  <a:latin typeface="Cambria Math" panose="02040503050406030204" pitchFamily="18" charset="0"/>
                </a:rPr>
                <a:t>𝑔𝑒𝑛.𝑝𝑒𝑟.𝑡𝑢𝑟𝑏〗_(𝑖,ℎ)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×〖𝑛.𝑡〗_𝑖+〖𝑜𝑡ℎ𝑒𝑟.𝑔𝑒𝑛.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𝑑〗_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ℎ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+〖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𝑡𝑟𝑎𝑛𝑠.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𝑒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.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𝑑〗_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ℎ≥〖𝑑𝑒𝑚𝑎𝑛𝑑.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𝑑〗_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ℎ−〖𝑏𝑎𝑠𝑒.𝑔𝑒𝑛.〗_ℎ 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〗</a:t>
              </a:r>
              <a:endParaRPr lang="en-US" dirty="0"/>
            </a:p>
          </dgm:t>
        </dgm:pt>
      </mc:Fallback>
    </mc:AlternateContent>
    <dgm:pt modelId="{BF618CB5-63F3-45D4-8730-FEB965CE7797}" type="parTrans" cxnId="{3FFBC02D-2666-4F6D-82CC-6E86B08E1D7D}">
      <dgm:prSet/>
      <dgm:spPr/>
      <dgm:t>
        <a:bodyPr/>
        <a:lstStyle/>
        <a:p>
          <a:endParaRPr lang="en-US"/>
        </a:p>
      </dgm:t>
    </dgm:pt>
    <dgm:pt modelId="{7D699278-943A-4983-9BCF-56EE983C0FF2}" type="sibTrans" cxnId="{3FFBC02D-2666-4F6D-82CC-6E86B08E1D7D}">
      <dgm:prSet/>
      <dgm:spPr/>
      <dgm:t>
        <a:bodyPr/>
        <a:lstStyle/>
        <a:p>
          <a:endParaRPr lang="en-US"/>
        </a:p>
      </dgm:t>
    </dgm:pt>
    <dgm:pt modelId="{21253ECF-C96B-4958-AB33-B0244E31DF90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Total number of turbines (1)</a:t>
          </a:r>
          <a:endParaRPr lang="en-US" dirty="0"/>
        </a:p>
      </dgm:t>
    </dgm:pt>
    <dgm:pt modelId="{447EB0E9-443C-4EBF-A08E-B4BBE1CC3800}" type="parTrans" cxnId="{9C0E2957-7FDF-4FCF-BFBE-4C93977F4756}">
      <dgm:prSet/>
      <dgm:spPr/>
      <dgm:t>
        <a:bodyPr/>
        <a:lstStyle/>
        <a:p>
          <a:endParaRPr lang="en-US"/>
        </a:p>
      </dgm:t>
    </dgm:pt>
    <dgm:pt modelId="{41EE92C1-7A36-44CC-9112-D924FBA46079}" type="sibTrans" cxnId="{9C0E2957-7FDF-4FCF-BFBE-4C93977F475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84564C1-4D94-4F3C-B3C8-D1293680280C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𝑁𝑌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=5000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084564C1-4D94-4F3C-B3C8-D1293680280C}">
          <dgm:prSet phldrT="[Text]"/>
          <dgm:spPr/>
          <dgm:t>
            <a:bodyPr/>
            <a:lstStyle/>
            <a:p>
              <a:r>
                <a:rPr lang="en-US" i="0" smtClean="0">
                  <a:latin typeface="Cambria Math" panose="02040503050406030204" pitchFamily="18" charset="0"/>
                </a:rPr>
                <a:t>∑2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_(</a:t>
              </a:r>
              <a:r>
                <a:rPr lang="en-US" b="0" i="0" smtClean="0">
                  <a:latin typeface="Cambria Math" panose="02040503050406030204" pitchFamily="18" charset="0"/>
                </a:rPr>
                <a:t>𝑖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∈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𝑁𝑌)▒〖𝑛.𝑡〗_𝑖 =5000</a:t>
              </a:r>
              <a:endParaRPr lang="en-US" dirty="0"/>
            </a:p>
          </dgm:t>
        </dgm:pt>
      </mc:Fallback>
    </mc:AlternateContent>
    <dgm:pt modelId="{A7925426-54B8-4232-B383-F07E8D94C0E2}" type="parTrans" cxnId="{7263A383-A1EB-48DE-A32B-FA52BB0D60D2}">
      <dgm:prSet/>
      <dgm:spPr/>
      <dgm:t>
        <a:bodyPr/>
        <a:lstStyle/>
        <a:p>
          <a:endParaRPr lang="en-US"/>
        </a:p>
      </dgm:t>
    </dgm:pt>
    <dgm:pt modelId="{9EA9F9DF-D6C0-4532-933C-82CA2A48172B}" type="sibTrans" cxnId="{7263A383-A1EB-48DE-A32B-FA52BB0D60D2}">
      <dgm:prSet/>
      <dgm:spPr/>
      <dgm:t>
        <a:bodyPr/>
        <a:lstStyle/>
        <a:p>
          <a:endParaRPr lang="en-US"/>
        </a:p>
      </dgm:t>
    </dgm:pt>
    <dgm:pt modelId="{79948D00-AF5E-406D-9F36-218E72477E1D}" type="pres">
      <dgm:prSet presAssocID="{6761D5A4-6B6C-4C4E-90A5-ACCDFC76CE7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C9CF2A8-B897-44EF-AB2D-FED63B462AC7}" type="pres">
      <dgm:prSet presAssocID="{AA7B8F73-FAF2-48BA-953A-3CF57C57CC6A}" presName="parentLin" presStyleCnt="0"/>
      <dgm:spPr/>
    </dgm:pt>
    <dgm:pt modelId="{3A294CE2-DF14-40E8-88E3-BFB7864A5605}" type="pres">
      <dgm:prSet presAssocID="{AA7B8F73-FAF2-48BA-953A-3CF57C57CC6A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B1525654-3AF0-4F54-8C75-3CAECB8B3127}" type="pres">
      <dgm:prSet presAssocID="{AA7B8F73-FAF2-48BA-953A-3CF57C57CC6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1B81C2-D370-48A3-9DA2-996E96CE9077}" type="pres">
      <dgm:prSet presAssocID="{AA7B8F73-FAF2-48BA-953A-3CF57C57CC6A}" presName="negativeSpace" presStyleCnt="0"/>
      <dgm:spPr/>
    </dgm:pt>
    <dgm:pt modelId="{731222D1-7B1C-4343-8D38-8E1F8828E051}" type="pres">
      <dgm:prSet presAssocID="{AA7B8F73-FAF2-48BA-953A-3CF57C57CC6A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230182-60B0-45F0-9C97-B38B1AE00C84}" type="pres">
      <dgm:prSet presAssocID="{5165EA60-0611-484F-AB18-636A86E907AA}" presName="spaceBetweenRectangles" presStyleCnt="0"/>
      <dgm:spPr/>
    </dgm:pt>
    <dgm:pt modelId="{5384600F-340A-4454-87C7-E1E69CA13C41}" type="pres">
      <dgm:prSet presAssocID="{59CA947B-599A-44BA-BB36-04FD6106B3F7}" presName="parentLin" presStyleCnt="0"/>
      <dgm:spPr/>
    </dgm:pt>
    <dgm:pt modelId="{7C66077E-379C-4F39-A070-91CD2A8997F2}" type="pres">
      <dgm:prSet presAssocID="{59CA947B-599A-44BA-BB36-04FD6106B3F7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EE4BCB24-DB61-4A45-AB69-193A2ECF5FDF}" type="pres">
      <dgm:prSet presAssocID="{59CA947B-599A-44BA-BB36-04FD6106B3F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67BDA6-6AC8-432D-8AD2-FE604669368D}" type="pres">
      <dgm:prSet presAssocID="{59CA947B-599A-44BA-BB36-04FD6106B3F7}" presName="negativeSpace" presStyleCnt="0"/>
      <dgm:spPr/>
    </dgm:pt>
    <dgm:pt modelId="{00FB3DCC-45A0-48C2-81C5-7060A239DF61}" type="pres">
      <dgm:prSet presAssocID="{59CA947B-599A-44BA-BB36-04FD6106B3F7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908641-0B71-4FA3-A0C2-C578B6853AF1}" type="pres">
      <dgm:prSet presAssocID="{7563B434-4835-4F07-8576-1B4091B15581}" presName="spaceBetweenRectangles" presStyleCnt="0"/>
      <dgm:spPr/>
    </dgm:pt>
    <dgm:pt modelId="{199013F0-A351-4423-A6EF-32764D005BC6}" type="pres">
      <dgm:prSet presAssocID="{39CDA810-7D8A-4A59-91B1-A38C17939ADF}" presName="parentLin" presStyleCnt="0"/>
      <dgm:spPr/>
    </dgm:pt>
    <dgm:pt modelId="{84B0201D-E88D-4EB8-B98A-E4C30F45DD84}" type="pres">
      <dgm:prSet presAssocID="{39CDA810-7D8A-4A59-91B1-A38C17939ADF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B62DC23F-235D-4EEA-8D3B-9AF6E6BDB751}" type="pres">
      <dgm:prSet presAssocID="{39CDA810-7D8A-4A59-91B1-A38C17939AD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308B35-ED42-484C-95DC-9D8FEE207F7B}" type="pres">
      <dgm:prSet presAssocID="{39CDA810-7D8A-4A59-91B1-A38C17939ADF}" presName="negativeSpace" presStyleCnt="0"/>
      <dgm:spPr/>
    </dgm:pt>
    <dgm:pt modelId="{D5BB9450-BA43-4B3B-BA1B-74C80A7646FB}" type="pres">
      <dgm:prSet presAssocID="{39CDA810-7D8A-4A59-91B1-A38C17939ADF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1EB795-C40F-4B2F-82A1-F668117D6F92}" type="pres">
      <dgm:prSet presAssocID="{EABEEC37-4912-4B87-99CF-A74DAB0B6B68}" presName="spaceBetweenRectangles" presStyleCnt="0"/>
      <dgm:spPr/>
    </dgm:pt>
    <dgm:pt modelId="{475C0FFE-17DD-40F6-9A77-7CBEA8DF88AF}" type="pres">
      <dgm:prSet presAssocID="{21253ECF-C96B-4958-AB33-B0244E31DF90}" presName="parentLin" presStyleCnt="0"/>
      <dgm:spPr/>
    </dgm:pt>
    <dgm:pt modelId="{C136AB0F-5182-405C-A38A-15C2D253D60E}" type="pres">
      <dgm:prSet presAssocID="{21253ECF-C96B-4958-AB33-B0244E31DF90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3B123DA8-68C3-4D89-A24D-BB509063E784}" type="pres">
      <dgm:prSet presAssocID="{21253ECF-C96B-4958-AB33-B0244E31DF9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998DFF-E418-416B-9423-499AE73A64BA}" type="pres">
      <dgm:prSet presAssocID="{21253ECF-C96B-4958-AB33-B0244E31DF90}" presName="negativeSpace" presStyleCnt="0"/>
      <dgm:spPr/>
    </dgm:pt>
    <dgm:pt modelId="{E5AABDA3-2C86-4B78-AC5F-5F2C757E405E}" type="pres">
      <dgm:prSet presAssocID="{21253ECF-C96B-4958-AB33-B0244E31DF90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02C815-358E-4E96-8A31-116FED5B46DE}" type="presOf" srcId="{59CA947B-599A-44BA-BB36-04FD6106B3F7}" destId="{7C66077E-379C-4F39-A070-91CD2A8997F2}" srcOrd="0" destOrd="0" presId="urn:microsoft.com/office/officeart/2005/8/layout/list1"/>
    <dgm:cxn modelId="{DC1556ED-E0F3-477B-9B87-884471B7BE6C}" type="presOf" srcId="{AA7B8F73-FAF2-48BA-953A-3CF57C57CC6A}" destId="{B1525654-3AF0-4F54-8C75-3CAECB8B3127}" srcOrd="1" destOrd="0" presId="urn:microsoft.com/office/officeart/2005/8/layout/list1"/>
    <dgm:cxn modelId="{BDBF0717-E730-4020-B30A-77A4DC51DC19}" type="presOf" srcId="{AA7B8F73-FAF2-48BA-953A-3CF57C57CC6A}" destId="{3A294CE2-DF14-40E8-88E3-BFB7864A5605}" srcOrd="0" destOrd="0" presId="urn:microsoft.com/office/officeart/2005/8/layout/list1"/>
    <dgm:cxn modelId="{9C0E2957-7FDF-4FCF-BFBE-4C93977F4756}" srcId="{6761D5A4-6B6C-4C4E-90A5-ACCDFC76CE75}" destId="{21253ECF-C96B-4958-AB33-B0244E31DF90}" srcOrd="3" destOrd="0" parTransId="{447EB0E9-443C-4EBF-A08E-B4BBE1CC3800}" sibTransId="{41EE92C1-7A36-44CC-9112-D924FBA46079}"/>
    <dgm:cxn modelId="{F69EC6B6-FF11-47CE-BD53-47D75A592526}" type="presOf" srcId="{39CDA810-7D8A-4A59-91B1-A38C17939ADF}" destId="{84B0201D-E88D-4EB8-B98A-E4C30F45DD84}" srcOrd="0" destOrd="0" presId="urn:microsoft.com/office/officeart/2005/8/layout/list1"/>
    <dgm:cxn modelId="{7CD251D9-CBBD-42A2-B195-2714E1D3D07F}" type="presOf" srcId="{3E667AF4-D577-460D-A914-4EC8BC9FCB9D}" destId="{00FB3DCC-45A0-48C2-81C5-7060A239DF61}" srcOrd="0" destOrd="0" presId="urn:microsoft.com/office/officeart/2005/8/layout/list1"/>
    <dgm:cxn modelId="{A358F3A4-5A8C-4B16-AFBA-BF412B9B7101}" type="presOf" srcId="{59CA947B-599A-44BA-BB36-04FD6106B3F7}" destId="{EE4BCB24-DB61-4A45-AB69-193A2ECF5FDF}" srcOrd="1" destOrd="0" presId="urn:microsoft.com/office/officeart/2005/8/layout/list1"/>
    <dgm:cxn modelId="{21F86919-52F6-4D11-9094-FA3E2EAE5D1B}" type="presOf" srcId="{487741E6-606F-4AB8-BD62-9F33742AA6C2}" destId="{731222D1-7B1C-4343-8D38-8E1F8828E051}" srcOrd="0" destOrd="0" presId="urn:microsoft.com/office/officeart/2005/8/layout/list1"/>
    <dgm:cxn modelId="{3DDB9F4B-2378-49B3-BFE1-EB50A332E729}" type="presOf" srcId="{023B19D1-8897-4763-82B0-34EA68EE242E}" destId="{D5BB9450-BA43-4B3B-BA1B-74C80A7646FB}" srcOrd="0" destOrd="0" presId="urn:microsoft.com/office/officeart/2005/8/layout/list1"/>
    <dgm:cxn modelId="{DE720E38-6333-4CB3-BFF7-B533BA8594E7}" srcId="{6761D5A4-6B6C-4C4E-90A5-ACCDFC76CE75}" destId="{39CDA810-7D8A-4A59-91B1-A38C17939ADF}" srcOrd="2" destOrd="0" parTransId="{C49895F9-8644-4A5C-B5B9-40C23D373813}" sibTransId="{EABEEC37-4912-4B87-99CF-A74DAB0B6B68}"/>
    <dgm:cxn modelId="{2E4F906E-E5F7-40F7-9687-EA530A1934AD}" type="presOf" srcId="{21253ECF-C96B-4958-AB33-B0244E31DF90}" destId="{C136AB0F-5182-405C-A38A-15C2D253D60E}" srcOrd="0" destOrd="0" presId="urn:microsoft.com/office/officeart/2005/8/layout/list1"/>
    <dgm:cxn modelId="{7B9929D0-951E-4053-83C1-F0AD93A2C987}" srcId="{6761D5A4-6B6C-4C4E-90A5-ACCDFC76CE75}" destId="{AA7B8F73-FAF2-48BA-953A-3CF57C57CC6A}" srcOrd="0" destOrd="0" parTransId="{9F870A91-484A-42DF-BE16-2577057070E9}" sibTransId="{5165EA60-0611-484F-AB18-636A86E907AA}"/>
    <dgm:cxn modelId="{A3E2941E-D70C-490A-B35C-BBDCBEF4C316}" type="presOf" srcId="{084564C1-4D94-4F3C-B3C8-D1293680280C}" destId="{E5AABDA3-2C86-4B78-AC5F-5F2C757E405E}" srcOrd="0" destOrd="0" presId="urn:microsoft.com/office/officeart/2005/8/layout/list1"/>
    <dgm:cxn modelId="{5131542E-383B-4F40-BC33-857271E0FC84}" srcId="{6761D5A4-6B6C-4C4E-90A5-ACCDFC76CE75}" destId="{59CA947B-599A-44BA-BB36-04FD6106B3F7}" srcOrd="1" destOrd="0" parTransId="{14726556-104D-4F13-B7FD-29EBB11A2239}" sibTransId="{7563B434-4835-4F07-8576-1B4091B15581}"/>
    <dgm:cxn modelId="{C1A37330-94A7-45A8-A3E4-A5DC8026AC74}" srcId="{59CA947B-599A-44BA-BB36-04FD6106B3F7}" destId="{3E667AF4-D577-460D-A914-4EC8BC9FCB9D}" srcOrd="0" destOrd="0" parTransId="{7DDA7293-F221-4658-B66C-BF59D24E6929}" sibTransId="{3214FA1C-BF81-4E68-9527-9C5A2CEE5CF5}"/>
    <dgm:cxn modelId="{7263A383-A1EB-48DE-A32B-FA52BB0D60D2}" srcId="{21253ECF-C96B-4958-AB33-B0244E31DF90}" destId="{084564C1-4D94-4F3C-B3C8-D1293680280C}" srcOrd="0" destOrd="0" parTransId="{A7925426-54B8-4232-B383-F07E8D94C0E2}" sibTransId="{9EA9F9DF-D6C0-4532-933C-82CA2A48172B}"/>
    <dgm:cxn modelId="{56B20050-7E11-4ECB-8F12-DDA12E383FDD}" type="presOf" srcId="{39CDA810-7D8A-4A59-91B1-A38C17939ADF}" destId="{B62DC23F-235D-4EEA-8D3B-9AF6E6BDB751}" srcOrd="1" destOrd="0" presId="urn:microsoft.com/office/officeart/2005/8/layout/list1"/>
    <dgm:cxn modelId="{2AE653BC-B571-4C03-9F83-6AF033F79913}" srcId="{AA7B8F73-FAF2-48BA-953A-3CF57C57CC6A}" destId="{487741E6-606F-4AB8-BD62-9F33742AA6C2}" srcOrd="0" destOrd="0" parTransId="{13B9B5BB-25DA-44EA-9E91-E5DC13323095}" sibTransId="{EE00AC35-E40B-470B-933A-56A57F53CDBA}"/>
    <dgm:cxn modelId="{CF114DF9-F229-434B-93F9-D634B26D2F6E}" type="presOf" srcId="{6761D5A4-6B6C-4C4E-90A5-ACCDFC76CE75}" destId="{79948D00-AF5E-406D-9F36-218E72477E1D}" srcOrd="0" destOrd="0" presId="urn:microsoft.com/office/officeart/2005/8/layout/list1"/>
    <dgm:cxn modelId="{9AF89021-BBE4-4DD9-811D-B5FC53B1F928}" type="presOf" srcId="{21253ECF-C96B-4958-AB33-B0244E31DF90}" destId="{3B123DA8-68C3-4D89-A24D-BB509063E784}" srcOrd="1" destOrd="0" presId="urn:microsoft.com/office/officeart/2005/8/layout/list1"/>
    <dgm:cxn modelId="{3FFBC02D-2666-4F6D-82CC-6E86B08E1D7D}" srcId="{39CDA810-7D8A-4A59-91B1-A38C17939ADF}" destId="{023B19D1-8897-4763-82B0-34EA68EE242E}" srcOrd="0" destOrd="0" parTransId="{BF618CB5-63F3-45D4-8730-FEB965CE7797}" sibTransId="{7D699278-943A-4983-9BCF-56EE983C0FF2}"/>
    <dgm:cxn modelId="{A8333E39-2E25-4381-A1DF-DB8A5E6FBB08}" type="presParOf" srcId="{79948D00-AF5E-406D-9F36-218E72477E1D}" destId="{DC9CF2A8-B897-44EF-AB2D-FED63B462AC7}" srcOrd="0" destOrd="0" presId="urn:microsoft.com/office/officeart/2005/8/layout/list1"/>
    <dgm:cxn modelId="{35064F0E-4D02-4D36-8A63-3CECBC276867}" type="presParOf" srcId="{DC9CF2A8-B897-44EF-AB2D-FED63B462AC7}" destId="{3A294CE2-DF14-40E8-88E3-BFB7864A5605}" srcOrd="0" destOrd="0" presId="urn:microsoft.com/office/officeart/2005/8/layout/list1"/>
    <dgm:cxn modelId="{8616A1AB-3199-413C-892A-2C1A31A0F109}" type="presParOf" srcId="{DC9CF2A8-B897-44EF-AB2D-FED63B462AC7}" destId="{B1525654-3AF0-4F54-8C75-3CAECB8B3127}" srcOrd="1" destOrd="0" presId="urn:microsoft.com/office/officeart/2005/8/layout/list1"/>
    <dgm:cxn modelId="{A666EACC-7FF4-4008-A511-84B5F88CF4AC}" type="presParOf" srcId="{79948D00-AF5E-406D-9F36-218E72477E1D}" destId="{681B81C2-D370-48A3-9DA2-996E96CE9077}" srcOrd="1" destOrd="0" presId="urn:microsoft.com/office/officeart/2005/8/layout/list1"/>
    <dgm:cxn modelId="{71EEA889-0B53-48D1-87A4-60C42C5BA179}" type="presParOf" srcId="{79948D00-AF5E-406D-9F36-218E72477E1D}" destId="{731222D1-7B1C-4343-8D38-8E1F8828E051}" srcOrd="2" destOrd="0" presId="urn:microsoft.com/office/officeart/2005/8/layout/list1"/>
    <dgm:cxn modelId="{9ED8DECA-87F3-4E25-BDD1-FBA95CBBC2DE}" type="presParOf" srcId="{79948D00-AF5E-406D-9F36-218E72477E1D}" destId="{08230182-60B0-45F0-9C97-B38B1AE00C84}" srcOrd="3" destOrd="0" presId="urn:microsoft.com/office/officeart/2005/8/layout/list1"/>
    <dgm:cxn modelId="{E2FA8B32-FC9F-4284-8E0B-BDC45DDB1F50}" type="presParOf" srcId="{79948D00-AF5E-406D-9F36-218E72477E1D}" destId="{5384600F-340A-4454-87C7-E1E69CA13C41}" srcOrd="4" destOrd="0" presId="urn:microsoft.com/office/officeart/2005/8/layout/list1"/>
    <dgm:cxn modelId="{0020ACDA-71DB-42AF-B522-199ADE1A133C}" type="presParOf" srcId="{5384600F-340A-4454-87C7-E1E69CA13C41}" destId="{7C66077E-379C-4F39-A070-91CD2A8997F2}" srcOrd="0" destOrd="0" presId="urn:microsoft.com/office/officeart/2005/8/layout/list1"/>
    <dgm:cxn modelId="{8C386E13-0A9F-446B-935B-A1DE48019202}" type="presParOf" srcId="{5384600F-340A-4454-87C7-E1E69CA13C41}" destId="{EE4BCB24-DB61-4A45-AB69-193A2ECF5FDF}" srcOrd="1" destOrd="0" presId="urn:microsoft.com/office/officeart/2005/8/layout/list1"/>
    <dgm:cxn modelId="{7E98EC00-9949-49E0-9E63-A505884896FF}" type="presParOf" srcId="{79948D00-AF5E-406D-9F36-218E72477E1D}" destId="{A367BDA6-6AC8-432D-8AD2-FE604669368D}" srcOrd="5" destOrd="0" presId="urn:microsoft.com/office/officeart/2005/8/layout/list1"/>
    <dgm:cxn modelId="{64029055-54E2-4B25-9D73-20A7AD0541C6}" type="presParOf" srcId="{79948D00-AF5E-406D-9F36-218E72477E1D}" destId="{00FB3DCC-45A0-48C2-81C5-7060A239DF61}" srcOrd="6" destOrd="0" presId="urn:microsoft.com/office/officeart/2005/8/layout/list1"/>
    <dgm:cxn modelId="{C8235FB0-9032-4024-A315-900C50597C71}" type="presParOf" srcId="{79948D00-AF5E-406D-9F36-218E72477E1D}" destId="{6D908641-0B71-4FA3-A0C2-C578B6853AF1}" srcOrd="7" destOrd="0" presId="urn:microsoft.com/office/officeart/2005/8/layout/list1"/>
    <dgm:cxn modelId="{D2B02CDB-8D64-478F-BDAD-4ADA5E1F717D}" type="presParOf" srcId="{79948D00-AF5E-406D-9F36-218E72477E1D}" destId="{199013F0-A351-4423-A6EF-32764D005BC6}" srcOrd="8" destOrd="0" presId="urn:microsoft.com/office/officeart/2005/8/layout/list1"/>
    <dgm:cxn modelId="{693F6E11-18E5-4B25-B5AB-CB0405BE427E}" type="presParOf" srcId="{199013F0-A351-4423-A6EF-32764D005BC6}" destId="{84B0201D-E88D-4EB8-B98A-E4C30F45DD84}" srcOrd="0" destOrd="0" presId="urn:microsoft.com/office/officeart/2005/8/layout/list1"/>
    <dgm:cxn modelId="{9ABFCA26-1DD0-49D5-9A19-17626C7856DD}" type="presParOf" srcId="{199013F0-A351-4423-A6EF-32764D005BC6}" destId="{B62DC23F-235D-4EEA-8D3B-9AF6E6BDB751}" srcOrd="1" destOrd="0" presId="urn:microsoft.com/office/officeart/2005/8/layout/list1"/>
    <dgm:cxn modelId="{7793227C-54EF-466E-BE55-53812750127F}" type="presParOf" srcId="{79948D00-AF5E-406D-9F36-218E72477E1D}" destId="{FA308B35-ED42-484C-95DC-9D8FEE207F7B}" srcOrd="9" destOrd="0" presId="urn:microsoft.com/office/officeart/2005/8/layout/list1"/>
    <dgm:cxn modelId="{5ED42CBB-D6E9-4123-912E-B86EF740DEDF}" type="presParOf" srcId="{79948D00-AF5E-406D-9F36-218E72477E1D}" destId="{D5BB9450-BA43-4B3B-BA1B-74C80A7646FB}" srcOrd="10" destOrd="0" presId="urn:microsoft.com/office/officeart/2005/8/layout/list1"/>
    <dgm:cxn modelId="{150D6716-6AEC-4A9E-A445-A5B6D668D920}" type="presParOf" srcId="{79948D00-AF5E-406D-9F36-218E72477E1D}" destId="{B61EB795-C40F-4B2F-82A1-F668117D6F92}" srcOrd="11" destOrd="0" presId="urn:microsoft.com/office/officeart/2005/8/layout/list1"/>
    <dgm:cxn modelId="{7E6A697F-8C33-40DC-AE75-28AEF4993E52}" type="presParOf" srcId="{79948D00-AF5E-406D-9F36-218E72477E1D}" destId="{475C0FFE-17DD-40F6-9A77-7CBEA8DF88AF}" srcOrd="12" destOrd="0" presId="urn:microsoft.com/office/officeart/2005/8/layout/list1"/>
    <dgm:cxn modelId="{6DF830A7-0765-46CA-B6C1-09BC42D745A0}" type="presParOf" srcId="{475C0FFE-17DD-40F6-9A77-7CBEA8DF88AF}" destId="{C136AB0F-5182-405C-A38A-15C2D253D60E}" srcOrd="0" destOrd="0" presId="urn:microsoft.com/office/officeart/2005/8/layout/list1"/>
    <dgm:cxn modelId="{3536807E-BA47-4378-8C4D-1BD3C98ABED3}" type="presParOf" srcId="{475C0FFE-17DD-40F6-9A77-7CBEA8DF88AF}" destId="{3B123DA8-68C3-4D89-A24D-BB509063E784}" srcOrd="1" destOrd="0" presId="urn:microsoft.com/office/officeart/2005/8/layout/list1"/>
    <dgm:cxn modelId="{EDEBEB65-7E53-4128-B2B5-4E4ED8613DD0}" type="presParOf" srcId="{79948D00-AF5E-406D-9F36-218E72477E1D}" destId="{C4998DFF-E418-416B-9423-499AE73A64BA}" srcOrd="13" destOrd="0" presId="urn:microsoft.com/office/officeart/2005/8/layout/list1"/>
    <dgm:cxn modelId="{4DDD59BC-D8E0-4CC4-8E68-9AD214AFD616}" type="presParOf" srcId="{79948D00-AF5E-406D-9F36-218E72477E1D}" destId="{E5AABDA3-2C86-4B78-AC5F-5F2C757E405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61D5A4-6B6C-4C4E-90A5-ACCDFC76CE7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7B8F73-FAF2-48BA-953A-3CF57C57CC6A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Energy Balance in the West zone (8760 constraints)</a:t>
          </a:r>
          <a:endParaRPr lang="en-US" dirty="0"/>
        </a:p>
      </dgm:t>
    </dgm:pt>
    <dgm:pt modelId="{9F870A91-484A-42DF-BE16-2577057070E9}" type="parTrans" cxnId="{7B9929D0-951E-4053-83C1-F0AD93A2C987}">
      <dgm:prSet/>
      <dgm:spPr/>
      <dgm:t>
        <a:bodyPr/>
        <a:lstStyle/>
        <a:p>
          <a:endParaRPr lang="en-US"/>
        </a:p>
      </dgm:t>
    </dgm:pt>
    <dgm:pt modelId="{5165EA60-0611-484F-AB18-636A86E907AA}" type="sibTrans" cxnId="{7B9929D0-951E-4053-83C1-F0AD93A2C987}">
      <dgm:prSet/>
      <dgm:spPr/>
      <dgm:t>
        <a:bodyPr/>
        <a:lstStyle/>
        <a:p>
          <a:endParaRPr lang="en-US"/>
        </a:p>
      </dgm:t>
    </dgm:pt>
    <dgm:pt modelId="{59CA947B-599A-44BA-BB36-04FD6106B3F7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Energy Balance in the East zone (8760)</a:t>
          </a:r>
          <a:endParaRPr lang="en-US" dirty="0"/>
        </a:p>
      </dgm:t>
    </dgm:pt>
    <dgm:pt modelId="{14726556-104D-4F13-B7FD-29EBB11A2239}" type="parTrans" cxnId="{5131542E-383B-4F40-BC33-857271E0FC84}">
      <dgm:prSet/>
      <dgm:spPr/>
      <dgm:t>
        <a:bodyPr/>
        <a:lstStyle/>
        <a:p>
          <a:endParaRPr lang="en-US"/>
        </a:p>
      </dgm:t>
    </dgm:pt>
    <dgm:pt modelId="{7563B434-4835-4F07-8576-1B4091B15581}" type="sibTrans" cxnId="{5131542E-383B-4F40-BC33-857271E0FC84}">
      <dgm:prSet/>
      <dgm:spPr/>
      <dgm:t>
        <a:bodyPr/>
        <a:lstStyle/>
        <a:p>
          <a:endParaRPr lang="en-US"/>
        </a:p>
      </dgm:t>
    </dgm:pt>
    <dgm:pt modelId="{487741E6-606F-4AB8-BD62-9F33742AA6C2}">
      <dgm:prSet phldrT="[Text]"/>
      <dgm:spPr>
        <a:blipFill rotWithShape="0">
          <a:blip xmlns:r="http://schemas.openxmlformats.org/officeDocument/2006/relationships" r:embed="rId1"/>
          <a:stretch>
            <a:fillRect t="-14050" b="-71901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3B9B5BB-25DA-44EA-9E91-E5DC13323095}" type="parTrans" cxnId="{2AE653BC-B571-4C03-9F83-6AF033F79913}">
      <dgm:prSet/>
      <dgm:spPr/>
      <dgm:t>
        <a:bodyPr/>
        <a:lstStyle/>
        <a:p>
          <a:endParaRPr lang="en-US"/>
        </a:p>
      </dgm:t>
    </dgm:pt>
    <dgm:pt modelId="{EE00AC35-E40B-470B-933A-56A57F53CDBA}" type="sibTrans" cxnId="{2AE653BC-B571-4C03-9F83-6AF033F79913}">
      <dgm:prSet/>
      <dgm:spPr/>
      <dgm:t>
        <a:bodyPr/>
        <a:lstStyle/>
        <a:p>
          <a:endParaRPr lang="en-US"/>
        </a:p>
      </dgm:t>
    </dgm:pt>
    <dgm:pt modelId="{3E667AF4-D577-460D-A914-4EC8BC9FCB9D}">
      <dgm:prSet phldrT="[Text]"/>
      <dgm:spPr>
        <a:blipFill rotWithShape="0">
          <a:blip xmlns:r="http://schemas.openxmlformats.org/officeDocument/2006/relationships" r:embed="rId2"/>
          <a:stretch>
            <a:fillRect t="-14050" b="-71901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DDA7293-F221-4658-B66C-BF59D24E6929}" type="parTrans" cxnId="{C1A37330-94A7-45A8-A3E4-A5DC8026AC74}">
      <dgm:prSet/>
      <dgm:spPr/>
      <dgm:t>
        <a:bodyPr/>
        <a:lstStyle/>
        <a:p>
          <a:endParaRPr lang="en-US"/>
        </a:p>
      </dgm:t>
    </dgm:pt>
    <dgm:pt modelId="{3214FA1C-BF81-4E68-9527-9C5A2CEE5CF5}" type="sibTrans" cxnId="{C1A37330-94A7-45A8-A3E4-A5DC8026AC74}">
      <dgm:prSet/>
      <dgm:spPr/>
      <dgm:t>
        <a:bodyPr/>
        <a:lstStyle/>
        <a:p>
          <a:endParaRPr lang="en-US"/>
        </a:p>
      </dgm:t>
    </dgm:pt>
    <dgm:pt modelId="{39CDA810-7D8A-4A59-91B1-A38C17939ADF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Energy Balance in the Downstate zone (8760)</a:t>
          </a:r>
          <a:endParaRPr lang="en-US" dirty="0"/>
        </a:p>
      </dgm:t>
    </dgm:pt>
    <dgm:pt modelId="{EABEEC37-4912-4B87-99CF-A74DAB0B6B68}" type="sibTrans" cxnId="{DE720E38-6333-4CB3-BFF7-B533BA8594E7}">
      <dgm:prSet/>
      <dgm:spPr/>
      <dgm:t>
        <a:bodyPr/>
        <a:lstStyle/>
        <a:p>
          <a:endParaRPr lang="en-US"/>
        </a:p>
      </dgm:t>
    </dgm:pt>
    <dgm:pt modelId="{C49895F9-8644-4A5C-B5B9-40C23D373813}" type="parTrans" cxnId="{DE720E38-6333-4CB3-BFF7-B533BA8594E7}">
      <dgm:prSet/>
      <dgm:spPr/>
      <dgm:t>
        <a:bodyPr/>
        <a:lstStyle/>
        <a:p>
          <a:endParaRPr lang="en-US"/>
        </a:p>
      </dgm:t>
    </dgm:pt>
    <dgm:pt modelId="{023B19D1-8897-4763-82B0-34EA68EE242E}">
      <dgm:prSet phldrT="[Text]"/>
      <dgm:spPr>
        <a:blipFill rotWithShape="0">
          <a:blip xmlns:r="http://schemas.openxmlformats.org/officeDocument/2006/relationships" r:embed="rId3"/>
          <a:stretch>
            <a:fillRect t="-15000" b="-72500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BF618CB5-63F3-45D4-8730-FEB965CE7797}" type="parTrans" cxnId="{3FFBC02D-2666-4F6D-82CC-6E86B08E1D7D}">
      <dgm:prSet/>
      <dgm:spPr/>
      <dgm:t>
        <a:bodyPr/>
        <a:lstStyle/>
        <a:p>
          <a:endParaRPr lang="en-US"/>
        </a:p>
      </dgm:t>
    </dgm:pt>
    <dgm:pt modelId="{7D699278-943A-4983-9BCF-56EE983C0FF2}" type="sibTrans" cxnId="{3FFBC02D-2666-4F6D-82CC-6E86B08E1D7D}">
      <dgm:prSet/>
      <dgm:spPr/>
      <dgm:t>
        <a:bodyPr/>
        <a:lstStyle/>
        <a:p>
          <a:endParaRPr lang="en-US"/>
        </a:p>
      </dgm:t>
    </dgm:pt>
    <dgm:pt modelId="{21253ECF-C96B-4958-AB33-B0244E31DF90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Total number of turbines (1)</a:t>
          </a:r>
          <a:endParaRPr lang="en-US" dirty="0"/>
        </a:p>
      </dgm:t>
    </dgm:pt>
    <dgm:pt modelId="{447EB0E9-443C-4EBF-A08E-B4BBE1CC3800}" type="parTrans" cxnId="{9C0E2957-7FDF-4FCF-BFBE-4C93977F4756}">
      <dgm:prSet/>
      <dgm:spPr/>
      <dgm:t>
        <a:bodyPr/>
        <a:lstStyle/>
        <a:p>
          <a:endParaRPr lang="en-US"/>
        </a:p>
      </dgm:t>
    </dgm:pt>
    <dgm:pt modelId="{41EE92C1-7A36-44CC-9112-D924FBA46079}" type="sibTrans" cxnId="{9C0E2957-7FDF-4FCF-BFBE-4C93977F4756}">
      <dgm:prSet/>
      <dgm:spPr/>
      <dgm:t>
        <a:bodyPr/>
        <a:lstStyle/>
        <a:p>
          <a:endParaRPr lang="en-US"/>
        </a:p>
      </dgm:t>
    </dgm:pt>
    <dgm:pt modelId="{084564C1-4D94-4F3C-B3C8-D1293680280C}">
      <dgm:prSet phldrT="[Text]"/>
      <dgm:spPr>
        <a:blipFill rotWithShape="0">
          <a:blip xmlns:r="http://schemas.openxmlformats.org/officeDocument/2006/relationships" r:embed="rId4"/>
          <a:stretch>
            <a:fillRect t="-15833" b="-71667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7925426-54B8-4232-B383-F07E8D94C0E2}" type="parTrans" cxnId="{7263A383-A1EB-48DE-A32B-FA52BB0D60D2}">
      <dgm:prSet/>
      <dgm:spPr/>
      <dgm:t>
        <a:bodyPr/>
        <a:lstStyle/>
        <a:p>
          <a:endParaRPr lang="en-US"/>
        </a:p>
      </dgm:t>
    </dgm:pt>
    <dgm:pt modelId="{9EA9F9DF-D6C0-4532-933C-82CA2A48172B}" type="sibTrans" cxnId="{7263A383-A1EB-48DE-A32B-FA52BB0D60D2}">
      <dgm:prSet/>
      <dgm:spPr/>
      <dgm:t>
        <a:bodyPr/>
        <a:lstStyle/>
        <a:p>
          <a:endParaRPr lang="en-US"/>
        </a:p>
      </dgm:t>
    </dgm:pt>
    <dgm:pt modelId="{79948D00-AF5E-406D-9F36-218E72477E1D}" type="pres">
      <dgm:prSet presAssocID="{6761D5A4-6B6C-4C4E-90A5-ACCDFC76CE75}" presName="linear" presStyleCnt="0">
        <dgm:presLayoutVars>
          <dgm:dir/>
          <dgm:animLvl val="lvl"/>
          <dgm:resizeHandles val="exact"/>
        </dgm:presLayoutVars>
      </dgm:prSet>
      <dgm:spPr/>
    </dgm:pt>
    <dgm:pt modelId="{DC9CF2A8-B897-44EF-AB2D-FED63B462AC7}" type="pres">
      <dgm:prSet presAssocID="{AA7B8F73-FAF2-48BA-953A-3CF57C57CC6A}" presName="parentLin" presStyleCnt="0"/>
      <dgm:spPr/>
    </dgm:pt>
    <dgm:pt modelId="{3A294CE2-DF14-40E8-88E3-BFB7864A5605}" type="pres">
      <dgm:prSet presAssocID="{AA7B8F73-FAF2-48BA-953A-3CF57C57CC6A}" presName="parentLeftMargin" presStyleLbl="node1" presStyleIdx="0" presStyleCnt="4"/>
      <dgm:spPr/>
    </dgm:pt>
    <dgm:pt modelId="{B1525654-3AF0-4F54-8C75-3CAECB8B3127}" type="pres">
      <dgm:prSet presAssocID="{AA7B8F73-FAF2-48BA-953A-3CF57C57CC6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1B81C2-D370-48A3-9DA2-996E96CE9077}" type="pres">
      <dgm:prSet presAssocID="{AA7B8F73-FAF2-48BA-953A-3CF57C57CC6A}" presName="negativeSpace" presStyleCnt="0"/>
      <dgm:spPr/>
    </dgm:pt>
    <dgm:pt modelId="{731222D1-7B1C-4343-8D38-8E1F8828E051}" type="pres">
      <dgm:prSet presAssocID="{AA7B8F73-FAF2-48BA-953A-3CF57C57CC6A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230182-60B0-45F0-9C97-B38B1AE00C84}" type="pres">
      <dgm:prSet presAssocID="{5165EA60-0611-484F-AB18-636A86E907AA}" presName="spaceBetweenRectangles" presStyleCnt="0"/>
      <dgm:spPr/>
    </dgm:pt>
    <dgm:pt modelId="{5384600F-340A-4454-87C7-E1E69CA13C41}" type="pres">
      <dgm:prSet presAssocID="{59CA947B-599A-44BA-BB36-04FD6106B3F7}" presName="parentLin" presStyleCnt="0"/>
      <dgm:spPr/>
    </dgm:pt>
    <dgm:pt modelId="{7C66077E-379C-4F39-A070-91CD2A8997F2}" type="pres">
      <dgm:prSet presAssocID="{59CA947B-599A-44BA-BB36-04FD6106B3F7}" presName="parentLeftMargin" presStyleLbl="node1" presStyleIdx="0" presStyleCnt="4"/>
      <dgm:spPr/>
    </dgm:pt>
    <dgm:pt modelId="{EE4BCB24-DB61-4A45-AB69-193A2ECF5FDF}" type="pres">
      <dgm:prSet presAssocID="{59CA947B-599A-44BA-BB36-04FD6106B3F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67BDA6-6AC8-432D-8AD2-FE604669368D}" type="pres">
      <dgm:prSet presAssocID="{59CA947B-599A-44BA-BB36-04FD6106B3F7}" presName="negativeSpace" presStyleCnt="0"/>
      <dgm:spPr/>
    </dgm:pt>
    <dgm:pt modelId="{00FB3DCC-45A0-48C2-81C5-7060A239DF61}" type="pres">
      <dgm:prSet presAssocID="{59CA947B-599A-44BA-BB36-04FD6106B3F7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908641-0B71-4FA3-A0C2-C578B6853AF1}" type="pres">
      <dgm:prSet presAssocID="{7563B434-4835-4F07-8576-1B4091B15581}" presName="spaceBetweenRectangles" presStyleCnt="0"/>
      <dgm:spPr/>
    </dgm:pt>
    <dgm:pt modelId="{199013F0-A351-4423-A6EF-32764D005BC6}" type="pres">
      <dgm:prSet presAssocID="{39CDA810-7D8A-4A59-91B1-A38C17939ADF}" presName="parentLin" presStyleCnt="0"/>
      <dgm:spPr/>
    </dgm:pt>
    <dgm:pt modelId="{84B0201D-E88D-4EB8-B98A-E4C30F45DD84}" type="pres">
      <dgm:prSet presAssocID="{39CDA810-7D8A-4A59-91B1-A38C17939ADF}" presName="parentLeftMargin" presStyleLbl="node1" presStyleIdx="1" presStyleCnt="4"/>
      <dgm:spPr/>
    </dgm:pt>
    <dgm:pt modelId="{B62DC23F-235D-4EEA-8D3B-9AF6E6BDB751}" type="pres">
      <dgm:prSet presAssocID="{39CDA810-7D8A-4A59-91B1-A38C17939AD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308B35-ED42-484C-95DC-9D8FEE207F7B}" type="pres">
      <dgm:prSet presAssocID="{39CDA810-7D8A-4A59-91B1-A38C17939ADF}" presName="negativeSpace" presStyleCnt="0"/>
      <dgm:spPr/>
    </dgm:pt>
    <dgm:pt modelId="{D5BB9450-BA43-4B3B-BA1B-74C80A7646FB}" type="pres">
      <dgm:prSet presAssocID="{39CDA810-7D8A-4A59-91B1-A38C17939ADF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1EB795-C40F-4B2F-82A1-F668117D6F92}" type="pres">
      <dgm:prSet presAssocID="{EABEEC37-4912-4B87-99CF-A74DAB0B6B68}" presName="spaceBetweenRectangles" presStyleCnt="0"/>
      <dgm:spPr/>
    </dgm:pt>
    <dgm:pt modelId="{475C0FFE-17DD-40F6-9A77-7CBEA8DF88AF}" type="pres">
      <dgm:prSet presAssocID="{21253ECF-C96B-4958-AB33-B0244E31DF90}" presName="parentLin" presStyleCnt="0"/>
      <dgm:spPr/>
    </dgm:pt>
    <dgm:pt modelId="{C136AB0F-5182-405C-A38A-15C2D253D60E}" type="pres">
      <dgm:prSet presAssocID="{21253ECF-C96B-4958-AB33-B0244E31DF90}" presName="parentLeftMargin" presStyleLbl="node1" presStyleIdx="2" presStyleCnt="4"/>
      <dgm:spPr/>
    </dgm:pt>
    <dgm:pt modelId="{3B123DA8-68C3-4D89-A24D-BB509063E784}" type="pres">
      <dgm:prSet presAssocID="{21253ECF-C96B-4958-AB33-B0244E31DF9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998DFF-E418-416B-9423-499AE73A64BA}" type="pres">
      <dgm:prSet presAssocID="{21253ECF-C96B-4958-AB33-B0244E31DF90}" presName="negativeSpace" presStyleCnt="0"/>
      <dgm:spPr/>
    </dgm:pt>
    <dgm:pt modelId="{E5AABDA3-2C86-4B78-AC5F-5F2C757E405E}" type="pres">
      <dgm:prSet presAssocID="{21253ECF-C96B-4958-AB33-B0244E31DF90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02C815-358E-4E96-8A31-116FED5B46DE}" type="presOf" srcId="{59CA947B-599A-44BA-BB36-04FD6106B3F7}" destId="{7C66077E-379C-4F39-A070-91CD2A8997F2}" srcOrd="0" destOrd="0" presId="urn:microsoft.com/office/officeart/2005/8/layout/list1"/>
    <dgm:cxn modelId="{2AE653BC-B571-4C03-9F83-6AF033F79913}" srcId="{AA7B8F73-FAF2-48BA-953A-3CF57C57CC6A}" destId="{487741E6-606F-4AB8-BD62-9F33742AA6C2}" srcOrd="0" destOrd="0" parTransId="{13B9B5BB-25DA-44EA-9E91-E5DC13323095}" sibTransId="{EE00AC35-E40B-470B-933A-56A57F53CDBA}"/>
    <dgm:cxn modelId="{CF114DF9-F229-434B-93F9-D634B26D2F6E}" type="presOf" srcId="{6761D5A4-6B6C-4C4E-90A5-ACCDFC76CE75}" destId="{79948D00-AF5E-406D-9F36-218E72477E1D}" srcOrd="0" destOrd="0" presId="urn:microsoft.com/office/officeart/2005/8/layout/list1"/>
    <dgm:cxn modelId="{7263A383-A1EB-48DE-A32B-FA52BB0D60D2}" srcId="{21253ECF-C96B-4958-AB33-B0244E31DF90}" destId="{084564C1-4D94-4F3C-B3C8-D1293680280C}" srcOrd="0" destOrd="0" parTransId="{A7925426-54B8-4232-B383-F07E8D94C0E2}" sibTransId="{9EA9F9DF-D6C0-4532-933C-82CA2A48172B}"/>
    <dgm:cxn modelId="{21F86919-52F6-4D11-9094-FA3E2EAE5D1B}" type="presOf" srcId="{487741E6-606F-4AB8-BD62-9F33742AA6C2}" destId="{731222D1-7B1C-4343-8D38-8E1F8828E051}" srcOrd="0" destOrd="0" presId="urn:microsoft.com/office/officeart/2005/8/layout/list1"/>
    <dgm:cxn modelId="{C1A37330-94A7-45A8-A3E4-A5DC8026AC74}" srcId="{59CA947B-599A-44BA-BB36-04FD6106B3F7}" destId="{3E667AF4-D577-460D-A914-4EC8BC9FCB9D}" srcOrd="0" destOrd="0" parTransId="{7DDA7293-F221-4658-B66C-BF59D24E6929}" sibTransId="{3214FA1C-BF81-4E68-9527-9C5A2CEE5CF5}"/>
    <dgm:cxn modelId="{3DDB9F4B-2378-49B3-BFE1-EB50A332E729}" type="presOf" srcId="{023B19D1-8897-4763-82B0-34EA68EE242E}" destId="{D5BB9450-BA43-4B3B-BA1B-74C80A7646FB}" srcOrd="0" destOrd="0" presId="urn:microsoft.com/office/officeart/2005/8/layout/list1"/>
    <dgm:cxn modelId="{DC1556ED-E0F3-477B-9B87-884471B7BE6C}" type="presOf" srcId="{AA7B8F73-FAF2-48BA-953A-3CF57C57CC6A}" destId="{B1525654-3AF0-4F54-8C75-3CAECB8B3127}" srcOrd="1" destOrd="0" presId="urn:microsoft.com/office/officeart/2005/8/layout/list1"/>
    <dgm:cxn modelId="{5131542E-383B-4F40-BC33-857271E0FC84}" srcId="{6761D5A4-6B6C-4C4E-90A5-ACCDFC76CE75}" destId="{59CA947B-599A-44BA-BB36-04FD6106B3F7}" srcOrd="1" destOrd="0" parTransId="{14726556-104D-4F13-B7FD-29EBB11A2239}" sibTransId="{7563B434-4835-4F07-8576-1B4091B15581}"/>
    <dgm:cxn modelId="{A3E2941E-D70C-490A-B35C-BBDCBEF4C316}" type="presOf" srcId="{084564C1-4D94-4F3C-B3C8-D1293680280C}" destId="{E5AABDA3-2C86-4B78-AC5F-5F2C757E405E}" srcOrd="0" destOrd="0" presId="urn:microsoft.com/office/officeart/2005/8/layout/list1"/>
    <dgm:cxn modelId="{DE720E38-6333-4CB3-BFF7-B533BA8594E7}" srcId="{6761D5A4-6B6C-4C4E-90A5-ACCDFC76CE75}" destId="{39CDA810-7D8A-4A59-91B1-A38C17939ADF}" srcOrd="2" destOrd="0" parTransId="{C49895F9-8644-4A5C-B5B9-40C23D373813}" sibTransId="{EABEEC37-4912-4B87-99CF-A74DAB0B6B68}"/>
    <dgm:cxn modelId="{F69EC6B6-FF11-47CE-BD53-47D75A592526}" type="presOf" srcId="{39CDA810-7D8A-4A59-91B1-A38C17939ADF}" destId="{84B0201D-E88D-4EB8-B98A-E4C30F45DD84}" srcOrd="0" destOrd="0" presId="urn:microsoft.com/office/officeart/2005/8/layout/list1"/>
    <dgm:cxn modelId="{BDBF0717-E730-4020-B30A-77A4DC51DC19}" type="presOf" srcId="{AA7B8F73-FAF2-48BA-953A-3CF57C57CC6A}" destId="{3A294CE2-DF14-40E8-88E3-BFB7864A5605}" srcOrd="0" destOrd="0" presId="urn:microsoft.com/office/officeart/2005/8/layout/list1"/>
    <dgm:cxn modelId="{A358F3A4-5A8C-4B16-AFBA-BF412B9B7101}" type="presOf" srcId="{59CA947B-599A-44BA-BB36-04FD6106B3F7}" destId="{EE4BCB24-DB61-4A45-AB69-193A2ECF5FDF}" srcOrd="1" destOrd="0" presId="urn:microsoft.com/office/officeart/2005/8/layout/list1"/>
    <dgm:cxn modelId="{9C0E2957-7FDF-4FCF-BFBE-4C93977F4756}" srcId="{6761D5A4-6B6C-4C4E-90A5-ACCDFC76CE75}" destId="{21253ECF-C96B-4958-AB33-B0244E31DF90}" srcOrd="3" destOrd="0" parTransId="{447EB0E9-443C-4EBF-A08E-B4BBE1CC3800}" sibTransId="{41EE92C1-7A36-44CC-9112-D924FBA46079}"/>
    <dgm:cxn modelId="{3FFBC02D-2666-4F6D-82CC-6E86B08E1D7D}" srcId="{39CDA810-7D8A-4A59-91B1-A38C17939ADF}" destId="{023B19D1-8897-4763-82B0-34EA68EE242E}" srcOrd="0" destOrd="0" parTransId="{BF618CB5-63F3-45D4-8730-FEB965CE7797}" sibTransId="{7D699278-943A-4983-9BCF-56EE983C0FF2}"/>
    <dgm:cxn modelId="{56B20050-7E11-4ECB-8F12-DDA12E383FDD}" type="presOf" srcId="{39CDA810-7D8A-4A59-91B1-A38C17939ADF}" destId="{B62DC23F-235D-4EEA-8D3B-9AF6E6BDB751}" srcOrd="1" destOrd="0" presId="urn:microsoft.com/office/officeart/2005/8/layout/list1"/>
    <dgm:cxn modelId="{2E4F906E-E5F7-40F7-9687-EA530A1934AD}" type="presOf" srcId="{21253ECF-C96B-4958-AB33-B0244E31DF90}" destId="{C136AB0F-5182-405C-A38A-15C2D253D60E}" srcOrd="0" destOrd="0" presId="urn:microsoft.com/office/officeart/2005/8/layout/list1"/>
    <dgm:cxn modelId="{9AF89021-BBE4-4DD9-811D-B5FC53B1F928}" type="presOf" srcId="{21253ECF-C96B-4958-AB33-B0244E31DF90}" destId="{3B123DA8-68C3-4D89-A24D-BB509063E784}" srcOrd="1" destOrd="0" presId="urn:microsoft.com/office/officeart/2005/8/layout/list1"/>
    <dgm:cxn modelId="{7CD251D9-CBBD-42A2-B195-2714E1D3D07F}" type="presOf" srcId="{3E667AF4-D577-460D-A914-4EC8BC9FCB9D}" destId="{00FB3DCC-45A0-48C2-81C5-7060A239DF61}" srcOrd="0" destOrd="0" presId="urn:microsoft.com/office/officeart/2005/8/layout/list1"/>
    <dgm:cxn modelId="{7B9929D0-951E-4053-83C1-F0AD93A2C987}" srcId="{6761D5A4-6B6C-4C4E-90A5-ACCDFC76CE75}" destId="{AA7B8F73-FAF2-48BA-953A-3CF57C57CC6A}" srcOrd="0" destOrd="0" parTransId="{9F870A91-484A-42DF-BE16-2577057070E9}" sibTransId="{5165EA60-0611-484F-AB18-636A86E907AA}"/>
    <dgm:cxn modelId="{A8333E39-2E25-4381-A1DF-DB8A5E6FBB08}" type="presParOf" srcId="{79948D00-AF5E-406D-9F36-218E72477E1D}" destId="{DC9CF2A8-B897-44EF-AB2D-FED63B462AC7}" srcOrd="0" destOrd="0" presId="urn:microsoft.com/office/officeart/2005/8/layout/list1"/>
    <dgm:cxn modelId="{35064F0E-4D02-4D36-8A63-3CECBC276867}" type="presParOf" srcId="{DC9CF2A8-B897-44EF-AB2D-FED63B462AC7}" destId="{3A294CE2-DF14-40E8-88E3-BFB7864A5605}" srcOrd="0" destOrd="0" presId="urn:microsoft.com/office/officeart/2005/8/layout/list1"/>
    <dgm:cxn modelId="{8616A1AB-3199-413C-892A-2C1A31A0F109}" type="presParOf" srcId="{DC9CF2A8-B897-44EF-AB2D-FED63B462AC7}" destId="{B1525654-3AF0-4F54-8C75-3CAECB8B3127}" srcOrd="1" destOrd="0" presId="urn:microsoft.com/office/officeart/2005/8/layout/list1"/>
    <dgm:cxn modelId="{A666EACC-7FF4-4008-A511-84B5F88CF4AC}" type="presParOf" srcId="{79948D00-AF5E-406D-9F36-218E72477E1D}" destId="{681B81C2-D370-48A3-9DA2-996E96CE9077}" srcOrd="1" destOrd="0" presId="urn:microsoft.com/office/officeart/2005/8/layout/list1"/>
    <dgm:cxn modelId="{71EEA889-0B53-48D1-87A4-60C42C5BA179}" type="presParOf" srcId="{79948D00-AF5E-406D-9F36-218E72477E1D}" destId="{731222D1-7B1C-4343-8D38-8E1F8828E051}" srcOrd="2" destOrd="0" presId="urn:microsoft.com/office/officeart/2005/8/layout/list1"/>
    <dgm:cxn modelId="{9ED8DECA-87F3-4E25-BDD1-FBA95CBBC2DE}" type="presParOf" srcId="{79948D00-AF5E-406D-9F36-218E72477E1D}" destId="{08230182-60B0-45F0-9C97-B38B1AE00C84}" srcOrd="3" destOrd="0" presId="urn:microsoft.com/office/officeart/2005/8/layout/list1"/>
    <dgm:cxn modelId="{E2FA8B32-FC9F-4284-8E0B-BDC45DDB1F50}" type="presParOf" srcId="{79948D00-AF5E-406D-9F36-218E72477E1D}" destId="{5384600F-340A-4454-87C7-E1E69CA13C41}" srcOrd="4" destOrd="0" presId="urn:microsoft.com/office/officeart/2005/8/layout/list1"/>
    <dgm:cxn modelId="{0020ACDA-71DB-42AF-B522-199ADE1A133C}" type="presParOf" srcId="{5384600F-340A-4454-87C7-E1E69CA13C41}" destId="{7C66077E-379C-4F39-A070-91CD2A8997F2}" srcOrd="0" destOrd="0" presId="urn:microsoft.com/office/officeart/2005/8/layout/list1"/>
    <dgm:cxn modelId="{8C386E13-0A9F-446B-935B-A1DE48019202}" type="presParOf" srcId="{5384600F-340A-4454-87C7-E1E69CA13C41}" destId="{EE4BCB24-DB61-4A45-AB69-193A2ECF5FDF}" srcOrd="1" destOrd="0" presId="urn:microsoft.com/office/officeart/2005/8/layout/list1"/>
    <dgm:cxn modelId="{7E98EC00-9949-49E0-9E63-A505884896FF}" type="presParOf" srcId="{79948D00-AF5E-406D-9F36-218E72477E1D}" destId="{A367BDA6-6AC8-432D-8AD2-FE604669368D}" srcOrd="5" destOrd="0" presId="urn:microsoft.com/office/officeart/2005/8/layout/list1"/>
    <dgm:cxn modelId="{64029055-54E2-4B25-9D73-20A7AD0541C6}" type="presParOf" srcId="{79948D00-AF5E-406D-9F36-218E72477E1D}" destId="{00FB3DCC-45A0-48C2-81C5-7060A239DF61}" srcOrd="6" destOrd="0" presId="urn:microsoft.com/office/officeart/2005/8/layout/list1"/>
    <dgm:cxn modelId="{C8235FB0-9032-4024-A315-900C50597C71}" type="presParOf" srcId="{79948D00-AF5E-406D-9F36-218E72477E1D}" destId="{6D908641-0B71-4FA3-A0C2-C578B6853AF1}" srcOrd="7" destOrd="0" presId="urn:microsoft.com/office/officeart/2005/8/layout/list1"/>
    <dgm:cxn modelId="{D2B02CDB-8D64-478F-BDAD-4ADA5E1F717D}" type="presParOf" srcId="{79948D00-AF5E-406D-9F36-218E72477E1D}" destId="{199013F0-A351-4423-A6EF-32764D005BC6}" srcOrd="8" destOrd="0" presId="urn:microsoft.com/office/officeart/2005/8/layout/list1"/>
    <dgm:cxn modelId="{693F6E11-18E5-4B25-B5AB-CB0405BE427E}" type="presParOf" srcId="{199013F0-A351-4423-A6EF-32764D005BC6}" destId="{84B0201D-E88D-4EB8-B98A-E4C30F45DD84}" srcOrd="0" destOrd="0" presId="urn:microsoft.com/office/officeart/2005/8/layout/list1"/>
    <dgm:cxn modelId="{9ABFCA26-1DD0-49D5-9A19-17626C7856DD}" type="presParOf" srcId="{199013F0-A351-4423-A6EF-32764D005BC6}" destId="{B62DC23F-235D-4EEA-8D3B-9AF6E6BDB751}" srcOrd="1" destOrd="0" presId="urn:microsoft.com/office/officeart/2005/8/layout/list1"/>
    <dgm:cxn modelId="{7793227C-54EF-466E-BE55-53812750127F}" type="presParOf" srcId="{79948D00-AF5E-406D-9F36-218E72477E1D}" destId="{FA308B35-ED42-484C-95DC-9D8FEE207F7B}" srcOrd="9" destOrd="0" presId="urn:microsoft.com/office/officeart/2005/8/layout/list1"/>
    <dgm:cxn modelId="{5ED42CBB-D6E9-4123-912E-B86EF740DEDF}" type="presParOf" srcId="{79948D00-AF5E-406D-9F36-218E72477E1D}" destId="{D5BB9450-BA43-4B3B-BA1B-74C80A7646FB}" srcOrd="10" destOrd="0" presId="urn:microsoft.com/office/officeart/2005/8/layout/list1"/>
    <dgm:cxn modelId="{150D6716-6AEC-4A9E-A445-A5B6D668D920}" type="presParOf" srcId="{79948D00-AF5E-406D-9F36-218E72477E1D}" destId="{B61EB795-C40F-4B2F-82A1-F668117D6F92}" srcOrd="11" destOrd="0" presId="urn:microsoft.com/office/officeart/2005/8/layout/list1"/>
    <dgm:cxn modelId="{7E6A697F-8C33-40DC-AE75-28AEF4993E52}" type="presParOf" srcId="{79948D00-AF5E-406D-9F36-218E72477E1D}" destId="{475C0FFE-17DD-40F6-9A77-7CBEA8DF88AF}" srcOrd="12" destOrd="0" presId="urn:microsoft.com/office/officeart/2005/8/layout/list1"/>
    <dgm:cxn modelId="{6DF830A7-0765-46CA-B6C1-09BC42D745A0}" type="presParOf" srcId="{475C0FFE-17DD-40F6-9A77-7CBEA8DF88AF}" destId="{C136AB0F-5182-405C-A38A-15C2D253D60E}" srcOrd="0" destOrd="0" presId="urn:microsoft.com/office/officeart/2005/8/layout/list1"/>
    <dgm:cxn modelId="{3536807E-BA47-4378-8C4D-1BD3C98ABED3}" type="presParOf" srcId="{475C0FFE-17DD-40F6-9A77-7CBEA8DF88AF}" destId="{3B123DA8-68C3-4D89-A24D-BB509063E784}" srcOrd="1" destOrd="0" presId="urn:microsoft.com/office/officeart/2005/8/layout/list1"/>
    <dgm:cxn modelId="{EDEBEB65-7E53-4128-B2B5-4E4ED8613DD0}" type="presParOf" srcId="{79948D00-AF5E-406D-9F36-218E72477E1D}" destId="{C4998DFF-E418-416B-9423-499AE73A64BA}" srcOrd="13" destOrd="0" presId="urn:microsoft.com/office/officeart/2005/8/layout/list1"/>
    <dgm:cxn modelId="{4DDD59BC-D8E0-4CC4-8E68-9AD214AFD616}" type="presParOf" srcId="{79948D00-AF5E-406D-9F36-218E72477E1D}" destId="{E5AABDA3-2C86-4B78-AC5F-5F2C757E405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D6D24B-81AD-43C3-879B-2E46C30E101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0BA8CB-6E5E-480F-BCAB-A937456C6AB8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Number of turbines at a site (66 variables)</a:t>
          </a:r>
        </a:p>
      </dgm:t>
    </dgm:pt>
    <dgm:pt modelId="{15741169-B655-4108-8AD0-053086982F39}" type="parTrans" cxnId="{963D8880-8011-472B-9A08-65E9FAF7111B}">
      <dgm:prSet/>
      <dgm:spPr/>
      <dgm:t>
        <a:bodyPr/>
        <a:lstStyle/>
        <a:p>
          <a:endParaRPr lang="en-US"/>
        </a:p>
      </dgm:t>
    </dgm:pt>
    <dgm:pt modelId="{4606B550-2411-4137-B58C-725908E47331}" type="sibTrans" cxnId="{963D8880-8011-472B-9A08-65E9FAF7111B}">
      <dgm:prSet/>
      <dgm:spPr/>
      <dgm:t>
        <a:bodyPr/>
        <a:lstStyle/>
        <a:p>
          <a:endParaRPr lang="en-US"/>
        </a:p>
      </dgm:t>
    </dgm:pt>
    <dgm:pt modelId="{F825F75B-776C-4158-AB59-72F170CEF742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Non-</a:t>
          </a:r>
          <a:r>
            <a:rPr lang="en-US" dirty="0" err="1" smtClean="0"/>
            <a:t>baseload</a:t>
          </a:r>
          <a:r>
            <a:rPr lang="en-US" dirty="0" smtClean="0"/>
            <a:t> generation + imports in the West zone (8760)</a:t>
          </a:r>
          <a:endParaRPr lang="en-US" dirty="0"/>
        </a:p>
      </dgm:t>
    </dgm:pt>
    <dgm:pt modelId="{DFA27606-8FBD-4963-9137-96DA26E76D2F}" type="parTrans" cxnId="{381E8002-0C0C-409E-89BB-6B6FC035230E}">
      <dgm:prSet/>
      <dgm:spPr/>
      <dgm:t>
        <a:bodyPr/>
        <a:lstStyle/>
        <a:p>
          <a:endParaRPr lang="en-US"/>
        </a:p>
      </dgm:t>
    </dgm:pt>
    <dgm:pt modelId="{379E1EE2-800D-4603-966D-AC8F58FBA151}" type="sibTrans" cxnId="{381E8002-0C0C-409E-89BB-6B6FC035230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53CEC044-4C02-44CF-ABAC-39E3376B603A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m:oMathPara>
              </a14:m>
              <a:endParaRPr lang="en-US" dirty="0" smtClean="0"/>
            </a:p>
          </dgm:t>
        </dgm:pt>
      </mc:Choice>
      <mc:Fallback xmlns="">
        <dgm:pt modelId="{53CEC044-4C02-44CF-ABAC-39E3376B603A}">
          <dgm:prSet phldrT="[Text]"/>
          <dgm:spPr/>
          <dgm:t>
            <a:bodyPr/>
            <a:lstStyle/>
            <a:p>
              <a:r>
                <a:rPr lang="en-US" b="0" i="0" smtClean="0">
                  <a:latin typeface="Cambria Math" panose="02040503050406030204" pitchFamily="18" charset="0"/>
                </a:rPr>
                <a:t>0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≤〖𝑛.𝑡〗_𝑖≤〖𝑛.𝑡.𝑚𝑎𝑥〗_𝑖</a:t>
              </a:r>
              <a:endParaRPr lang="en-US" dirty="0" smtClean="0"/>
            </a:p>
          </dgm:t>
        </dgm:pt>
      </mc:Fallback>
    </mc:AlternateContent>
    <dgm:pt modelId="{86BF6A77-5B3B-44AD-99E5-AFC55BD97C3F}" type="parTrans" cxnId="{6D582AD1-F6D4-4055-B518-33976B0C8D3F}">
      <dgm:prSet/>
      <dgm:spPr/>
      <dgm:t>
        <a:bodyPr/>
        <a:lstStyle/>
        <a:p>
          <a:endParaRPr lang="en-US"/>
        </a:p>
      </dgm:t>
    </dgm:pt>
    <dgm:pt modelId="{9D6EFBEC-A84E-41F3-BB5D-4974BF8033D4}" type="sibTrans" cxnId="{6D582AD1-F6D4-4055-B518-33976B0C8D3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E91F50C-71A6-4EB5-AF25-945383A3FF3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𝑜𝑡h𝑒𝑟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𝑔𝑒𝑛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𝑜𝑡h𝑒𝑟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𝑔𝑒𝑛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  <m:sub/>
                    </m:sSub>
                  </m:oMath>
                </m:oMathPara>
              </a14:m>
              <a:endParaRPr lang="en-US" dirty="0"/>
            </a:p>
          </dgm:t>
        </dgm:pt>
      </mc:Choice>
      <mc:Fallback xmlns="">
        <dgm:pt modelId="{9E91F50C-71A6-4EB5-AF25-945383A3FF34}">
          <dgm:prSet phldrT="[Text]"/>
          <dgm:spPr/>
          <dgm:t>
            <a:bodyPr/>
            <a:lstStyle/>
            <a:p>
              <a:r>
                <a:rPr lang="en-US" b="0" i="0" smtClean="0">
                  <a:latin typeface="Cambria Math" panose="02040503050406030204" pitchFamily="18" charset="0"/>
                </a:rPr>
                <a:t>0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≤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〖𝑜𝑡ℎ𝑒𝑟.𝑔𝑒𝑛.𝑤〗_ℎ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≤〖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〖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𝑜𝑡ℎ𝑒𝑟.𝑔𝑒𝑛.𝑤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.𝑚𝑎𝑥〗_ℎ〗_</a:t>
              </a:r>
              <a:endParaRPr lang="en-US" dirty="0"/>
            </a:p>
          </dgm:t>
        </dgm:pt>
      </mc:Fallback>
    </mc:AlternateContent>
    <dgm:pt modelId="{093DA0BB-28EF-4C26-A2E8-2A2C95858D26}" type="parTrans" cxnId="{E0F4C034-3BC7-46A4-AE02-830C1CCEB51D}">
      <dgm:prSet/>
      <dgm:spPr/>
      <dgm:t>
        <a:bodyPr/>
        <a:lstStyle/>
        <a:p>
          <a:endParaRPr lang="en-US"/>
        </a:p>
      </dgm:t>
    </dgm:pt>
    <dgm:pt modelId="{C8E6425A-8F31-41E3-9EAE-E86A7AE459F5}" type="sibTrans" cxnId="{E0F4C034-3BC7-46A4-AE02-830C1CCEB51D}">
      <dgm:prSet/>
      <dgm:spPr/>
      <dgm:t>
        <a:bodyPr/>
        <a:lstStyle/>
        <a:p>
          <a:endParaRPr lang="en-US"/>
        </a:p>
      </dgm:t>
    </dgm:pt>
    <dgm:pt modelId="{298FC13F-735D-4213-9B39-6B6BC1511315}">
      <dgm:prSet/>
      <dgm:spPr>
        <a:solidFill>
          <a:srgbClr val="002060"/>
        </a:solidFill>
      </dgm:spPr>
      <dgm:t>
        <a:bodyPr/>
        <a:lstStyle/>
        <a:p>
          <a:r>
            <a:rPr lang="en-US" dirty="0" smtClean="0"/>
            <a:t>Non-</a:t>
          </a:r>
          <a:r>
            <a:rPr lang="en-US" dirty="0" err="1" smtClean="0"/>
            <a:t>baseload</a:t>
          </a:r>
          <a:r>
            <a:rPr lang="en-US" dirty="0" smtClean="0"/>
            <a:t> generation + imports in the East zone (8760)</a:t>
          </a:r>
          <a:endParaRPr lang="en-US" dirty="0"/>
        </a:p>
      </dgm:t>
    </dgm:pt>
    <dgm:pt modelId="{2347D9C0-CA33-4896-96E3-81EC1B7B6865}" type="parTrans" cxnId="{21C63087-CC3D-45F9-991F-7BE9892BCAC5}">
      <dgm:prSet/>
      <dgm:spPr/>
      <dgm:t>
        <a:bodyPr/>
        <a:lstStyle/>
        <a:p>
          <a:endParaRPr lang="en-US"/>
        </a:p>
      </dgm:t>
    </dgm:pt>
    <dgm:pt modelId="{7C23F1B4-7CAB-4B4B-AA36-86ECA3BE5D19}" type="sibTrans" cxnId="{21C63087-CC3D-45F9-991F-7BE9892BCAC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48D4B41-8607-40C2-AA7B-305D7B459B53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𝑜𝑡h𝑒𝑟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𝑔𝑒𝑛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𝑜𝑡h𝑒𝑟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𝑔𝑒𝑛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  <m:sub/>
                    </m:sSub>
                  </m:oMath>
                </m:oMathPara>
              </a14:m>
              <a:endParaRPr lang="en-US" dirty="0"/>
            </a:p>
          </dgm:t>
        </dgm:pt>
      </mc:Choice>
      <mc:Fallback xmlns="">
        <dgm:pt modelId="{E48D4B41-8607-40C2-AA7B-305D7B459B53}">
          <dgm:prSet/>
          <dgm:spPr/>
          <dgm:t>
            <a:bodyPr/>
            <a:lstStyle/>
            <a:p>
              <a:r>
                <a:rPr lang="en-US" b="0" i="0" smtClean="0">
                  <a:latin typeface="Cambria Math" panose="02040503050406030204" pitchFamily="18" charset="0"/>
                </a:rPr>
                <a:t>0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≤〖𝑜𝑡ℎ𝑒𝑟.𝑔𝑒𝑛.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𝑒〗_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ℎ≤〖〖𝑜𝑡ℎ𝑒𝑟.𝑔𝑒𝑛.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𝑒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.𝑚𝑎𝑥〗_ℎ〗_</a:t>
              </a:r>
              <a:endParaRPr lang="en-US" dirty="0"/>
            </a:p>
          </dgm:t>
        </dgm:pt>
      </mc:Fallback>
    </mc:AlternateContent>
    <dgm:pt modelId="{4EAE1F2B-1348-4DCC-B37C-A5325771989F}" type="parTrans" cxnId="{BBA1B716-6FD2-4664-947B-A4D4C19139F4}">
      <dgm:prSet/>
      <dgm:spPr/>
      <dgm:t>
        <a:bodyPr/>
        <a:lstStyle/>
        <a:p>
          <a:endParaRPr lang="en-US"/>
        </a:p>
      </dgm:t>
    </dgm:pt>
    <dgm:pt modelId="{48FFF456-CC67-4AA2-BD1C-0EC45CB7ADD6}" type="sibTrans" cxnId="{BBA1B716-6FD2-4664-947B-A4D4C19139F4}">
      <dgm:prSet/>
      <dgm:spPr/>
      <dgm:t>
        <a:bodyPr/>
        <a:lstStyle/>
        <a:p>
          <a:endParaRPr lang="en-US"/>
        </a:p>
      </dgm:t>
    </dgm:pt>
    <dgm:pt modelId="{3CB5EC3B-8333-426A-8350-AF80885EF8E1}">
      <dgm:prSet/>
      <dgm:spPr>
        <a:solidFill>
          <a:srgbClr val="002060"/>
        </a:solidFill>
      </dgm:spPr>
      <dgm:t>
        <a:bodyPr/>
        <a:lstStyle/>
        <a:p>
          <a:r>
            <a:rPr lang="en-US" dirty="0" smtClean="0"/>
            <a:t>Non-</a:t>
          </a:r>
          <a:r>
            <a:rPr lang="en-US" dirty="0" err="1" smtClean="0"/>
            <a:t>baseload</a:t>
          </a:r>
          <a:r>
            <a:rPr lang="en-US" dirty="0" smtClean="0"/>
            <a:t> generation + imports in the Downstate zone (8760)</a:t>
          </a:r>
          <a:endParaRPr lang="en-US" dirty="0"/>
        </a:p>
      </dgm:t>
    </dgm:pt>
    <dgm:pt modelId="{E20F7838-6895-4B9B-992E-58884C552B30}" type="parTrans" cxnId="{D80A6EC4-59A7-4C22-B2CE-7C1987E2AC22}">
      <dgm:prSet/>
      <dgm:spPr/>
      <dgm:t>
        <a:bodyPr/>
        <a:lstStyle/>
        <a:p>
          <a:endParaRPr lang="en-US"/>
        </a:p>
      </dgm:t>
    </dgm:pt>
    <dgm:pt modelId="{2AC7A114-66F3-42EF-9AE1-9E150805D655}" type="sibTrans" cxnId="{D80A6EC4-59A7-4C22-B2CE-7C1987E2AC2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B67FDF9-7A21-4032-9712-FA75A237C4AE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𝑜𝑡h𝑒𝑟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𝑔𝑒𝑛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𝑜𝑡h𝑒𝑟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𝑔𝑒𝑛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  <m:sub/>
                    </m:sSub>
                  </m:oMath>
                </m:oMathPara>
              </a14:m>
              <a:endParaRPr lang="en-US" dirty="0"/>
            </a:p>
          </dgm:t>
        </dgm:pt>
      </mc:Choice>
      <mc:Fallback xmlns="">
        <dgm:pt modelId="{8B67FDF9-7A21-4032-9712-FA75A237C4AE}">
          <dgm:prSet/>
          <dgm:spPr/>
          <dgm:t>
            <a:bodyPr/>
            <a:lstStyle/>
            <a:p>
              <a:r>
                <a:rPr lang="en-US" b="0" i="0" smtClean="0">
                  <a:latin typeface="Cambria Math" panose="02040503050406030204" pitchFamily="18" charset="0"/>
                </a:rPr>
                <a:t>0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≤〖𝑜𝑡ℎ𝑒𝑟.𝑔𝑒𝑛.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𝑑〗_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ℎ≤〖〖𝑜𝑡ℎ𝑒𝑟.𝑔𝑒𝑛.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𝑑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.𝑚𝑎𝑥〗_ℎ〗_</a:t>
              </a:r>
              <a:endParaRPr lang="en-US" dirty="0"/>
            </a:p>
          </dgm:t>
        </dgm:pt>
      </mc:Fallback>
    </mc:AlternateContent>
    <dgm:pt modelId="{5E65AD71-A261-4C6F-8A0C-FF269FBA165F}" type="parTrans" cxnId="{3B223C1C-7CCC-4B01-A534-EC88648F3BE1}">
      <dgm:prSet/>
      <dgm:spPr/>
      <dgm:t>
        <a:bodyPr/>
        <a:lstStyle/>
        <a:p>
          <a:endParaRPr lang="en-US"/>
        </a:p>
      </dgm:t>
    </dgm:pt>
    <dgm:pt modelId="{0EB37E0F-B4E5-4F5A-A815-578D3788B161}" type="sibTrans" cxnId="{3B223C1C-7CCC-4B01-A534-EC88648F3BE1}">
      <dgm:prSet/>
      <dgm:spPr/>
      <dgm:t>
        <a:bodyPr/>
        <a:lstStyle/>
        <a:p>
          <a:endParaRPr lang="en-US"/>
        </a:p>
      </dgm:t>
    </dgm:pt>
    <dgm:pt modelId="{F2B99730-E176-4C00-8850-AE3DCF4AA7C6}">
      <dgm:prSet/>
      <dgm:spPr>
        <a:solidFill>
          <a:srgbClr val="002060"/>
        </a:solidFill>
      </dgm:spPr>
      <dgm:t>
        <a:bodyPr/>
        <a:lstStyle/>
        <a:p>
          <a:r>
            <a:rPr lang="en-US" dirty="0" smtClean="0"/>
            <a:t>Transmission between West and East zones (8760)</a:t>
          </a:r>
          <a:endParaRPr lang="en-US" dirty="0"/>
        </a:p>
      </dgm:t>
    </dgm:pt>
    <dgm:pt modelId="{4F9017AF-290C-403E-A26A-CDD6EB68FE29}" type="parTrans" cxnId="{F9A83070-E8D5-4743-8966-89F8F3B34D98}">
      <dgm:prSet/>
      <dgm:spPr/>
      <dgm:t>
        <a:bodyPr/>
        <a:lstStyle/>
        <a:p>
          <a:endParaRPr lang="en-US"/>
        </a:p>
      </dgm:t>
    </dgm:pt>
    <dgm:pt modelId="{66168C47-2049-42E6-8126-13F45F77B248}" type="sibTrans" cxnId="{F9A83070-E8D5-4743-8966-89F8F3B34D9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4D6D59B-B71A-4A22-A55A-E58BCD75BA0D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𝑡𝑟𝑎𝑛𝑠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𝑡𝑟𝑎𝑛𝑠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  <m:sub/>
                    </m:sSub>
                  </m:oMath>
                </m:oMathPara>
              </a14:m>
              <a:endParaRPr lang="en-US" dirty="0"/>
            </a:p>
          </dgm:t>
        </dgm:pt>
      </mc:Choice>
      <mc:Fallback xmlns="">
        <dgm:pt modelId="{14D6D59B-B71A-4A22-A55A-E58BCD75BA0D}">
          <dgm:prSet/>
          <dgm:spPr/>
          <dgm:t>
            <a:bodyPr/>
            <a:lstStyle/>
            <a:p>
              <a:r>
                <a:rPr lang="en-US" b="0" i="0" smtClean="0">
                  <a:latin typeface="Cambria Math" panose="02040503050406030204" pitchFamily="18" charset="0"/>
                </a:rPr>
                <a:t>0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≤〖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𝑡𝑟𝑎𝑛𝑠.𝑤.𝑒〗_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ℎ≤〖〖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𝑡𝑟𝑎𝑛𝑠.𝑤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.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𝑒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.𝑚𝑎𝑥〗_ℎ〗_</a:t>
              </a:r>
              <a:endParaRPr lang="en-US" dirty="0"/>
            </a:p>
          </dgm:t>
        </dgm:pt>
      </mc:Fallback>
    </mc:AlternateContent>
    <dgm:pt modelId="{60071040-1397-4926-8E1F-D3C9174F0305}" type="parTrans" cxnId="{E31CEA01-B7CF-40A1-8893-3D84F1EA1734}">
      <dgm:prSet/>
      <dgm:spPr/>
      <dgm:t>
        <a:bodyPr/>
        <a:lstStyle/>
        <a:p>
          <a:endParaRPr lang="en-US"/>
        </a:p>
      </dgm:t>
    </dgm:pt>
    <dgm:pt modelId="{DD337D23-E781-4C4E-828F-83DE525C8B8F}" type="sibTrans" cxnId="{E31CEA01-B7CF-40A1-8893-3D84F1EA1734}">
      <dgm:prSet/>
      <dgm:spPr/>
      <dgm:t>
        <a:bodyPr/>
        <a:lstStyle/>
        <a:p>
          <a:endParaRPr lang="en-US"/>
        </a:p>
      </dgm:t>
    </dgm:pt>
    <dgm:pt modelId="{B6FD1BE5-7FBC-4B1F-AB62-BC01D37F0989}">
      <dgm:prSet/>
      <dgm:spPr>
        <a:solidFill>
          <a:srgbClr val="002060"/>
        </a:solidFill>
      </dgm:spPr>
      <dgm:t>
        <a:bodyPr/>
        <a:lstStyle/>
        <a:p>
          <a:r>
            <a:rPr lang="en-US" dirty="0" smtClean="0"/>
            <a:t>Transmission between East and Downstate zones (8760)</a:t>
          </a:r>
          <a:endParaRPr lang="en-US" dirty="0"/>
        </a:p>
      </dgm:t>
    </dgm:pt>
    <dgm:pt modelId="{6E4CED94-FC08-4FF0-85C8-2A8486A4F4FC}" type="parTrans" cxnId="{FFDC9860-43FB-4C54-B7C2-386751680AE0}">
      <dgm:prSet/>
      <dgm:spPr/>
      <dgm:t>
        <a:bodyPr/>
        <a:lstStyle/>
        <a:p>
          <a:endParaRPr lang="en-US"/>
        </a:p>
      </dgm:t>
    </dgm:pt>
    <dgm:pt modelId="{4F400C14-EC9D-4249-94FF-1E2557CE628A}" type="sibTrans" cxnId="{FFDC9860-43FB-4C54-B7C2-386751680AE0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12CBF21-29BB-4D52-A938-ABDB6403A8B5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𝑡𝑟𝑎𝑛𝑠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𝑡𝑟𝑎𝑛𝑠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  <m:sub/>
                    </m:sSub>
                  </m:oMath>
                </m:oMathPara>
              </a14:m>
              <a:endParaRPr lang="en-US" dirty="0"/>
            </a:p>
          </dgm:t>
        </dgm:pt>
      </mc:Choice>
      <mc:Fallback xmlns="">
        <dgm:pt modelId="{D12CBF21-29BB-4D52-A938-ABDB6403A8B5}">
          <dgm:prSet/>
          <dgm:spPr/>
          <dgm:t>
            <a:bodyPr/>
            <a:lstStyle/>
            <a:p>
              <a:r>
                <a:rPr lang="en-US" b="0" i="0" smtClean="0">
                  <a:latin typeface="Cambria Math" panose="02040503050406030204" pitchFamily="18" charset="0"/>
                </a:rPr>
                <a:t>0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≤〖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𝑡𝑟𝑎𝑛𝑠.𝑒.𝑑〗_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ℎ≤〖〖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𝑡𝑟𝑎𝑛𝑠.𝑒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.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𝑑.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𝑚𝑎𝑥〗_ℎ〗_</a:t>
              </a:r>
              <a:endParaRPr lang="en-US" dirty="0"/>
            </a:p>
          </dgm:t>
        </dgm:pt>
      </mc:Fallback>
    </mc:AlternateContent>
    <dgm:pt modelId="{508BAE4C-377C-454A-B9FB-594FBA4FBFF4}" type="parTrans" cxnId="{D47FF72B-695B-41BA-8493-E187C7B10D48}">
      <dgm:prSet/>
      <dgm:spPr/>
      <dgm:t>
        <a:bodyPr/>
        <a:lstStyle/>
        <a:p>
          <a:endParaRPr lang="en-US"/>
        </a:p>
      </dgm:t>
    </dgm:pt>
    <dgm:pt modelId="{06504A7A-E90C-4923-822C-A864F6DC6998}" type="sibTrans" cxnId="{D47FF72B-695B-41BA-8493-E187C7B10D48}">
      <dgm:prSet/>
      <dgm:spPr/>
      <dgm:t>
        <a:bodyPr/>
        <a:lstStyle/>
        <a:p>
          <a:endParaRPr lang="en-US"/>
        </a:p>
      </dgm:t>
    </dgm:pt>
    <dgm:pt modelId="{8A742365-88EC-4FF6-8C15-29F59E8EDFD9}" type="pres">
      <dgm:prSet presAssocID="{CBD6D24B-81AD-43C3-879B-2E46C30E101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76F710-2B9E-4DB2-94E1-7C2A8C92FAC6}" type="pres">
      <dgm:prSet presAssocID="{F10BA8CB-6E5E-480F-BCAB-A937456C6AB8}" presName="parentLin" presStyleCnt="0"/>
      <dgm:spPr/>
    </dgm:pt>
    <dgm:pt modelId="{D2C337BC-CDD5-4C31-8BEF-EF75A538F4FC}" type="pres">
      <dgm:prSet presAssocID="{F10BA8CB-6E5E-480F-BCAB-A937456C6AB8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6C4DA460-17C0-4FF0-9DC1-D1D1664BE23C}" type="pres">
      <dgm:prSet presAssocID="{F10BA8CB-6E5E-480F-BCAB-A937456C6AB8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111760-28C5-4777-A9E5-F99A1D68CE1B}" type="pres">
      <dgm:prSet presAssocID="{F10BA8CB-6E5E-480F-BCAB-A937456C6AB8}" presName="negativeSpace" presStyleCnt="0"/>
      <dgm:spPr/>
    </dgm:pt>
    <dgm:pt modelId="{A046192E-122A-4FF5-8ECA-52D76F6783BF}" type="pres">
      <dgm:prSet presAssocID="{F10BA8CB-6E5E-480F-BCAB-A937456C6AB8}" presName="childText" presStyleLbl="con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2ADA1-9456-457B-96DC-2AF9AC5B2B70}" type="pres">
      <dgm:prSet presAssocID="{4606B550-2411-4137-B58C-725908E47331}" presName="spaceBetweenRectangles" presStyleCnt="0"/>
      <dgm:spPr/>
    </dgm:pt>
    <dgm:pt modelId="{B23154FC-D57C-41A6-9686-FDB97FBD7909}" type="pres">
      <dgm:prSet presAssocID="{F825F75B-776C-4158-AB59-72F170CEF742}" presName="parentLin" presStyleCnt="0"/>
      <dgm:spPr/>
    </dgm:pt>
    <dgm:pt modelId="{6155B72A-2D13-4BC6-AAE5-BC9C2AFEFA0E}" type="pres">
      <dgm:prSet presAssocID="{F825F75B-776C-4158-AB59-72F170CEF742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6E1A5D1A-67BA-4412-A1CB-D7673F9ACE3A}" type="pres">
      <dgm:prSet presAssocID="{F825F75B-776C-4158-AB59-72F170CEF742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DA0724-78AD-49A5-9CC7-EBBC9ADDD478}" type="pres">
      <dgm:prSet presAssocID="{F825F75B-776C-4158-AB59-72F170CEF742}" presName="negativeSpace" presStyleCnt="0"/>
      <dgm:spPr/>
    </dgm:pt>
    <dgm:pt modelId="{C3DECF9B-36F5-41CC-B7AF-51CF74543762}" type="pres">
      <dgm:prSet presAssocID="{F825F75B-776C-4158-AB59-72F170CEF742}" presName="childText" presStyleLbl="con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B62E3-70B5-48C7-8A7D-0D86927BD474}" type="pres">
      <dgm:prSet presAssocID="{379E1EE2-800D-4603-966D-AC8F58FBA151}" presName="spaceBetweenRectangles" presStyleCnt="0"/>
      <dgm:spPr/>
    </dgm:pt>
    <dgm:pt modelId="{88E39C56-1796-49AA-A8C3-60F95AE17A71}" type="pres">
      <dgm:prSet presAssocID="{298FC13F-735D-4213-9B39-6B6BC1511315}" presName="parentLin" presStyleCnt="0"/>
      <dgm:spPr/>
    </dgm:pt>
    <dgm:pt modelId="{D5091EE6-8235-4651-AE2C-8F5DD6F6E521}" type="pres">
      <dgm:prSet presAssocID="{298FC13F-735D-4213-9B39-6B6BC1511315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EDF935BC-8F14-4737-80AF-8C72B767FA75}" type="pres">
      <dgm:prSet presAssocID="{298FC13F-735D-4213-9B39-6B6BC1511315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59AE39-8213-47EF-BF57-B7AA76FB7F5B}" type="pres">
      <dgm:prSet presAssocID="{298FC13F-735D-4213-9B39-6B6BC1511315}" presName="negativeSpace" presStyleCnt="0"/>
      <dgm:spPr/>
    </dgm:pt>
    <dgm:pt modelId="{88A5ABC7-61F9-4FA0-A86E-FDBF221EF02C}" type="pres">
      <dgm:prSet presAssocID="{298FC13F-735D-4213-9B39-6B6BC1511315}" presName="childText" presStyleLbl="con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F13162-6BA6-4BE7-B09A-EF4E51739AF4}" type="pres">
      <dgm:prSet presAssocID="{7C23F1B4-7CAB-4B4B-AA36-86ECA3BE5D19}" presName="spaceBetweenRectangles" presStyleCnt="0"/>
      <dgm:spPr/>
    </dgm:pt>
    <dgm:pt modelId="{F33C55A6-DC04-4F21-A749-D79B4C594395}" type="pres">
      <dgm:prSet presAssocID="{3CB5EC3B-8333-426A-8350-AF80885EF8E1}" presName="parentLin" presStyleCnt="0"/>
      <dgm:spPr/>
    </dgm:pt>
    <dgm:pt modelId="{2B73D4FF-821D-4CEF-9831-91B7A169DB5A}" type="pres">
      <dgm:prSet presAssocID="{3CB5EC3B-8333-426A-8350-AF80885EF8E1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F8B41902-DFCB-48CB-8470-2B950A530C38}" type="pres">
      <dgm:prSet presAssocID="{3CB5EC3B-8333-426A-8350-AF80885EF8E1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DD617E-6351-4C55-ACCB-0AEFCCC20E22}" type="pres">
      <dgm:prSet presAssocID="{3CB5EC3B-8333-426A-8350-AF80885EF8E1}" presName="negativeSpace" presStyleCnt="0"/>
      <dgm:spPr/>
    </dgm:pt>
    <dgm:pt modelId="{D2955D4E-2B96-45D3-8806-CBE89E32CA74}" type="pres">
      <dgm:prSet presAssocID="{3CB5EC3B-8333-426A-8350-AF80885EF8E1}" presName="childText" presStyleLbl="con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58A026-5A76-471F-9B69-1C81232B7CD0}" type="pres">
      <dgm:prSet presAssocID="{2AC7A114-66F3-42EF-9AE1-9E150805D655}" presName="spaceBetweenRectangles" presStyleCnt="0"/>
      <dgm:spPr/>
    </dgm:pt>
    <dgm:pt modelId="{1BB2D956-110B-4F98-A8BC-CA1E44096404}" type="pres">
      <dgm:prSet presAssocID="{F2B99730-E176-4C00-8850-AE3DCF4AA7C6}" presName="parentLin" presStyleCnt="0"/>
      <dgm:spPr/>
    </dgm:pt>
    <dgm:pt modelId="{E2ED0B7D-4B5D-472C-99ED-08CA0DA78FA9}" type="pres">
      <dgm:prSet presAssocID="{F2B99730-E176-4C00-8850-AE3DCF4AA7C6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9236E9B8-93CB-41DB-995D-021784D5F6B6}" type="pres">
      <dgm:prSet presAssocID="{F2B99730-E176-4C00-8850-AE3DCF4AA7C6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D39DE9-F353-4E75-BD8E-A0F883D508E9}" type="pres">
      <dgm:prSet presAssocID="{F2B99730-E176-4C00-8850-AE3DCF4AA7C6}" presName="negativeSpace" presStyleCnt="0"/>
      <dgm:spPr/>
    </dgm:pt>
    <dgm:pt modelId="{D5B15C71-43AB-4619-8684-06E73ADC1630}" type="pres">
      <dgm:prSet presAssocID="{F2B99730-E176-4C00-8850-AE3DCF4AA7C6}" presName="childText" presStyleLbl="con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ABBD1B-A261-41A5-8DEE-285A63F45D9C}" type="pres">
      <dgm:prSet presAssocID="{66168C47-2049-42E6-8126-13F45F77B248}" presName="spaceBetweenRectangles" presStyleCnt="0"/>
      <dgm:spPr/>
    </dgm:pt>
    <dgm:pt modelId="{8883D8ED-B0DD-4B1E-A68A-0FDB5685C511}" type="pres">
      <dgm:prSet presAssocID="{B6FD1BE5-7FBC-4B1F-AB62-BC01D37F0989}" presName="parentLin" presStyleCnt="0"/>
      <dgm:spPr/>
    </dgm:pt>
    <dgm:pt modelId="{8D213CB4-3FB4-494D-87FB-EFE3FAB4AA2E}" type="pres">
      <dgm:prSet presAssocID="{B6FD1BE5-7FBC-4B1F-AB62-BC01D37F0989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AE731D11-C515-4AC0-9C55-863FDB06D7C0}" type="pres">
      <dgm:prSet presAssocID="{B6FD1BE5-7FBC-4B1F-AB62-BC01D37F0989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11047C-FEE5-4BC0-A203-73785A5EED13}" type="pres">
      <dgm:prSet presAssocID="{B6FD1BE5-7FBC-4B1F-AB62-BC01D37F0989}" presName="negativeSpace" presStyleCnt="0"/>
      <dgm:spPr/>
    </dgm:pt>
    <dgm:pt modelId="{B29A2A77-9F16-4B48-826E-61A4C1DEF4D3}" type="pres">
      <dgm:prSet presAssocID="{B6FD1BE5-7FBC-4B1F-AB62-BC01D37F0989}" presName="childText" presStyleLbl="con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DC9860-43FB-4C54-B7C2-386751680AE0}" srcId="{CBD6D24B-81AD-43C3-879B-2E46C30E1011}" destId="{B6FD1BE5-7FBC-4B1F-AB62-BC01D37F0989}" srcOrd="5" destOrd="0" parTransId="{6E4CED94-FC08-4FF0-85C8-2A8486A4F4FC}" sibTransId="{4F400C14-EC9D-4249-94FF-1E2557CE628A}"/>
    <dgm:cxn modelId="{829AD0F1-1D06-43CB-86D2-343BF4E9EFB3}" type="presOf" srcId="{B6FD1BE5-7FBC-4B1F-AB62-BC01D37F0989}" destId="{AE731D11-C515-4AC0-9C55-863FDB06D7C0}" srcOrd="1" destOrd="0" presId="urn:microsoft.com/office/officeart/2005/8/layout/list1"/>
    <dgm:cxn modelId="{85C3B87D-3C7B-4186-B222-B003B83FD846}" type="presOf" srcId="{53CEC044-4C02-44CF-ABAC-39E3376B603A}" destId="{A046192E-122A-4FF5-8ECA-52D76F6783BF}" srcOrd="0" destOrd="0" presId="urn:microsoft.com/office/officeart/2005/8/layout/list1"/>
    <dgm:cxn modelId="{F9393202-A66D-4FBC-A107-BB022A15F3CD}" type="presOf" srcId="{298FC13F-735D-4213-9B39-6B6BC1511315}" destId="{D5091EE6-8235-4651-AE2C-8F5DD6F6E521}" srcOrd="0" destOrd="0" presId="urn:microsoft.com/office/officeart/2005/8/layout/list1"/>
    <dgm:cxn modelId="{6D582AD1-F6D4-4055-B518-33976B0C8D3F}" srcId="{F10BA8CB-6E5E-480F-BCAB-A937456C6AB8}" destId="{53CEC044-4C02-44CF-ABAC-39E3376B603A}" srcOrd="0" destOrd="0" parTransId="{86BF6A77-5B3B-44AD-99E5-AFC55BD97C3F}" sibTransId="{9D6EFBEC-A84E-41F3-BB5D-4974BF8033D4}"/>
    <dgm:cxn modelId="{F9A83070-E8D5-4743-8966-89F8F3B34D98}" srcId="{CBD6D24B-81AD-43C3-879B-2E46C30E1011}" destId="{F2B99730-E176-4C00-8850-AE3DCF4AA7C6}" srcOrd="4" destOrd="0" parTransId="{4F9017AF-290C-403E-A26A-CDD6EB68FE29}" sibTransId="{66168C47-2049-42E6-8126-13F45F77B248}"/>
    <dgm:cxn modelId="{BC7F6ADD-A804-4E9D-8333-15109E294209}" type="presOf" srcId="{F2B99730-E176-4C00-8850-AE3DCF4AA7C6}" destId="{E2ED0B7D-4B5D-472C-99ED-08CA0DA78FA9}" srcOrd="0" destOrd="0" presId="urn:microsoft.com/office/officeart/2005/8/layout/list1"/>
    <dgm:cxn modelId="{D80A6EC4-59A7-4C22-B2CE-7C1987E2AC22}" srcId="{CBD6D24B-81AD-43C3-879B-2E46C30E1011}" destId="{3CB5EC3B-8333-426A-8350-AF80885EF8E1}" srcOrd="3" destOrd="0" parTransId="{E20F7838-6895-4B9B-992E-58884C552B30}" sibTransId="{2AC7A114-66F3-42EF-9AE1-9E150805D655}"/>
    <dgm:cxn modelId="{963D8880-8011-472B-9A08-65E9FAF7111B}" srcId="{CBD6D24B-81AD-43C3-879B-2E46C30E1011}" destId="{F10BA8CB-6E5E-480F-BCAB-A937456C6AB8}" srcOrd="0" destOrd="0" parTransId="{15741169-B655-4108-8AD0-053086982F39}" sibTransId="{4606B550-2411-4137-B58C-725908E47331}"/>
    <dgm:cxn modelId="{21C63087-CC3D-45F9-991F-7BE9892BCAC5}" srcId="{CBD6D24B-81AD-43C3-879B-2E46C30E1011}" destId="{298FC13F-735D-4213-9B39-6B6BC1511315}" srcOrd="2" destOrd="0" parTransId="{2347D9C0-CA33-4896-96E3-81EC1B7B6865}" sibTransId="{7C23F1B4-7CAB-4B4B-AA36-86ECA3BE5D19}"/>
    <dgm:cxn modelId="{E0F4C034-3BC7-46A4-AE02-830C1CCEB51D}" srcId="{F825F75B-776C-4158-AB59-72F170CEF742}" destId="{9E91F50C-71A6-4EB5-AF25-945383A3FF34}" srcOrd="0" destOrd="0" parTransId="{093DA0BB-28EF-4C26-A2E8-2A2C95858D26}" sibTransId="{C8E6425A-8F31-41E3-9EAE-E86A7AE459F5}"/>
    <dgm:cxn modelId="{DCC07078-D745-40BA-BFFD-73294084303B}" type="presOf" srcId="{9E91F50C-71A6-4EB5-AF25-945383A3FF34}" destId="{C3DECF9B-36F5-41CC-B7AF-51CF74543762}" srcOrd="0" destOrd="0" presId="urn:microsoft.com/office/officeart/2005/8/layout/list1"/>
    <dgm:cxn modelId="{01D6667A-2F1C-4382-AAC5-0DDC66B61524}" type="presOf" srcId="{14D6D59B-B71A-4A22-A55A-E58BCD75BA0D}" destId="{D5B15C71-43AB-4619-8684-06E73ADC1630}" srcOrd="0" destOrd="0" presId="urn:microsoft.com/office/officeart/2005/8/layout/list1"/>
    <dgm:cxn modelId="{E31CEA01-B7CF-40A1-8893-3D84F1EA1734}" srcId="{F2B99730-E176-4C00-8850-AE3DCF4AA7C6}" destId="{14D6D59B-B71A-4A22-A55A-E58BCD75BA0D}" srcOrd="0" destOrd="0" parTransId="{60071040-1397-4926-8E1F-D3C9174F0305}" sibTransId="{DD337D23-E781-4C4E-828F-83DE525C8B8F}"/>
    <dgm:cxn modelId="{3B223C1C-7CCC-4B01-A534-EC88648F3BE1}" srcId="{3CB5EC3B-8333-426A-8350-AF80885EF8E1}" destId="{8B67FDF9-7A21-4032-9712-FA75A237C4AE}" srcOrd="0" destOrd="0" parTransId="{5E65AD71-A261-4C6F-8A0C-FF269FBA165F}" sibTransId="{0EB37E0F-B4E5-4F5A-A815-578D3788B161}"/>
    <dgm:cxn modelId="{ED45E553-D7DF-4329-AB87-E29BFAEEC626}" type="presOf" srcId="{3CB5EC3B-8333-426A-8350-AF80885EF8E1}" destId="{2B73D4FF-821D-4CEF-9831-91B7A169DB5A}" srcOrd="0" destOrd="0" presId="urn:microsoft.com/office/officeart/2005/8/layout/list1"/>
    <dgm:cxn modelId="{92B5D40B-1B97-4A9C-8CED-9AD304F6B22F}" type="presOf" srcId="{F10BA8CB-6E5E-480F-BCAB-A937456C6AB8}" destId="{6C4DA460-17C0-4FF0-9DC1-D1D1664BE23C}" srcOrd="1" destOrd="0" presId="urn:microsoft.com/office/officeart/2005/8/layout/list1"/>
    <dgm:cxn modelId="{C7A04A5F-7715-404E-8617-BFE972B86034}" type="presOf" srcId="{F825F75B-776C-4158-AB59-72F170CEF742}" destId="{6E1A5D1A-67BA-4412-A1CB-D7673F9ACE3A}" srcOrd="1" destOrd="0" presId="urn:microsoft.com/office/officeart/2005/8/layout/list1"/>
    <dgm:cxn modelId="{81BEDAD9-2546-4D0C-8BA6-D78C7CC17363}" type="presOf" srcId="{298FC13F-735D-4213-9B39-6B6BC1511315}" destId="{EDF935BC-8F14-4737-80AF-8C72B767FA75}" srcOrd="1" destOrd="0" presId="urn:microsoft.com/office/officeart/2005/8/layout/list1"/>
    <dgm:cxn modelId="{5AF6AE57-5056-4CF6-8F9C-ED213F294CFC}" type="presOf" srcId="{F825F75B-776C-4158-AB59-72F170CEF742}" destId="{6155B72A-2D13-4BC6-AAE5-BC9C2AFEFA0E}" srcOrd="0" destOrd="0" presId="urn:microsoft.com/office/officeart/2005/8/layout/list1"/>
    <dgm:cxn modelId="{7355B29B-535A-44E2-9F2D-043B47E04877}" type="presOf" srcId="{8B67FDF9-7A21-4032-9712-FA75A237C4AE}" destId="{D2955D4E-2B96-45D3-8806-CBE89E32CA74}" srcOrd="0" destOrd="0" presId="urn:microsoft.com/office/officeart/2005/8/layout/list1"/>
    <dgm:cxn modelId="{381E8002-0C0C-409E-89BB-6B6FC035230E}" srcId="{CBD6D24B-81AD-43C3-879B-2E46C30E1011}" destId="{F825F75B-776C-4158-AB59-72F170CEF742}" srcOrd="1" destOrd="0" parTransId="{DFA27606-8FBD-4963-9137-96DA26E76D2F}" sibTransId="{379E1EE2-800D-4603-966D-AC8F58FBA151}"/>
    <dgm:cxn modelId="{96EAB94E-8363-4578-8723-81030EC4BDAC}" type="presOf" srcId="{3CB5EC3B-8333-426A-8350-AF80885EF8E1}" destId="{F8B41902-DFCB-48CB-8470-2B950A530C38}" srcOrd="1" destOrd="0" presId="urn:microsoft.com/office/officeart/2005/8/layout/list1"/>
    <dgm:cxn modelId="{D121006F-18B7-4007-982A-DE9BAFE9C993}" type="presOf" srcId="{E48D4B41-8607-40C2-AA7B-305D7B459B53}" destId="{88A5ABC7-61F9-4FA0-A86E-FDBF221EF02C}" srcOrd="0" destOrd="0" presId="urn:microsoft.com/office/officeart/2005/8/layout/list1"/>
    <dgm:cxn modelId="{BBA1B716-6FD2-4664-947B-A4D4C19139F4}" srcId="{298FC13F-735D-4213-9B39-6B6BC1511315}" destId="{E48D4B41-8607-40C2-AA7B-305D7B459B53}" srcOrd="0" destOrd="0" parTransId="{4EAE1F2B-1348-4DCC-B37C-A5325771989F}" sibTransId="{48FFF456-CC67-4AA2-BD1C-0EC45CB7ADD6}"/>
    <dgm:cxn modelId="{D47FF72B-695B-41BA-8493-E187C7B10D48}" srcId="{B6FD1BE5-7FBC-4B1F-AB62-BC01D37F0989}" destId="{D12CBF21-29BB-4D52-A938-ABDB6403A8B5}" srcOrd="0" destOrd="0" parTransId="{508BAE4C-377C-454A-B9FB-594FBA4FBFF4}" sibTransId="{06504A7A-E90C-4923-822C-A864F6DC6998}"/>
    <dgm:cxn modelId="{1837FBC9-C8F0-424C-96F4-049743075E62}" type="presOf" srcId="{F10BA8CB-6E5E-480F-BCAB-A937456C6AB8}" destId="{D2C337BC-CDD5-4C31-8BEF-EF75A538F4FC}" srcOrd="0" destOrd="0" presId="urn:microsoft.com/office/officeart/2005/8/layout/list1"/>
    <dgm:cxn modelId="{E86ADB9B-017E-4620-B53B-554005693355}" type="presOf" srcId="{F2B99730-E176-4C00-8850-AE3DCF4AA7C6}" destId="{9236E9B8-93CB-41DB-995D-021784D5F6B6}" srcOrd="1" destOrd="0" presId="urn:microsoft.com/office/officeart/2005/8/layout/list1"/>
    <dgm:cxn modelId="{B32DC6C6-7946-426B-9160-D7E248F6B158}" type="presOf" srcId="{CBD6D24B-81AD-43C3-879B-2E46C30E1011}" destId="{8A742365-88EC-4FF6-8C15-29F59E8EDFD9}" srcOrd="0" destOrd="0" presId="urn:microsoft.com/office/officeart/2005/8/layout/list1"/>
    <dgm:cxn modelId="{2D075C92-2EC7-49EB-BC2C-E27211C215FB}" type="presOf" srcId="{D12CBF21-29BB-4D52-A938-ABDB6403A8B5}" destId="{B29A2A77-9F16-4B48-826E-61A4C1DEF4D3}" srcOrd="0" destOrd="0" presId="urn:microsoft.com/office/officeart/2005/8/layout/list1"/>
    <dgm:cxn modelId="{8CDC6E72-9C69-454C-A67C-1CC66190C7A9}" type="presOf" srcId="{B6FD1BE5-7FBC-4B1F-AB62-BC01D37F0989}" destId="{8D213CB4-3FB4-494D-87FB-EFE3FAB4AA2E}" srcOrd="0" destOrd="0" presId="urn:microsoft.com/office/officeart/2005/8/layout/list1"/>
    <dgm:cxn modelId="{038F9F58-E2EF-42A0-89A6-A747F124DC29}" type="presParOf" srcId="{8A742365-88EC-4FF6-8C15-29F59E8EDFD9}" destId="{2E76F710-2B9E-4DB2-94E1-7C2A8C92FAC6}" srcOrd="0" destOrd="0" presId="urn:microsoft.com/office/officeart/2005/8/layout/list1"/>
    <dgm:cxn modelId="{071AA772-A083-473F-8BCA-A073500DBF0D}" type="presParOf" srcId="{2E76F710-2B9E-4DB2-94E1-7C2A8C92FAC6}" destId="{D2C337BC-CDD5-4C31-8BEF-EF75A538F4FC}" srcOrd="0" destOrd="0" presId="urn:microsoft.com/office/officeart/2005/8/layout/list1"/>
    <dgm:cxn modelId="{D7C5C5BC-146F-4AFD-A7E2-740C91B61ECD}" type="presParOf" srcId="{2E76F710-2B9E-4DB2-94E1-7C2A8C92FAC6}" destId="{6C4DA460-17C0-4FF0-9DC1-D1D1664BE23C}" srcOrd="1" destOrd="0" presId="urn:microsoft.com/office/officeart/2005/8/layout/list1"/>
    <dgm:cxn modelId="{A03E4E77-F573-4AD8-9D76-B9BE268883AF}" type="presParOf" srcId="{8A742365-88EC-4FF6-8C15-29F59E8EDFD9}" destId="{81111760-28C5-4777-A9E5-F99A1D68CE1B}" srcOrd="1" destOrd="0" presId="urn:microsoft.com/office/officeart/2005/8/layout/list1"/>
    <dgm:cxn modelId="{9BD88CB3-7CDE-40DC-A550-C451D2D7243C}" type="presParOf" srcId="{8A742365-88EC-4FF6-8C15-29F59E8EDFD9}" destId="{A046192E-122A-4FF5-8ECA-52D76F6783BF}" srcOrd="2" destOrd="0" presId="urn:microsoft.com/office/officeart/2005/8/layout/list1"/>
    <dgm:cxn modelId="{742D8FD4-D8CE-49B8-97CC-80BBC10EEF87}" type="presParOf" srcId="{8A742365-88EC-4FF6-8C15-29F59E8EDFD9}" destId="{8F82ADA1-9456-457B-96DC-2AF9AC5B2B70}" srcOrd="3" destOrd="0" presId="urn:microsoft.com/office/officeart/2005/8/layout/list1"/>
    <dgm:cxn modelId="{5741F862-2486-4E8B-8F41-9101EC9858B9}" type="presParOf" srcId="{8A742365-88EC-4FF6-8C15-29F59E8EDFD9}" destId="{B23154FC-D57C-41A6-9686-FDB97FBD7909}" srcOrd="4" destOrd="0" presId="urn:microsoft.com/office/officeart/2005/8/layout/list1"/>
    <dgm:cxn modelId="{81B14E39-3898-4C7D-A031-322EE4DA2FA9}" type="presParOf" srcId="{B23154FC-D57C-41A6-9686-FDB97FBD7909}" destId="{6155B72A-2D13-4BC6-AAE5-BC9C2AFEFA0E}" srcOrd="0" destOrd="0" presId="urn:microsoft.com/office/officeart/2005/8/layout/list1"/>
    <dgm:cxn modelId="{6A9C0E3F-F925-48A3-BFC4-DB404FBA9219}" type="presParOf" srcId="{B23154FC-D57C-41A6-9686-FDB97FBD7909}" destId="{6E1A5D1A-67BA-4412-A1CB-D7673F9ACE3A}" srcOrd="1" destOrd="0" presId="urn:microsoft.com/office/officeart/2005/8/layout/list1"/>
    <dgm:cxn modelId="{F00AB735-FC35-42EF-8AD8-FFDF78D7EDC5}" type="presParOf" srcId="{8A742365-88EC-4FF6-8C15-29F59E8EDFD9}" destId="{77DA0724-78AD-49A5-9CC7-EBBC9ADDD478}" srcOrd="5" destOrd="0" presId="urn:microsoft.com/office/officeart/2005/8/layout/list1"/>
    <dgm:cxn modelId="{D168D1C8-FB93-4B19-904B-9824C2D8ED8F}" type="presParOf" srcId="{8A742365-88EC-4FF6-8C15-29F59E8EDFD9}" destId="{C3DECF9B-36F5-41CC-B7AF-51CF74543762}" srcOrd="6" destOrd="0" presId="urn:microsoft.com/office/officeart/2005/8/layout/list1"/>
    <dgm:cxn modelId="{532E0EE2-ED5F-4234-8F6F-8B9605A59208}" type="presParOf" srcId="{8A742365-88EC-4FF6-8C15-29F59E8EDFD9}" destId="{F3AB62E3-70B5-48C7-8A7D-0D86927BD474}" srcOrd="7" destOrd="0" presId="urn:microsoft.com/office/officeart/2005/8/layout/list1"/>
    <dgm:cxn modelId="{0FC2E47F-C731-4303-A939-72B41B26D1AA}" type="presParOf" srcId="{8A742365-88EC-4FF6-8C15-29F59E8EDFD9}" destId="{88E39C56-1796-49AA-A8C3-60F95AE17A71}" srcOrd="8" destOrd="0" presId="urn:microsoft.com/office/officeart/2005/8/layout/list1"/>
    <dgm:cxn modelId="{75A0DE9B-1375-49C4-8DF6-006ED339BA9B}" type="presParOf" srcId="{88E39C56-1796-49AA-A8C3-60F95AE17A71}" destId="{D5091EE6-8235-4651-AE2C-8F5DD6F6E521}" srcOrd="0" destOrd="0" presId="urn:microsoft.com/office/officeart/2005/8/layout/list1"/>
    <dgm:cxn modelId="{2FAF03C9-C484-44A0-AEB9-5E8565AB8DB6}" type="presParOf" srcId="{88E39C56-1796-49AA-A8C3-60F95AE17A71}" destId="{EDF935BC-8F14-4737-80AF-8C72B767FA75}" srcOrd="1" destOrd="0" presId="urn:microsoft.com/office/officeart/2005/8/layout/list1"/>
    <dgm:cxn modelId="{83E49631-02FD-41A0-8092-3B2E5EEAF6B9}" type="presParOf" srcId="{8A742365-88EC-4FF6-8C15-29F59E8EDFD9}" destId="{0259AE39-8213-47EF-BF57-B7AA76FB7F5B}" srcOrd="9" destOrd="0" presId="urn:microsoft.com/office/officeart/2005/8/layout/list1"/>
    <dgm:cxn modelId="{4C8C939B-613D-4B4C-A9EF-99B5DACAA84B}" type="presParOf" srcId="{8A742365-88EC-4FF6-8C15-29F59E8EDFD9}" destId="{88A5ABC7-61F9-4FA0-A86E-FDBF221EF02C}" srcOrd="10" destOrd="0" presId="urn:microsoft.com/office/officeart/2005/8/layout/list1"/>
    <dgm:cxn modelId="{3C4D7048-DAB5-49CF-9B5A-583DE59945F7}" type="presParOf" srcId="{8A742365-88EC-4FF6-8C15-29F59E8EDFD9}" destId="{57F13162-6BA6-4BE7-B09A-EF4E51739AF4}" srcOrd="11" destOrd="0" presId="urn:microsoft.com/office/officeart/2005/8/layout/list1"/>
    <dgm:cxn modelId="{438E4756-31AD-4391-970C-D7208812E7B0}" type="presParOf" srcId="{8A742365-88EC-4FF6-8C15-29F59E8EDFD9}" destId="{F33C55A6-DC04-4F21-A749-D79B4C594395}" srcOrd="12" destOrd="0" presId="urn:microsoft.com/office/officeart/2005/8/layout/list1"/>
    <dgm:cxn modelId="{7FADCD0A-08DC-41FD-B73B-563D536A4389}" type="presParOf" srcId="{F33C55A6-DC04-4F21-A749-D79B4C594395}" destId="{2B73D4FF-821D-4CEF-9831-91B7A169DB5A}" srcOrd="0" destOrd="0" presId="urn:microsoft.com/office/officeart/2005/8/layout/list1"/>
    <dgm:cxn modelId="{6509149E-28FC-4D65-8B2D-6DF87B08B4E0}" type="presParOf" srcId="{F33C55A6-DC04-4F21-A749-D79B4C594395}" destId="{F8B41902-DFCB-48CB-8470-2B950A530C38}" srcOrd="1" destOrd="0" presId="urn:microsoft.com/office/officeart/2005/8/layout/list1"/>
    <dgm:cxn modelId="{309AE3F2-B888-4ACD-A1CC-27D34A9E4A9D}" type="presParOf" srcId="{8A742365-88EC-4FF6-8C15-29F59E8EDFD9}" destId="{E7DD617E-6351-4C55-ACCB-0AEFCCC20E22}" srcOrd="13" destOrd="0" presId="urn:microsoft.com/office/officeart/2005/8/layout/list1"/>
    <dgm:cxn modelId="{F7FAFA28-BA80-41FB-9299-B2B216A90BF1}" type="presParOf" srcId="{8A742365-88EC-4FF6-8C15-29F59E8EDFD9}" destId="{D2955D4E-2B96-45D3-8806-CBE89E32CA74}" srcOrd="14" destOrd="0" presId="urn:microsoft.com/office/officeart/2005/8/layout/list1"/>
    <dgm:cxn modelId="{F996493D-E801-4437-88BE-1CF3616124B3}" type="presParOf" srcId="{8A742365-88EC-4FF6-8C15-29F59E8EDFD9}" destId="{5858A026-5A76-471F-9B69-1C81232B7CD0}" srcOrd="15" destOrd="0" presId="urn:microsoft.com/office/officeart/2005/8/layout/list1"/>
    <dgm:cxn modelId="{DE1439BA-786C-4064-AA4A-6545D4FD18FD}" type="presParOf" srcId="{8A742365-88EC-4FF6-8C15-29F59E8EDFD9}" destId="{1BB2D956-110B-4F98-A8BC-CA1E44096404}" srcOrd="16" destOrd="0" presId="urn:microsoft.com/office/officeart/2005/8/layout/list1"/>
    <dgm:cxn modelId="{51FF71D5-8970-4E75-A733-52B62FAED86A}" type="presParOf" srcId="{1BB2D956-110B-4F98-A8BC-CA1E44096404}" destId="{E2ED0B7D-4B5D-472C-99ED-08CA0DA78FA9}" srcOrd="0" destOrd="0" presId="urn:microsoft.com/office/officeart/2005/8/layout/list1"/>
    <dgm:cxn modelId="{5B9E171F-32AF-4C1F-8856-B2F01F190B0C}" type="presParOf" srcId="{1BB2D956-110B-4F98-A8BC-CA1E44096404}" destId="{9236E9B8-93CB-41DB-995D-021784D5F6B6}" srcOrd="1" destOrd="0" presId="urn:microsoft.com/office/officeart/2005/8/layout/list1"/>
    <dgm:cxn modelId="{65CF8AC0-F92F-4E7B-8BFD-CC71AB7A3B65}" type="presParOf" srcId="{8A742365-88EC-4FF6-8C15-29F59E8EDFD9}" destId="{ACD39DE9-F353-4E75-BD8E-A0F883D508E9}" srcOrd="17" destOrd="0" presId="urn:microsoft.com/office/officeart/2005/8/layout/list1"/>
    <dgm:cxn modelId="{82DB5976-B75A-49A0-9009-DECEC7075914}" type="presParOf" srcId="{8A742365-88EC-4FF6-8C15-29F59E8EDFD9}" destId="{D5B15C71-43AB-4619-8684-06E73ADC1630}" srcOrd="18" destOrd="0" presId="urn:microsoft.com/office/officeart/2005/8/layout/list1"/>
    <dgm:cxn modelId="{EC16EDAC-A55E-4E34-8C6D-3236E23F8C8D}" type="presParOf" srcId="{8A742365-88EC-4FF6-8C15-29F59E8EDFD9}" destId="{BCABBD1B-A261-41A5-8DEE-285A63F45D9C}" srcOrd="19" destOrd="0" presId="urn:microsoft.com/office/officeart/2005/8/layout/list1"/>
    <dgm:cxn modelId="{B97C2BD9-486F-48F9-9975-8F1A1D4CB389}" type="presParOf" srcId="{8A742365-88EC-4FF6-8C15-29F59E8EDFD9}" destId="{8883D8ED-B0DD-4B1E-A68A-0FDB5685C511}" srcOrd="20" destOrd="0" presId="urn:microsoft.com/office/officeart/2005/8/layout/list1"/>
    <dgm:cxn modelId="{4F683D15-1DB0-45D7-B78B-ED2FAE955AAE}" type="presParOf" srcId="{8883D8ED-B0DD-4B1E-A68A-0FDB5685C511}" destId="{8D213CB4-3FB4-494D-87FB-EFE3FAB4AA2E}" srcOrd="0" destOrd="0" presId="urn:microsoft.com/office/officeart/2005/8/layout/list1"/>
    <dgm:cxn modelId="{29179419-79D5-40CC-B0CC-A37BF5676C3F}" type="presParOf" srcId="{8883D8ED-B0DD-4B1E-A68A-0FDB5685C511}" destId="{AE731D11-C515-4AC0-9C55-863FDB06D7C0}" srcOrd="1" destOrd="0" presId="urn:microsoft.com/office/officeart/2005/8/layout/list1"/>
    <dgm:cxn modelId="{D57FFE53-87D9-4D6E-ABBA-1CD679276952}" type="presParOf" srcId="{8A742365-88EC-4FF6-8C15-29F59E8EDFD9}" destId="{3811047C-FEE5-4BC0-A203-73785A5EED13}" srcOrd="21" destOrd="0" presId="urn:microsoft.com/office/officeart/2005/8/layout/list1"/>
    <dgm:cxn modelId="{0A224827-1FBC-40B3-A183-CD83B5094C70}" type="presParOf" srcId="{8A742365-88EC-4FF6-8C15-29F59E8EDFD9}" destId="{B29A2A77-9F16-4B48-826E-61A4C1DEF4D3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BD6D24B-81AD-43C3-879B-2E46C30E101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0BA8CB-6E5E-480F-BCAB-A937456C6AB8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Number of turbines at a site (66 variables)</a:t>
          </a:r>
        </a:p>
      </dgm:t>
    </dgm:pt>
    <dgm:pt modelId="{15741169-B655-4108-8AD0-053086982F39}" type="parTrans" cxnId="{963D8880-8011-472B-9A08-65E9FAF7111B}">
      <dgm:prSet/>
      <dgm:spPr/>
      <dgm:t>
        <a:bodyPr/>
        <a:lstStyle/>
        <a:p>
          <a:endParaRPr lang="en-US"/>
        </a:p>
      </dgm:t>
    </dgm:pt>
    <dgm:pt modelId="{4606B550-2411-4137-B58C-725908E47331}" type="sibTrans" cxnId="{963D8880-8011-472B-9A08-65E9FAF7111B}">
      <dgm:prSet/>
      <dgm:spPr/>
      <dgm:t>
        <a:bodyPr/>
        <a:lstStyle/>
        <a:p>
          <a:endParaRPr lang="en-US"/>
        </a:p>
      </dgm:t>
    </dgm:pt>
    <dgm:pt modelId="{F825F75B-776C-4158-AB59-72F170CEF742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Non-</a:t>
          </a:r>
          <a:r>
            <a:rPr lang="en-US" dirty="0" err="1" smtClean="0"/>
            <a:t>baseload</a:t>
          </a:r>
          <a:r>
            <a:rPr lang="en-US" dirty="0" smtClean="0"/>
            <a:t> generation + imports in the West zone (8760)</a:t>
          </a:r>
          <a:endParaRPr lang="en-US" dirty="0"/>
        </a:p>
      </dgm:t>
    </dgm:pt>
    <dgm:pt modelId="{DFA27606-8FBD-4963-9137-96DA26E76D2F}" type="parTrans" cxnId="{381E8002-0C0C-409E-89BB-6B6FC035230E}">
      <dgm:prSet/>
      <dgm:spPr/>
      <dgm:t>
        <a:bodyPr/>
        <a:lstStyle/>
        <a:p>
          <a:endParaRPr lang="en-US"/>
        </a:p>
      </dgm:t>
    </dgm:pt>
    <dgm:pt modelId="{379E1EE2-800D-4603-966D-AC8F58FBA151}" type="sibTrans" cxnId="{381E8002-0C0C-409E-89BB-6B6FC035230E}">
      <dgm:prSet/>
      <dgm:spPr/>
      <dgm:t>
        <a:bodyPr/>
        <a:lstStyle/>
        <a:p>
          <a:endParaRPr lang="en-US"/>
        </a:p>
      </dgm:t>
    </dgm:pt>
    <dgm:pt modelId="{53CEC044-4C02-44CF-ABAC-39E3376B603A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86BF6A77-5B3B-44AD-99E5-AFC55BD97C3F}" type="parTrans" cxnId="{6D582AD1-F6D4-4055-B518-33976B0C8D3F}">
      <dgm:prSet/>
      <dgm:spPr/>
      <dgm:t>
        <a:bodyPr/>
        <a:lstStyle/>
        <a:p>
          <a:endParaRPr lang="en-US"/>
        </a:p>
      </dgm:t>
    </dgm:pt>
    <dgm:pt modelId="{9D6EFBEC-A84E-41F3-BB5D-4974BF8033D4}" type="sibTrans" cxnId="{6D582AD1-F6D4-4055-B518-33976B0C8D3F}">
      <dgm:prSet/>
      <dgm:spPr/>
      <dgm:t>
        <a:bodyPr/>
        <a:lstStyle/>
        <a:p>
          <a:endParaRPr lang="en-US"/>
        </a:p>
      </dgm:t>
    </dgm:pt>
    <dgm:pt modelId="{9E91F50C-71A6-4EB5-AF25-945383A3FF34}">
      <dgm:prSet phldrT="[Text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93DA0BB-28EF-4C26-A2E8-2A2C95858D26}" type="parTrans" cxnId="{E0F4C034-3BC7-46A4-AE02-830C1CCEB51D}">
      <dgm:prSet/>
      <dgm:spPr/>
      <dgm:t>
        <a:bodyPr/>
        <a:lstStyle/>
        <a:p>
          <a:endParaRPr lang="en-US"/>
        </a:p>
      </dgm:t>
    </dgm:pt>
    <dgm:pt modelId="{C8E6425A-8F31-41E3-9EAE-E86A7AE459F5}" type="sibTrans" cxnId="{E0F4C034-3BC7-46A4-AE02-830C1CCEB51D}">
      <dgm:prSet/>
      <dgm:spPr/>
      <dgm:t>
        <a:bodyPr/>
        <a:lstStyle/>
        <a:p>
          <a:endParaRPr lang="en-US"/>
        </a:p>
      </dgm:t>
    </dgm:pt>
    <dgm:pt modelId="{298FC13F-735D-4213-9B39-6B6BC1511315}">
      <dgm:prSet/>
      <dgm:spPr>
        <a:solidFill>
          <a:srgbClr val="002060"/>
        </a:solidFill>
      </dgm:spPr>
      <dgm:t>
        <a:bodyPr/>
        <a:lstStyle/>
        <a:p>
          <a:r>
            <a:rPr lang="en-US" dirty="0" smtClean="0"/>
            <a:t>Non-</a:t>
          </a:r>
          <a:r>
            <a:rPr lang="en-US" dirty="0" err="1" smtClean="0"/>
            <a:t>baseload</a:t>
          </a:r>
          <a:r>
            <a:rPr lang="en-US" dirty="0" smtClean="0"/>
            <a:t> generation + imports in the East zone (8760)</a:t>
          </a:r>
          <a:endParaRPr lang="en-US" dirty="0"/>
        </a:p>
      </dgm:t>
    </dgm:pt>
    <dgm:pt modelId="{2347D9C0-CA33-4896-96E3-81EC1B7B6865}" type="parTrans" cxnId="{21C63087-CC3D-45F9-991F-7BE9892BCAC5}">
      <dgm:prSet/>
      <dgm:spPr/>
      <dgm:t>
        <a:bodyPr/>
        <a:lstStyle/>
        <a:p>
          <a:endParaRPr lang="en-US"/>
        </a:p>
      </dgm:t>
    </dgm:pt>
    <dgm:pt modelId="{7C23F1B4-7CAB-4B4B-AA36-86ECA3BE5D19}" type="sibTrans" cxnId="{21C63087-CC3D-45F9-991F-7BE9892BCAC5}">
      <dgm:prSet/>
      <dgm:spPr/>
      <dgm:t>
        <a:bodyPr/>
        <a:lstStyle/>
        <a:p>
          <a:endParaRPr lang="en-US"/>
        </a:p>
      </dgm:t>
    </dgm:pt>
    <dgm:pt modelId="{E48D4B41-8607-40C2-AA7B-305D7B459B53}">
      <dgm:prSet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EAE1F2B-1348-4DCC-B37C-A5325771989F}" type="parTrans" cxnId="{BBA1B716-6FD2-4664-947B-A4D4C19139F4}">
      <dgm:prSet/>
      <dgm:spPr/>
      <dgm:t>
        <a:bodyPr/>
        <a:lstStyle/>
        <a:p>
          <a:endParaRPr lang="en-US"/>
        </a:p>
      </dgm:t>
    </dgm:pt>
    <dgm:pt modelId="{48FFF456-CC67-4AA2-BD1C-0EC45CB7ADD6}" type="sibTrans" cxnId="{BBA1B716-6FD2-4664-947B-A4D4C19139F4}">
      <dgm:prSet/>
      <dgm:spPr/>
      <dgm:t>
        <a:bodyPr/>
        <a:lstStyle/>
        <a:p>
          <a:endParaRPr lang="en-US"/>
        </a:p>
      </dgm:t>
    </dgm:pt>
    <dgm:pt modelId="{3CB5EC3B-8333-426A-8350-AF80885EF8E1}">
      <dgm:prSet/>
      <dgm:spPr>
        <a:solidFill>
          <a:srgbClr val="002060"/>
        </a:solidFill>
      </dgm:spPr>
      <dgm:t>
        <a:bodyPr/>
        <a:lstStyle/>
        <a:p>
          <a:r>
            <a:rPr lang="en-US" dirty="0" smtClean="0"/>
            <a:t>Non-</a:t>
          </a:r>
          <a:r>
            <a:rPr lang="en-US" dirty="0" err="1" smtClean="0"/>
            <a:t>baseload</a:t>
          </a:r>
          <a:r>
            <a:rPr lang="en-US" dirty="0" smtClean="0"/>
            <a:t> generation + imports in the Downstate zone (8760)</a:t>
          </a:r>
          <a:endParaRPr lang="en-US" dirty="0"/>
        </a:p>
      </dgm:t>
    </dgm:pt>
    <dgm:pt modelId="{E20F7838-6895-4B9B-992E-58884C552B30}" type="parTrans" cxnId="{D80A6EC4-59A7-4C22-B2CE-7C1987E2AC22}">
      <dgm:prSet/>
      <dgm:spPr/>
      <dgm:t>
        <a:bodyPr/>
        <a:lstStyle/>
        <a:p>
          <a:endParaRPr lang="en-US"/>
        </a:p>
      </dgm:t>
    </dgm:pt>
    <dgm:pt modelId="{2AC7A114-66F3-42EF-9AE1-9E150805D655}" type="sibTrans" cxnId="{D80A6EC4-59A7-4C22-B2CE-7C1987E2AC22}">
      <dgm:prSet/>
      <dgm:spPr/>
      <dgm:t>
        <a:bodyPr/>
        <a:lstStyle/>
        <a:p>
          <a:endParaRPr lang="en-US"/>
        </a:p>
      </dgm:t>
    </dgm:pt>
    <dgm:pt modelId="{8B67FDF9-7A21-4032-9712-FA75A237C4AE}">
      <dgm:prSet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5E65AD71-A261-4C6F-8A0C-FF269FBA165F}" type="parTrans" cxnId="{3B223C1C-7CCC-4B01-A534-EC88648F3BE1}">
      <dgm:prSet/>
      <dgm:spPr/>
      <dgm:t>
        <a:bodyPr/>
        <a:lstStyle/>
        <a:p>
          <a:endParaRPr lang="en-US"/>
        </a:p>
      </dgm:t>
    </dgm:pt>
    <dgm:pt modelId="{0EB37E0F-B4E5-4F5A-A815-578D3788B161}" type="sibTrans" cxnId="{3B223C1C-7CCC-4B01-A534-EC88648F3BE1}">
      <dgm:prSet/>
      <dgm:spPr/>
      <dgm:t>
        <a:bodyPr/>
        <a:lstStyle/>
        <a:p>
          <a:endParaRPr lang="en-US"/>
        </a:p>
      </dgm:t>
    </dgm:pt>
    <dgm:pt modelId="{F2B99730-E176-4C00-8850-AE3DCF4AA7C6}">
      <dgm:prSet/>
      <dgm:spPr>
        <a:solidFill>
          <a:srgbClr val="002060"/>
        </a:solidFill>
      </dgm:spPr>
      <dgm:t>
        <a:bodyPr/>
        <a:lstStyle/>
        <a:p>
          <a:r>
            <a:rPr lang="en-US" dirty="0" smtClean="0"/>
            <a:t>Transmission between West and East zones (8760)</a:t>
          </a:r>
          <a:endParaRPr lang="en-US" dirty="0"/>
        </a:p>
      </dgm:t>
    </dgm:pt>
    <dgm:pt modelId="{4F9017AF-290C-403E-A26A-CDD6EB68FE29}" type="parTrans" cxnId="{F9A83070-E8D5-4743-8966-89F8F3B34D98}">
      <dgm:prSet/>
      <dgm:spPr/>
      <dgm:t>
        <a:bodyPr/>
        <a:lstStyle/>
        <a:p>
          <a:endParaRPr lang="en-US"/>
        </a:p>
      </dgm:t>
    </dgm:pt>
    <dgm:pt modelId="{66168C47-2049-42E6-8126-13F45F77B248}" type="sibTrans" cxnId="{F9A83070-E8D5-4743-8966-89F8F3B34D98}">
      <dgm:prSet/>
      <dgm:spPr/>
      <dgm:t>
        <a:bodyPr/>
        <a:lstStyle/>
        <a:p>
          <a:endParaRPr lang="en-US"/>
        </a:p>
      </dgm:t>
    </dgm:pt>
    <dgm:pt modelId="{14D6D59B-B71A-4A22-A55A-E58BCD75BA0D}">
      <dgm:prSet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0071040-1397-4926-8E1F-D3C9174F0305}" type="parTrans" cxnId="{E31CEA01-B7CF-40A1-8893-3D84F1EA1734}">
      <dgm:prSet/>
      <dgm:spPr/>
      <dgm:t>
        <a:bodyPr/>
        <a:lstStyle/>
        <a:p>
          <a:endParaRPr lang="en-US"/>
        </a:p>
      </dgm:t>
    </dgm:pt>
    <dgm:pt modelId="{DD337D23-E781-4C4E-828F-83DE525C8B8F}" type="sibTrans" cxnId="{E31CEA01-B7CF-40A1-8893-3D84F1EA1734}">
      <dgm:prSet/>
      <dgm:spPr/>
      <dgm:t>
        <a:bodyPr/>
        <a:lstStyle/>
        <a:p>
          <a:endParaRPr lang="en-US"/>
        </a:p>
      </dgm:t>
    </dgm:pt>
    <dgm:pt modelId="{B6FD1BE5-7FBC-4B1F-AB62-BC01D37F0989}">
      <dgm:prSet/>
      <dgm:spPr>
        <a:solidFill>
          <a:srgbClr val="002060"/>
        </a:solidFill>
      </dgm:spPr>
      <dgm:t>
        <a:bodyPr/>
        <a:lstStyle/>
        <a:p>
          <a:r>
            <a:rPr lang="en-US" dirty="0" smtClean="0"/>
            <a:t>Transmission between East and Downstate zones (8760)</a:t>
          </a:r>
          <a:endParaRPr lang="en-US" dirty="0"/>
        </a:p>
      </dgm:t>
    </dgm:pt>
    <dgm:pt modelId="{6E4CED94-FC08-4FF0-85C8-2A8486A4F4FC}" type="parTrans" cxnId="{FFDC9860-43FB-4C54-B7C2-386751680AE0}">
      <dgm:prSet/>
      <dgm:spPr/>
      <dgm:t>
        <a:bodyPr/>
        <a:lstStyle/>
        <a:p>
          <a:endParaRPr lang="en-US"/>
        </a:p>
      </dgm:t>
    </dgm:pt>
    <dgm:pt modelId="{4F400C14-EC9D-4249-94FF-1E2557CE628A}" type="sibTrans" cxnId="{FFDC9860-43FB-4C54-B7C2-386751680AE0}">
      <dgm:prSet/>
      <dgm:spPr/>
      <dgm:t>
        <a:bodyPr/>
        <a:lstStyle/>
        <a:p>
          <a:endParaRPr lang="en-US"/>
        </a:p>
      </dgm:t>
    </dgm:pt>
    <dgm:pt modelId="{D12CBF21-29BB-4D52-A938-ABDB6403A8B5}">
      <dgm:prSet/>
      <dgm:spPr>
        <a:blipFill rotWithShape="0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508BAE4C-377C-454A-B9FB-594FBA4FBFF4}" type="parTrans" cxnId="{D47FF72B-695B-41BA-8493-E187C7B10D48}">
      <dgm:prSet/>
      <dgm:spPr/>
      <dgm:t>
        <a:bodyPr/>
        <a:lstStyle/>
        <a:p>
          <a:endParaRPr lang="en-US"/>
        </a:p>
      </dgm:t>
    </dgm:pt>
    <dgm:pt modelId="{06504A7A-E90C-4923-822C-A864F6DC6998}" type="sibTrans" cxnId="{D47FF72B-695B-41BA-8493-E187C7B10D48}">
      <dgm:prSet/>
      <dgm:spPr/>
      <dgm:t>
        <a:bodyPr/>
        <a:lstStyle/>
        <a:p>
          <a:endParaRPr lang="en-US"/>
        </a:p>
      </dgm:t>
    </dgm:pt>
    <dgm:pt modelId="{8A742365-88EC-4FF6-8C15-29F59E8EDFD9}" type="pres">
      <dgm:prSet presAssocID="{CBD6D24B-81AD-43C3-879B-2E46C30E1011}" presName="linear" presStyleCnt="0">
        <dgm:presLayoutVars>
          <dgm:dir/>
          <dgm:animLvl val="lvl"/>
          <dgm:resizeHandles val="exact"/>
        </dgm:presLayoutVars>
      </dgm:prSet>
      <dgm:spPr/>
    </dgm:pt>
    <dgm:pt modelId="{2E76F710-2B9E-4DB2-94E1-7C2A8C92FAC6}" type="pres">
      <dgm:prSet presAssocID="{F10BA8CB-6E5E-480F-BCAB-A937456C6AB8}" presName="parentLin" presStyleCnt="0"/>
      <dgm:spPr/>
    </dgm:pt>
    <dgm:pt modelId="{D2C337BC-CDD5-4C31-8BEF-EF75A538F4FC}" type="pres">
      <dgm:prSet presAssocID="{F10BA8CB-6E5E-480F-BCAB-A937456C6AB8}" presName="parentLeftMargin" presStyleLbl="node1" presStyleIdx="0" presStyleCnt="6"/>
      <dgm:spPr/>
    </dgm:pt>
    <dgm:pt modelId="{6C4DA460-17C0-4FF0-9DC1-D1D1664BE23C}" type="pres">
      <dgm:prSet presAssocID="{F10BA8CB-6E5E-480F-BCAB-A937456C6AB8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111760-28C5-4777-A9E5-F99A1D68CE1B}" type="pres">
      <dgm:prSet presAssocID="{F10BA8CB-6E5E-480F-BCAB-A937456C6AB8}" presName="negativeSpace" presStyleCnt="0"/>
      <dgm:spPr/>
    </dgm:pt>
    <dgm:pt modelId="{A046192E-122A-4FF5-8ECA-52D76F6783BF}" type="pres">
      <dgm:prSet presAssocID="{F10BA8CB-6E5E-480F-BCAB-A937456C6AB8}" presName="childText" presStyleLbl="con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2ADA1-9456-457B-96DC-2AF9AC5B2B70}" type="pres">
      <dgm:prSet presAssocID="{4606B550-2411-4137-B58C-725908E47331}" presName="spaceBetweenRectangles" presStyleCnt="0"/>
      <dgm:spPr/>
    </dgm:pt>
    <dgm:pt modelId="{B23154FC-D57C-41A6-9686-FDB97FBD7909}" type="pres">
      <dgm:prSet presAssocID="{F825F75B-776C-4158-AB59-72F170CEF742}" presName="parentLin" presStyleCnt="0"/>
      <dgm:spPr/>
    </dgm:pt>
    <dgm:pt modelId="{6155B72A-2D13-4BC6-AAE5-BC9C2AFEFA0E}" type="pres">
      <dgm:prSet presAssocID="{F825F75B-776C-4158-AB59-72F170CEF742}" presName="parentLeftMargin" presStyleLbl="node1" presStyleIdx="0" presStyleCnt="6"/>
      <dgm:spPr/>
    </dgm:pt>
    <dgm:pt modelId="{6E1A5D1A-67BA-4412-A1CB-D7673F9ACE3A}" type="pres">
      <dgm:prSet presAssocID="{F825F75B-776C-4158-AB59-72F170CEF742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DA0724-78AD-49A5-9CC7-EBBC9ADDD478}" type="pres">
      <dgm:prSet presAssocID="{F825F75B-776C-4158-AB59-72F170CEF742}" presName="negativeSpace" presStyleCnt="0"/>
      <dgm:spPr/>
    </dgm:pt>
    <dgm:pt modelId="{C3DECF9B-36F5-41CC-B7AF-51CF74543762}" type="pres">
      <dgm:prSet presAssocID="{F825F75B-776C-4158-AB59-72F170CEF742}" presName="childText" presStyleLbl="con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B62E3-70B5-48C7-8A7D-0D86927BD474}" type="pres">
      <dgm:prSet presAssocID="{379E1EE2-800D-4603-966D-AC8F58FBA151}" presName="spaceBetweenRectangles" presStyleCnt="0"/>
      <dgm:spPr/>
    </dgm:pt>
    <dgm:pt modelId="{88E39C56-1796-49AA-A8C3-60F95AE17A71}" type="pres">
      <dgm:prSet presAssocID="{298FC13F-735D-4213-9B39-6B6BC1511315}" presName="parentLin" presStyleCnt="0"/>
      <dgm:spPr/>
    </dgm:pt>
    <dgm:pt modelId="{D5091EE6-8235-4651-AE2C-8F5DD6F6E521}" type="pres">
      <dgm:prSet presAssocID="{298FC13F-735D-4213-9B39-6B6BC1511315}" presName="parentLeftMargin" presStyleLbl="node1" presStyleIdx="1" presStyleCnt="6"/>
      <dgm:spPr/>
    </dgm:pt>
    <dgm:pt modelId="{EDF935BC-8F14-4737-80AF-8C72B767FA75}" type="pres">
      <dgm:prSet presAssocID="{298FC13F-735D-4213-9B39-6B6BC1511315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59AE39-8213-47EF-BF57-B7AA76FB7F5B}" type="pres">
      <dgm:prSet presAssocID="{298FC13F-735D-4213-9B39-6B6BC1511315}" presName="negativeSpace" presStyleCnt="0"/>
      <dgm:spPr/>
    </dgm:pt>
    <dgm:pt modelId="{88A5ABC7-61F9-4FA0-A86E-FDBF221EF02C}" type="pres">
      <dgm:prSet presAssocID="{298FC13F-735D-4213-9B39-6B6BC1511315}" presName="childText" presStyleLbl="con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F13162-6BA6-4BE7-B09A-EF4E51739AF4}" type="pres">
      <dgm:prSet presAssocID="{7C23F1B4-7CAB-4B4B-AA36-86ECA3BE5D19}" presName="spaceBetweenRectangles" presStyleCnt="0"/>
      <dgm:spPr/>
    </dgm:pt>
    <dgm:pt modelId="{F33C55A6-DC04-4F21-A749-D79B4C594395}" type="pres">
      <dgm:prSet presAssocID="{3CB5EC3B-8333-426A-8350-AF80885EF8E1}" presName="parentLin" presStyleCnt="0"/>
      <dgm:spPr/>
    </dgm:pt>
    <dgm:pt modelId="{2B73D4FF-821D-4CEF-9831-91B7A169DB5A}" type="pres">
      <dgm:prSet presAssocID="{3CB5EC3B-8333-426A-8350-AF80885EF8E1}" presName="parentLeftMargin" presStyleLbl="node1" presStyleIdx="2" presStyleCnt="6"/>
      <dgm:spPr/>
    </dgm:pt>
    <dgm:pt modelId="{F8B41902-DFCB-48CB-8470-2B950A530C38}" type="pres">
      <dgm:prSet presAssocID="{3CB5EC3B-8333-426A-8350-AF80885EF8E1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DD617E-6351-4C55-ACCB-0AEFCCC20E22}" type="pres">
      <dgm:prSet presAssocID="{3CB5EC3B-8333-426A-8350-AF80885EF8E1}" presName="negativeSpace" presStyleCnt="0"/>
      <dgm:spPr/>
    </dgm:pt>
    <dgm:pt modelId="{D2955D4E-2B96-45D3-8806-CBE89E32CA74}" type="pres">
      <dgm:prSet presAssocID="{3CB5EC3B-8333-426A-8350-AF80885EF8E1}" presName="childText" presStyleLbl="con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58A026-5A76-471F-9B69-1C81232B7CD0}" type="pres">
      <dgm:prSet presAssocID="{2AC7A114-66F3-42EF-9AE1-9E150805D655}" presName="spaceBetweenRectangles" presStyleCnt="0"/>
      <dgm:spPr/>
    </dgm:pt>
    <dgm:pt modelId="{1BB2D956-110B-4F98-A8BC-CA1E44096404}" type="pres">
      <dgm:prSet presAssocID="{F2B99730-E176-4C00-8850-AE3DCF4AA7C6}" presName="parentLin" presStyleCnt="0"/>
      <dgm:spPr/>
    </dgm:pt>
    <dgm:pt modelId="{E2ED0B7D-4B5D-472C-99ED-08CA0DA78FA9}" type="pres">
      <dgm:prSet presAssocID="{F2B99730-E176-4C00-8850-AE3DCF4AA7C6}" presName="parentLeftMargin" presStyleLbl="node1" presStyleIdx="3" presStyleCnt="6"/>
      <dgm:spPr/>
    </dgm:pt>
    <dgm:pt modelId="{9236E9B8-93CB-41DB-995D-021784D5F6B6}" type="pres">
      <dgm:prSet presAssocID="{F2B99730-E176-4C00-8850-AE3DCF4AA7C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CD39DE9-F353-4E75-BD8E-A0F883D508E9}" type="pres">
      <dgm:prSet presAssocID="{F2B99730-E176-4C00-8850-AE3DCF4AA7C6}" presName="negativeSpace" presStyleCnt="0"/>
      <dgm:spPr/>
    </dgm:pt>
    <dgm:pt modelId="{D5B15C71-43AB-4619-8684-06E73ADC1630}" type="pres">
      <dgm:prSet presAssocID="{F2B99730-E176-4C00-8850-AE3DCF4AA7C6}" presName="childText" presStyleLbl="con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ABBD1B-A261-41A5-8DEE-285A63F45D9C}" type="pres">
      <dgm:prSet presAssocID="{66168C47-2049-42E6-8126-13F45F77B248}" presName="spaceBetweenRectangles" presStyleCnt="0"/>
      <dgm:spPr/>
    </dgm:pt>
    <dgm:pt modelId="{8883D8ED-B0DD-4B1E-A68A-0FDB5685C511}" type="pres">
      <dgm:prSet presAssocID="{B6FD1BE5-7FBC-4B1F-AB62-BC01D37F0989}" presName="parentLin" presStyleCnt="0"/>
      <dgm:spPr/>
    </dgm:pt>
    <dgm:pt modelId="{8D213CB4-3FB4-494D-87FB-EFE3FAB4AA2E}" type="pres">
      <dgm:prSet presAssocID="{B6FD1BE5-7FBC-4B1F-AB62-BC01D37F0989}" presName="parentLeftMargin" presStyleLbl="node1" presStyleIdx="4" presStyleCnt="6"/>
      <dgm:spPr/>
    </dgm:pt>
    <dgm:pt modelId="{AE731D11-C515-4AC0-9C55-863FDB06D7C0}" type="pres">
      <dgm:prSet presAssocID="{B6FD1BE5-7FBC-4B1F-AB62-BC01D37F0989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11047C-FEE5-4BC0-A203-73785A5EED13}" type="pres">
      <dgm:prSet presAssocID="{B6FD1BE5-7FBC-4B1F-AB62-BC01D37F0989}" presName="negativeSpace" presStyleCnt="0"/>
      <dgm:spPr/>
    </dgm:pt>
    <dgm:pt modelId="{B29A2A77-9F16-4B48-826E-61A4C1DEF4D3}" type="pres">
      <dgm:prSet presAssocID="{B6FD1BE5-7FBC-4B1F-AB62-BC01D37F0989}" presName="childText" presStyleLbl="con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7FF72B-695B-41BA-8493-E187C7B10D48}" srcId="{B6FD1BE5-7FBC-4B1F-AB62-BC01D37F0989}" destId="{D12CBF21-29BB-4D52-A938-ABDB6403A8B5}" srcOrd="0" destOrd="0" parTransId="{508BAE4C-377C-454A-B9FB-594FBA4FBFF4}" sibTransId="{06504A7A-E90C-4923-822C-A864F6DC6998}"/>
    <dgm:cxn modelId="{01D6667A-2F1C-4382-AAC5-0DDC66B61524}" type="presOf" srcId="{14D6D59B-B71A-4A22-A55A-E58BCD75BA0D}" destId="{D5B15C71-43AB-4619-8684-06E73ADC1630}" srcOrd="0" destOrd="0" presId="urn:microsoft.com/office/officeart/2005/8/layout/list1"/>
    <dgm:cxn modelId="{B32DC6C6-7946-426B-9160-D7E248F6B158}" type="presOf" srcId="{CBD6D24B-81AD-43C3-879B-2E46C30E1011}" destId="{8A742365-88EC-4FF6-8C15-29F59E8EDFD9}" srcOrd="0" destOrd="0" presId="urn:microsoft.com/office/officeart/2005/8/layout/list1"/>
    <dgm:cxn modelId="{963D8880-8011-472B-9A08-65E9FAF7111B}" srcId="{CBD6D24B-81AD-43C3-879B-2E46C30E1011}" destId="{F10BA8CB-6E5E-480F-BCAB-A937456C6AB8}" srcOrd="0" destOrd="0" parTransId="{15741169-B655-4108-8AD0-053086982F39}" sibTransId="{4606B550-2411-4137-B58C-725908E47331}"/>
    <dgm:cxn modelId="{381E8002-0C0C-409E-89BB-6B6FC035230E}" srcId="{CBD6D24B-81AD-43C3-879B-2E46C30E1011}" destId="{F825F75B-776C-4158-AB59-72F170CEF742}" srcOrd="1" destOrd="0" parTransId="{DFA27606-8FBD-4963-9137-96DA26E76D2F}" sibTransId="{379E1EE2-800D-4603-966D-AC8F58FBA151}"/>
    <dgm:cxn modelId="{85C3B87D-3C7B-4186-B222-B003B83FD846}" type="presOf" srcId="{53CEC044-4C02-44CF-ABAC-39E3376B603A}" destId="{A046192E-122A-4FF5-8ECA-52D76F6783BF}" srcOrd="0" destOrd="0" presId="urn:microsoft.com/office/officeart/2005/8/layout/list1"/>
    <dgm:cxn modelId="{ED45E553-D7DF-4329-AB87-E29BFAEEC626}" type="presOf" srcId="{3CB5EC3B-8333-426A-8350-AF80885EF8E1}" destId="{2B73D4FF-821D-4CEF-9831-91B7A169DB5A}" srcOrd="0" destOrd="0" presId="urn:microsoft.com/office/officeart/2005/8/layout/list1"/>
    <dgm:cxn modelId="{6D582AD1-F6D4-4055-B518-33976B0C8D3F}" srcId="{F10BA8CB-6E5E-480F-BCAB-A937456C6AB8}" destId="{53CEC044-4C02-44CF-ABAC-39E3376B603A}" srcOrd="0" destOrd="0" parTransId="{86BF6A77-5B3B-44AD-99E5-AFC55BD97C3F}" sibTransId="{9D6EFBEC-A84E-41F3-BB5D-4974BF8033D4}"/>
    <dgm:cxn modelId="{21C63087-CC3D-45F9-991F-7BE9892BCAC5}" srcId="{CBD6D24B-81AD-43C3-879B-2E46C30E1011}" destId="{298FC13F-735D-4213-9B39-6B6BC1511315}" srcOrd="2" destOrd="0" parTransId="{2347D9C0-CA33-4896-96E3-81EC1B7B6865}" sibTransId="{7C23F1B4-7CAB-4B4B-AA36-86ECA3BE5D19}"/>
    <dgm:cxn modelId="{2D075C92-2EC7-49EB-BC2C-E27211C215FB}" type="presOf" srcId="{D12CBF21-29BB-4D52-A938-ABDB6403A8B5}" destId="{B29A2A77-9F16-4B48-826E-61A4C1DEF4D3}" srcOrd="0" destOrd="0" presId="urn:microsoft.com/office/officeart/2005/8/layout/list1"/>
    <dgm:cxn modelId="{F9393202-A66D-4FBC-A107-BB022A15F3CD}" type="presOf" srcId="{298FC13F-735D-4213-9B39-6B6BC1511315}" destId="{D5091EE6-8235-4651-AE2C-8F5DD6F6E521}" srcOrd="0" destOrd="0" presId="urn:microsoft.com/office/officeart/2005/8/layout/list1"/>
    <dgm:cxn modelId="{DCC07078-D745-40BA-BFFD-73294084303B}" type="presOf" srcId="{9E91F50C-71A6-4EB5-AF25-945383A3FF34}" destId="{C3DECF9B-36F5-41CC-B7AF-51CF74543762}" srcOrd="0" destOrd="0" presId="urn:microsoft.com/office/officeart/2005/8/layout/list1"/>
    <dgm:cxn modelId="{E0F4C034-3BC7-46A4-AE02-830C1CCEB51D}" srcId="{F825F75B-776C-4158-AB59-72F170CEF742}" destId="{9E91F50C-71A6-4EB5-AF25-945383A3FF34}" srcOrd="0" destOrd="0" parTransId="{093DA0BB-28EF-4C26-A2E8-2A2C95858D26}" sibTransId="{C8E6425A-8F31-41E3-9EAE-E86A7AE459F5}"/>
    <dgm:cxn modelId="{8CDC6E72-9C69-454C-A67C-1CC66190C7A9}" type="presOf" srcId="{B6FD1BE5-7FBC-4B1F-AB62-BC01D37F0989}" destId="{8D213CB4-3FB4-494D-87FB-EFE3FAB4AA2E}" srcOrd="0" destOrd="0" presId="urn:microsoft.com/office/officeart/2005/8/layout/list1"/>
    <dgm:cxn modelId="{D80A6EC4-59A7-4C22-B2CE-7C1987E2AC22}" srcId="{CBD6D24B-81AD-43C3-879B-2E46C30E1011}" destId="{3CB5EC3B-8333-426A-8350-AF80885EF8E1}" srcOrd="3" destOrd="0" parTransId="{E20F7838-6895-4B9B-992E-58884C552B30}" sibTransId="{2AC7A114-66F3-42EF-9AE1-9E150805D655}"/>
    <dgm:cxn modelId="{3B223C1C-7CCC-4B01-A534-EC88648F3BE1}" srcId="{3CB5EC3B-8333-426A-8350-AF80885EF8E1}" destId="{8B67FDF9-7A21-4032-9712-FA75A237C4AE}" srcOrd="0" destOrd="0" parTransId="{5E65AD71-A261-4C6F-8A0C-FF269FBA165F}" sibTransId="{0EB37E0F-B4E5-4F5A-A815-578D3788B161}"/>
    <dgm:cxn modelId="{BBA1B716-6FD2-4664-947B-A4D4C19139F4}" srcId="{298FC13F-735D-4213-9B39-6B6BC1511315}" destId="{E48D4B41-8607-40C2-AA7B-305D7B459B53}" srcOrd="0" destOrd="0" parTransId="{4EAE1F2B-1348-4DCC-B37C-A5325771989F}" sibTransId="{48FFF456-CC67-4AA2-BD1C-0EC45CB7ADD6}"/>
    <dgm:cxn modelId="{7355B29B-535A-44E2-9F2D-043B47E04877}" type="presOf" srcId="{8B67FDF9-7A21-4032-9712-FA75A237C4AE}" destId="{D2955D4E-2B96-45D3-8806-CBE89E32CA74}" srcOrd="0" destOrd="0" presId="urn:microsoft.com/office/officeart/2005/8/layout/list1"/>
    <dgm:cxn modelId="{96EAB94E-8363-4578-8723-81030EC4BDAC}" type="presOf" srcId="{3CB5EC3B-8333-426A-8350-AF80885EF8E1}" destId="{F8B41902-DFCB-48CB-8470-2B950A530C38}" srcOrd="1" destOrd="0" presId="urn:microsoft.com/office/officeart/2005/8/layout/list1"/>
    <dgm:cxn modelId="{81BEDAD9-2546-4D0C-8BA6-D78C7CC17363}" type="presOf" srcId="{298FC13F-735D-4213-9B39-6B6BC1511315}" destId="{EDF935BC-8F14-4737-80AF-8C72B767FA75}" srcOrd="1" destOrd="0" presId="urn:microsoft.com/office/officeart/2005/8/layout/list1"/>
    <dgm:cxn modelId="{D121006F-18B7-4007-982A-DE9BAFE9C993}" type="presOf" srcId="{E48D4B41-8607-40C2-AA7B-305D7B459B53}" destId="{88A5ABC7-61F9-4FA0-A86E-FDBF221EF02C}" srcOrd="0" destOrd="0" presId="urn:microsoft.com/office/officeart/2005/8/layout/list1"/>
    <dgm:cxn modelId="{C7A04A5F-7715-404E-8617-BFE972B86034}" type="presOf" srcId="{F825F75B-776C-4158-AB59-72F170CEF742}" destId="{6E1A5D1A-67BA-4412-A1CB-D7673F9ACE3A}" srcOrd="1" destOrd="0" presId="urn:microsoft.com/office/officeart/2005/8/layout/list1"/>
    <dgm:cxn modelId="{E86ADB9B-017E-4620-B53B-554005693355}" type="presOf" srcId="{F2B99730-E176-4C00-8850-AE3DCF4AA7C6}" destId="{9236E9B8-93CB-41DB-995D-021784D5F6B6}" srcOrd="1" destOrd="0" presId="urn:microsoft.com/office/officeart/2005/8/layout/list1"/>
    <dgm:cxn modelId="{E31CEA01-B7CF-40A1-8893-3D84F1EA1734}" srcId="{F2B99730-E176-4C00-8850-AE3DCF4AA7C6}" destId="{14D6D59B-B71A-4A22-A55A-E58BCD75BA0D}" srcOrd="0" destOrd="0" parTransId="{60071040-1397-4926-8E1F-D3C9174F0305}" sibTransId="{DD337D23-E781-4C4E-828F-83DE525C8B8F}"/>
    <dgm:cxn modelId="{1837FBC9-C8F0-424C-96F4-049743075E62}" type="presOf" srcId="{F10BA8CB-6E5E-480F-BCAB-A937456C6AB8}" destId="{D2C337BC-CDD5-4C31-8BEF-EF75A538F4FC}" srcOrd="0" destOrd="0" presId="urn:microsoft.com/office/officeart/2005/8/layout/list1"/>
    <dgm:cxn modelId="{FFDC9860-43FB-4C54-B7C2-386751680AE0}" srcId="{CBD6D24B-81AD-43C3-879B-2E46C30E1011}" destId="{B6FD1BE5-7FBC-4B1F-AB62-BC01D37F0989}" srcOrd="5" destOrd="0" parTransId="{6E4CED94-FC08-4FF0-85C8-2A8486A4F4FC}" sibTransId="{4F400C14-EC9D-4249-94FF-1E2557CE628A}"/>
    <dgm:cxn modelId="{5AF6AE57-5056-4CF6-8F9C-ED213F294CFC}" type="presOf" srcId="{F825F75B-776C-4158-AB59-72F170CEF742}" destId="{6155B72A-2D13-4BC6-AAE5-BC9C2AFEFA0E}" srcOrd="0" destOrd="0" presId="urn:microsoft.com/office/officeart/2005/8/layout/list1"/>
    <dgm:cxn modelId="{F9A83070-E8D5-4743-8966-89F8F3B34D98}" srcId="{CBD6D24B-81AD-43C3-879B-2E46C30E1011}" destId="{F2B99730-E176-4C00-8850-AE3DCF4AA7C6}" srcOrd="4" destOrd="0" parTransId="{4F9017AF-290C-403E-A26A-CDD6EB68FE29}" sibTransId="{66168C47-2049-42E6-8126-13F45F77B248}"/>
    <dgm:cxn modelId="{92B5D40B-1B97-4A9C-8CED-9AD304F6B22F}" type="presOf" srcId="{F10BA8CB-6E5E-480F-BCAB-A937456C6AB8}" destId="{6C4DA460-17C0-4FF0-9DC1-D1D1664BE23C}" srcOrd="1" destOrd="0" presId="urn:microsoft.com/office/officeart/2005/8/layout/list1"/>
    <dgm:cxn modelId="{829AD0F1-1D06-43CB-86D2-343BF4E9EFB3}" type="presOf" srcId="{B6FD1BE5-7FBC-4B1F-AB62-BC01D37F0989}" destId="{AE731D11-C515-4AC0-9C55-863FDB06D7C0}" srcOrd="1" destOrd="0" presId="urn:microsoft.com/office/officeart/2005/8/layout/list1"/>
    <dgm:cxn modelId="{BC7F6ADD-A804-4E9D-8333-15109E294209}" type="presOf" srcId="{F2B99730-E176-4C00-8850-AE3DCF4AA7C6}" destId="{E2ED0B7D-4B5D-472C-99ED-08CA0DA78FA9}" srcOrd="0" destOrd="0" presId="urn:microsoft.com/office/officeart/2005/8/layout/list1"/>
    <dgm:cxn modelId="{038F9F58-E2EF-42A0-89A6-A747F124DC29}" type="presParOf" srcId="{8A742365-88EC-4FF6-8C15-29F59E8EDFD9}" destId="{2E76F710-2B9E-4DB2-94E1-7C2A8C92FAC6}" srcOrd="0" destOrd="0" presId="urn:microsoft.com/office/officeart/2005/8/layout/list1"/>
    <dgm:cxn modelId="{071AA772-A083-473F-8BCA-A073500DBF0D}" type="presParOf" srcId="{2E76F710-2B9E-4DB2-94E1-7C2A8C92FAC6}" destId="{D2C337BC-CDD5-4C31-8BEF-EF75A538F4FC}" srcOrd="0" destOrd="0" presId="urn:microsoft.com/office/officeart/2005/8/layout/list1"/>
    <dgm:cxn modelId="{D7C5C5BC-146F-4AFD-A7E2-740C91B61ECD}" type="presParOf" srcId="{2E76F710-2B9E-4DB2-94E1-7C2A8C92FAC6}" destId="{6C4DA460-17C0-4FF0-9DC1-D1D1664BE23C}" srcOrd="1" destOrd="0" presId="urn:microsoft.com/office/officeart/2005/8/layout/list1"/>
    <dgm:cxn modelId="{A03E4E77-F573-4AD8-9D76-B9BE268883AF}" type="presParOf" srcId="{8A742365-88EC-4FF6-8C15-29F59E8EDFD9}" destId="{81111760-28C5-4777-A9E5-F99A1D68CE1B}" srcOrd="1" destOrd="0" presId="urn:microsoft.com/office/officeart/2005/8/layout/list1"/>
    <dgm:cxn modelId="{9BD88CB3-7CDE-40DC-A550-C451D2D7243C}" type="presParOf" srcId="{8A742365-88EC-4FF6-8C15-29F59E8EDFD9}" destId="{A046192E-122A-4FF5-8ECA-52D76F6783BF}" srcOrd="2" destOrd="0" presId="urn:microsoft.com/office/officeart/2005/8/layout/list1"/>
    <dgm:cxn modelId="{742D8FD4-D8CE-49B8-97CC-80BBC10EEF87}" type="presParOf" srcId="{8A742365-88EC-4FF6-8C15-29F59E8EDFD9}" destId="{8F82ADA1-9456-457B-96DC-2AF9AC5B2B70}" srcOrd="3" destOrd="0" presId="urn:microsoft.com/office/officeart/2005/8/layout/list1"/>
    <dgm:cxn modelId="{5741F862-2486-4E8B-8F41-9101EC9858B9}" type="presParOf" srcId="{8A742365-88EC-4FF6-8C15-29F59E8EDFD9}" destId="{B23154FC-D57C-41A6-9686-FDB97FBD7909}" srcOrd="4" destOrd="0" presId="urn:microsoft.com/office/officeart/2005/8/layout/list1"/>
    <dgm:cxn modelId="{81B14E39-3898-4C7D-A031-322EE4DA2FA9}" type="presParOf" srcId="{B23154FC-D57C-41A6-9686-FDB97FBD7909}" destId="{6155B72A-2D13-4BC6-AAE5-BC9C2AFEFA0E}" srcOrd="0" destOrd="0" presId="urn:microsoft.com/office/officeart/2005/8/layout/list1"/>
    <dgm:cxn modelId="{6A9C0E3F-F925-48A3-BFC4-DB404FBA9219}" type="presParOf" srcId="{B23154FC-D57C-41A6-9686-FDB97FBD7909}" destId="{6E1A5D1A-67BA-4412-A1CB-D7673F9ACE3A}" srcOrd="1" destOrd="0" presId="urn:microsoft.com/office/officeart/2005/8/layout/list1"/>
    <dgm:cxn modelId="{F00AB735-FC35-42EF-8AD8-FFDF78D7EDC5}" type="presParOf" srcId="{8A742365-88EC-4FF6-8C15-29F59E8EDFD9}" destId="{77DA0724-78AD-49A5-9CC7-EBBC9ADDD478}" srcOrd="5" destOrd="0" presId="urn:microsoft.com/office/officeart/2005/8/layout/list1"/>
    <dgm:cxn modelId="{D168D1C8-FB93-4B19-904B-9824C2D8ED8F}" type="presParOf" srcId="{8A742365-88EC-4FF6-8C15-29F59E8EDFD9}" destId="{C3DECF9B-36F5-41CC-B7AF-51CF74543762}" srcOrd="6" destOrd="0" presId="urn:microsoft.com/office/officeart/2005/8/layout/list1"/>
    <dgm:cxn modelId="{532E0EE2-ED5F-4234-8F6F-8B9605A59208}" type="presParOf" srcId="{8A742365-88EC-4FF6-8C15-29F59E8EDFD9}" destId="{F3AB62E3-70B5-48C7-8A7D-0D86927BD474}" srcOrd="7" destOrd="0" presId="urn:microsoft.com/office/officeart/2005/8/layout/list1"/>
    <dgm:cxn modelId="{0FC2E47F-C731-4303-A939-72B41B26D1AA}" type="presParOf" srcId="{8A742365-88EC-4FF6-8C15-29F59E8EDFD9}" destId="{88E39C56-1796-49AA-A8C3-60F95AE17A71}" srcOrd="8" destOrd="0" presId="urn:microsoft.com/office/officeart/2005/8/layout/list1"/>
    <dgm:cxn modelId="{75A0DE9B-1375-49C4-8DF6-006ED339BA9B}" type="presParOf" srcId="{88E39C56-1796-49AA-A8C3-60F95AE17A71}" destId="{D5091EE6-8235-4651-AE2C-8F5DD6F6E521}" srcOrd="0" destOrd="0" presId="urn:microsoft.com/office/officeart/2005/8/layout/list1"/>
    <dgm:cxn modelId="{2FAF03C9-C484-44A0-AEB9-5E8565AB8DB6}" type="presParOf" srcId="{88E39C56-1796-49AA-A8C3-60F95AE17A71}" destId="{EDF935BC-8F14-4737-80AF-8C72B767FA75}" srcOrd="1" destOrd="0" presId="urn:microsoft.com/office/officeart/2005/8/layout/list1"/>
    <dgm:cxn modelId="{83E49631-02FD-41A0-8092-3B2E5EEAF6B9}" type="presParOf" srcId="{8A742365-88EC-4FF6-8C15-29F59E8EDFD9}" destId="{0259AE39-8213-47EF-BF57-B7AA76FB7F5B}" srcOrd="9" destOrd="0" presId="urn:microsoft.com/office/officeart/2005/8/layout/list1"/>
    <dgm:cxn modelId="{4C8C939B-613D-4B4C-A9EF-99B5DACAA84B}" type="presParOf" srcId="{8A742365-88EC-4FF6-8C15-29F59E8EDFD9}" destId="{88A5ABC7-61F9-4FA0-A86E-FDBF221EF02C}" srcOrd="10" destOrd="0" presId="urn:microsoft.com/office/officeart/2005/8/layout/list1"/>
    <dgm:cxn modelId="{3C4D7048-DAB5-49CF-9B5A-583DE59945F7}" type="presParOf" srcId="{8A742365-88EC-4FF6-8C15-29F59E8EDFD9}" destId="{57F13162-6BA6-4BE7-B09A-EF4E51739AF4}" srcOrd="11" destOrd="0" presId="urn:microsoft.com/office/officeart/2005/8/layout/list1"/>
    <dgm:cxn modelId="{438E4756-31AD-4391-970C-D7208812E7B0}" type="presParOf" srcId="{8A742365-88EC-4FF6-8C15-29F59E8EDFD9}" destId="{F33C55A6-DC04-4F21-A749-D79B4C594395}" srcOrd="12" destOrd="0" presId="urn:microsoft.com/office/officeart/2005/8/layout/list1"/>
    <dgm:cxn modelId="{7FADCD0A-08DC-41FD-B73B-563D536A4389}" type="presParOf" srcId="{F33C55A6-DC04-4F21-A749-D79B4C594395}" destId="{2B73D4FF-821D-4CEF-9831-91B7A169DB5A}" srcOrd="0" destOrd="0" presId="urn:microsoft.com/office/officeart/2005/8/layout/list1"/>
    <dgm:cxn modelId="{6509149E-28FC-4D65-8B2D-6DF87B08B4E0}" type="presParOf" srcId="{F33C55A6-DC04-4F21-A749-D79B4C594395}" destId="{F8B41902-DFCB-48CB-8470-2B950A530C38}" srcOrd="1" destOrd="0" presId="urn:microsoft.com/office/officeart/2005/8/layout/list1"/>
    <dgm:cxn modelId="{309AE3F2-B888-4ACD-A1CC-27D34A9E4A9D}" type="presParOf" srcId="{8A742365-88EC-4FF6-8C15-29F59E8EDFD9}" destId="{E7DD617E-6351-4C55-ACCB-0AEFCCC20E22}" srcOrd="13" destOrd="0" presId="urn:microsoft.com/office/officeart/2005/8/layout/list1"/>
    <dgm:cxn modelId="{F7FAFA28-BA80-41FB-9299-B2B216A90BF1}" type="presParOf" srcId="{8A742365-88EC-4FF6-8C15-29F59E8EDFD9}" destId="{D2955D4E-2B96-45D3-8806-CBE89E32CA74}" srcOrd="14" destOrd="0" presId="urn:microsoft.com/office/officeart/2005/8/layout/list1"/>
    <dgm:cxn modelId="{F996493D-E801-4437-88BE-1CF3616124B3}" type="presParOf" srcId="{8A742365-88EC-4FF6-8C15-29F59E8EDFD9}" destId="{5858A026-5A76-471F-9B69-1C81232B7CD0}" srcOrd="15" destOrd="0" presId="urn:microsoft.com/office/officeart/2005/8/layout/list1"/>
    <dgm:cxn modelId="{DE1439BA-786C-4064-AA4A-6545D4FD18FD}" type="presParOf" srcId="{8A742365-88EC-4FF6-8C15-29F59E8EDFD9}" destId="{1BB2D956-110B-4F98-A8BC-CA1E44096404}" srcOrd="16" destOrd="0" presId="urn:microsoft.com/office/officeart/2005/8/layout/list1"/>
    <dgm:cxn modelId="{51FF71D5-8970-4E75-A733-52B62FAED86A}" type="presParOf" srcId="{1BB2D956-110B-4F98-A8BC-CA1E44096404}" destId="{E2ED0B7D-4B5D-472C-99ED-08CA0DA78FA9}" srcOrd="0" destOrd="0" presId="urn:microsoft.com/office/officeart/2005/8/layout/list1"/>
    <dgm:cxn modelId="{5B9E171F-32AF-4C1F-8856-B2F01F190B0C}" type="presParOf" srcId="{1BB2D956-110B-4F98-A8BC-CA1E44096404}" destId="{9236E9B8-93CB-41DB-995D-021784D5F6B6}" srcOrd="1" destOrd="0" presId="urn:microsoft.com/office/officeart/2005/8/layout/list1"/>
    <dgm:cxn modelId="{65CF8AC0-F92F-4E7B-8BFD-CC71AB7A3B65}" type="presParOf" srcId="{8A742365-88EC-4FF6-8C15-29F59E8EDFD9}" destId="{ACD39DE9-F353-4E75-BD8E-A0F883D508E9}" srcOrd="17" destOrd="0" presId="urn:microsoft.com/office/officeart/2005/8/layout/list1"/>
    <dgm:cxn modelId="{82DB5976-B75A-49A0-9009-DECEC7075914}" type="presParOf" srcId="{8A742365-88EC-4FF6-8C15-29F59E8EDFD9}" destId="{D5B15C71-43AB-4619-8684-06E73ADC1630}" srcOrd="18" destOrd="0" presId="urn:microsoft.com/office/officeart/2005/8/layout/list1"/>
    <dgm:cxn modelId="{EC16EDAC-A55E-4E34-8C6D-3236E23F8C8D}" type="presParOf" srcId="{8A742365-88EC-4FF6-8C15-29F59E8EDFD9}" destId="{BCABBD1B-A261-41A5-8DEE-285A63F45D9C}" srcOrd="19" destOrd="0" presId="urn:microsoft.com/office/officeart/2005/8/layout/list1"/>
    <dgm:cxn modelId="{B97C2BD9-486F-48F9-9975-8F1A1D4CB389}" type="presParOf" srcId="{8A742365-88EC-4FF6-8C15-29F59E8EDFD9}" destId="{8883D8ED-B0DD-4B1E-A68A-0FDB5685C511}" srcOrd="20" destOrd="0" presId="urn:microsoft.com/office/officeart/2005/8/layout/list1"/>
    <dgm:cxn modelId="{4F683D15-1DB0-45D7-B78B-ED2FAE955AAE}" type="presParOf" srcId="{8883D8ED-B0DD-4B1E-A68A-0FDB5685C511}" destId="{8D213CB4-3FB4-494D-87FB-EFE3FAB4AA2E}" srcOrd="0" destOrd="0" presId="urn:microsoft.com/office/officeart/2005/8/layout/list1"/>
    <dgm:cxn modelId="{29179419-79D5-40CC-B0CC-A37BF5676C3F}" type="presParOf" srcId="{8883D8ED-B0DD-4B1E-A68A-0FDB5685C511}" destId="{AE731D11-C515-4AC0-9C55-863FDB06D7C0}" srcOrd="1" destOrd="0" presId="urn:microsoft.com/office/officeart/2005/8/layout/list1"/>
    <dgm:cxn modelId="{D57FFE53-87D9-4D6E-ABBA-1CD679276952}" type="presParOf" srcId="{8A742365-88EC-4FF6-8C15-29F59E8EDFD9}" destId="{3811047C-FEE5-4BC0-A203-73785A5EED13}" srcOrd="21" destOrd="0" presId="urn:microsoft.com/office/officeart/2005/8/layout/list1"/>
    <dgm:cxn modelId="{0A224827-1FBC-40B3-A183-CD83B5094C70}" type="presParOf" srcId="{8A742365-88EC-4FF6-8C15-29F59E8EDFD9}" destId="{B29A2A77-9F16-4B48-826E-61A4C1DEF4D3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02EED8-506A-4522-A086-470FF1D1D40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31EA57-9812-48F3-9273-BEC1593167F4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We want to minimize non-</a:t>
          </a:r>
          <a:r>
            <a:rPr lang="en-US" dirty="0" err="1" smtClean="0"/>
            <a:t>baseload</a:t>
          </a:r>
          <a:r>
            <a:rPr lang="en-US" dirty="0" smtClean="0"/>
            <a:t> power and imports</a:t>
          </a:r>
          <a:endParaRPr lang="en-US" dirty="0"/>
        </a:p>
      </dgm:t>
    </dgm:pt>
    <dgm:pt modelId="{6A43E593-7A96-401A-8AFB-27DE5E076AE9}" type="parTrans" cxnId="{57FC0054-A641-4C24-BF17-B7C11742F00A}">
      <dgm:prSet/>
      <dgm:spPr/>
      <dgm:t>
        <a:bodyPr/>
        <a:lstStyle/>
        <a:p>
          <a:endParaRPr lang="en-US"/>
        </a:p>
      </dgm:t>
    </dgm:pt>
    <dgm:pt modelId="{85FE6FD2-60DD-4EFB-8B94-551AEF4EFB8D}" type="sibTrans" cxnId="{57FC0054-A641-4C24-BF17-B7C11742F00A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C940F0E-F273-4885-8388-BDC2668810C5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8760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𝑜𝑡h𝑒𝑟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𝑜𝑡h𝑒𝑟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𝑜𝑡h𝑒𝑟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FC940F0E-F273-4885-8388-BDC2668810C5}">
          <dgm:prSet phldrT="[Text]"/>
          <dgm:spPr/>
          <dgm:t>
            <a:bodyPr/>
            <a:lstStyle/>
            <a:p>
              <a:r>
                <a:rPr lang="en-US" b="0" i="0" smtClean="0">
                  <a:latin typeface="Cambria Math" panose="02040503050406030204" pitchFamily="18" charset="0"/>
                </a:rPr>
                <a:t>𝑀𝑖𝑛 ∑24_(ℎ=1)^8760▒〖〖𝑜𝑡ℎ𝑒𝑟.𝑔𝑒𝑛.𝑤〗_ℎ+〖𝑜𝑡ℎ𝑒𝑟.𝑔𝑒𝑛.𝑒〗_ℎ+〖𝑜𝑡ℎ𝑒𝑟.𝑔𝑒𝑛.𝑑〗_ℎ 〗  </a:t>
              </a:r>
              <a:endParaRPr lang="en-US" dirty="0"/>
            </a:p>
          </dgm:t>
        </dgm:pt>
      </mc:Fallback>
    </mc:AlternateContent>
    <dgm:pt modelId="{F0838E30-4425-4E04-AFCF-FE52E63BF7AA}" type="parTrans" cxnId="{030061B0-BBCB-4E6B-8DC8-7D5A29D6CF04}">
      <dgm:prSet/>
      <dgm:spPr/>
      <dgm:t>
        <a:bodyPr/>
        <a:lstStyle/>
        <a:p>
          <a:endParaRPr lang="en-US"/>
        </a:p>
      </dgm:t>
    </dgm:pt>
    <dgm:pt modelId="{44A840EA-0A77-4FCF-9958-8ACEDEDDF2B3}" type="sibTrans" cxnId="{030061B0-BBCB-4E6B-8DC8-7D5A29D6CF04}">
      <dgm:prSet/>
      <dgm:spPr/>
      <dgm:t>
        <a:bodyPr/>
        <a:lstStyle/>
        <a:p>
          <a:endParaRPr lang="en-US"/>
        </a:p>
      </dgm:t>
    </dgm:pt>
    <dgm:pt modelId="{8152E70D-6BF2-4044-8B00-CEAF1295AEE5}" type="pres">
      <dgm:prSet presAssocID="{4402EED8-506A-4522-A086-470FF1D1D40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320AAB-6C9A-48F4-93F3-89B1843C0C18}" type="pres">
      <dgm:prSet presAssocID="{E831EA57-9812-48F3-9273-BEC1593167F4}" presName="parentLin" presStyleCnt="0"/>
      <dgm:spPr/>
    </dgm:pt>
    <dgm:pt modelId="{29650209-2F73-4B36-A7A9-8C8CBC3D9C08}" type="pres">
      <dgm:prSet presAssocID="{E831EA57-9812-48F3-9273-BEC1593167F4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9E1222B-21BA-456B-A65D-D66A678402B8}" type="pres">
      <dgm:prSet presAssocID="{E831EA57-9812-48F3-9273-BEC1593167F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C3766B-9C99-41A3-9D64-C3702EE5023C}" type="pres">
      <dgm:prSet presAssocID="{E831EA57-9812-48F3-9273-BEC1593167F4}" presName="negativeSpace" presStyleCnt="0"/>
      <dgm:spPr/>
    </dgm:pt>
    <dgm:pt modelId="{00A0979C-AAF9-4BB6-94CB-058D475D22FE}" type="pres">
      <dgm:prSet presAssocID="{E831EA57-9812-48F3-9273-BEC1593167F4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0061B0-BBCB-4E6B-8DC8-7D5A29D6CF04}" srcId="{E831EA57-9812-48F3-9273-BEC1593167F4}" destId="{FC940F0E-F273-4885-8388-BDC2668810C5}" srcOrd="0" destOrd="0" parTransId="{F0838E30-4425-4E04-AFCF-FE52E63BF7AA}" sibTransId="{44A840EA-0A77-4FCF-9958-8ACEDEDDF2B3}"/>
    <dgm:cxn modelId="{86FBA3BE-CF4D-4A53-B2C9-6E0F70A205D5}" type="presOf" srcId="{FC940F0E-F273-4885-8388-BDC2668810C5}" destId="{00A0979C-AAF9-4BB6-94CB-058D475D22FE}" srcOrd="0" destOrd="0" presId="urn:microsoft.com/office/officeart/2005/8/layout/list1"/>
    <dgm:cxn modelId="{16E37055-2147-4265-9777-2EE8CA427DAF}" type="presOf" srcId="{4402EED8-506A-4522-A086-470FF1D1D40D}" destId="{8152E70D-6BF2-4044-8B00-CEAF1295AEE5}" srcOrd="0" destOrd="0" presId="urn:microsoft.com/office/officeart/2005/8/layout/list1"/>
    <dgm:cxn modelId="{90288CDB-F9E8-4B6F-8B0B-60ED3A1FE0B1}" type="presOf" srcId="{E831EA57-9812-48F3-9273-BEC1593167F4}" destId="{29650209-2F73-4B36-A7A9-8C8CBC3D9C08}" srcOrd="0" destOrd="0" presId="urn:microsoft.com/office/officeart/2005/8/layout/list1"/>
    <dgm:cxn modelId="{5DD77EDE-F522-4649-8345-97FDE6810B3C}" type="presOf" srcId="{E831EA57-9812-48F3-9273-BEC1593167F4}" destId="{89E1222B-21BA-456B-A65D-D66A678402B8}" srcOrd="1" destOrd="0" presId="urn:microsoft.com/office/officeart/2005/8/layout/list1"/>
    <dgm:cxn modelId="{57FC0054-A641-4C24-BF17-B7C11742F00A}" srcId="{4402EED8-506A-4522-A086-470FF1D1D40D}" destId="{E831EA57-9812-48F3-9273-BEC1593167F4}" srcOrd="0" destOrd="0" parTransId="{6A43E593-7A96-401A-8AFB-27DE5E076AE9}" sibTransId="{85FE6FD2-60DD-4EFB-8B94-551AEF4EFB8D}"/>
    <dgm:cxn modelId="{B817500D-D235-4E01-8886-309E761F18E8}" type="presParOf" srcId="{8152E70D-6BF2-4044-8B00-CEAF1295AEE5}" destId="{7F320AAB-6C9A-48F4-93F3-89B1843C0C18}" srcOrd="0" destOrd="0" presId="urn:microsoft.com/office/officeart/2005/8/layout/list1"/>
    <dgm:cxn modelId="{340885AF-57F5-41F3-A582-C1FC775E44BA}" type="presParOf" srcId="{7F320AAB-6C9A-48F4-93F3-89B1843C0C18}" destId="{29650209-2F73-4B36-A7A9-8C8CBC3D9C08}" srcOrd="0" destOrd="0" presId="urn:microsoft.com/office/officeart/2005/8/layout/list1"/>
    <dgm:cxn modelId="{EB1FBD1C-3581-41FF-BF8A-52A9ADAE0F96}" type="presParOf" srcId="{7F320AAB-6C9A-48F4-93F3-89B1843C0C18}" destId="{89E1222B-21BA-456B-A65D-D66A678402B8}" srcOrd="1" destOrd="0" presId="urn:microsoft.com/office/officeart/2005/8/layout/list1"/>
    <dgm:cxn modelId="{6C488B0C-C855-4E9E-A401-87CA3D926D71}" type="presParOf" srcId="{8152E70D-6BF2-4044-8B00-CEAF1295AEE5}" destId="{60C3766B-9C99-41A3-9D64-C3702EE5023C}" srcOrd="1" destOrd="0" presId="urn:microsoft.com/office/officeart/2005/8/layout/list1"/>
    <dgm:cxn modelId="{7983624C-623B-4318-A0F3-BD6BFDE9C7A1}" type="presParOf" srcId="{8152E70D-6BF2-4044-8B00-CEAF1295AEE5}" destId="{00A0979C-AAF9-4BB6-94CB-058D475D22F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402EED8-506A-4522-A086-470FF1D1D40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31EA57-9812-48F3-9273-BEC1593167F4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We want to minimize non-</a:t>
          </a:r>
          <a:r>
            <a:rPr lang="en-US" dirty="0" err="1" smtClean="0"/>
            <a:t>baseload</a:t>
          </a:r>
          <a:r>
            <a:rPr lang="en-US" dirty="0" smtClean="0"/>
            <a:t> power and imports</a:t>
          </a:r>
          <a:endParaRPr lang="en-US" dirty="0"/>
        </a:p>
      </dgm:t>
    </dgm:pt>
    <dgm:pt modelId="{6A43E593-7A96-401A-8AFB-27DE5E076AE9}" type="parTrans" cxnId="{57FC0054-A641-4C24-BF17-B7C11742F00A}">
      <dgm:prSet/>
      <dgm:spPr/>
      <dgm:t>
        <a:bodyPr/>
        <a:lstStyle/>
        <a:p>
          <a:endParaRPr lang="en-US"/>
        </a:p>
      </dgm:t>
    </dgm:pt>
    <dgm:pt modelId="{85FE6FD2-60DD-4EFB-8B94-551AEF4EFB8D}" type="sibTrans" cxnId="{57FC0054-A641-4C24-BF17-B7C11742F00A}">
      <dgm:prSet/>
      <dgm:spPr/>
      <dgm:t>
        <a:bodyPr/>
        <a:lstStyle/>
        <a:p>
          <a:endParaRPr lang="en-US"/>
        </a:p>
      </dgm:t>
    </dgm:pt>
    <dgm:pt modelId="{FC940F0E-F273-4885-8388-BDC2668810C5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0838E30-4425-4E04-AFCF-FE52E63BF7AA}" type="parTrans" cxnId="{030061B0-BBCB-4E6B-8DC8-7D5A29D6CF04}">
      <dgm:prSet/>
      <dgm:spPr/>
      <dgm:t>
        <a:bodyPr/>
        <a:lstStyle/>
        <a:p>
          <a:endParaRPr lang="en-US"/>
        </a:p>
      </dgm:t>
    </dgm:pt>
    <dgm:pt modelId="{44A840EA-0A77-4FCF-9958-8ACEDEDDF2B3}" type="sibTrans" cxnId="{030061B0-BBCB-4E6B-8DC8-7D5A29D6CF04}">
      <dgm:prSet/>
      <dgm:spPr/>
      <dgm:t>
        <a:bodyPr/>
        <a:lstStyle/>
        <a:p>
          <a:endParaRPr lang="en-US"/>
        </a:p>
      </dgm:t>
    </dgm:pt>
    <dgm:pt modelId="{8152E70D-6BF2-4044-8B00-CEAF1295AEE5}" type="pres">
      <dgm:prSet presAssocID="{4402EED8-506A-4522-A086-470FF1D1D40D}" presName="linear" presStyleCnt="0">
        <dgm:presLayoutVars>
          <dgm:dir/>
          <dgm:animLvl val="lvl"/>
          <dgm:resizeHandles val="exact"/>
        </dgm:presLayoutVars>
      </dgm:prSet>
      <dgm:spPr/>
    </dgm:pt>
    <dgm:pt modelId="{7F320AAB-6C9A-48F4-93F3-89B1843C0C18}" type="pres">
      <dgm:prSet presAssocID="{E831EA57-9812-48F3-9273-BEC1593167F4}" presName="parentLin" presStyleCnt="0"/>
      <dgm:spPr/>
    </dgm:pt>
    <dgm:pt modelId="{29650209-2F73-4B36-A7A9-8C8CBC3D9C08}" type="pres">
      <dgm:prSet presAssocID="{E831EA57-9812-48F3-9273-BEC1593167F4}" presName="parentLeftMargin" presStyleLbl="node1" presStyleIdx="0" presStyleCnt="1"/>
      <dgm:spPr/>
    </dgm:pt>
    <dgm:pt modelId="{89E1222B-21BA-456B-A65D-D66A678402B8}" type="pres">
      <dgm:prSet presAssocID="{E831EA57-9812-48F3-9273-BEC1593167F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C3766B-9C99-41A3-9D64-C3702EE5023C}" type="pres">
      <dgm:prSet presAssocID="{E831EA57-9812-48F3-9273-BEC1593167F4}" presName="negativeSpace" presStyleCnt="0"/>
      <dgm:spPr/>
    </dgm:pt>
    <dgm:pt modelId="{00A0979C-AAF9-4BB6-94CB-058D475D22FE}" type="pres">
      <dgm:prSet presAssocID="{E831EA57-9812-48F3-9273-BEC1593167F4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FBA3BE-CF4D-4A53-B2C9-6E0F70A205D5}" type="presOf" srcId="{FC940F0E-F273-4885-8388-BDC2668810C5}" destId="{00A0979C-AAF9-4BB6-94CB-058D475D22FE}" srcOrd="0" destOrd="0" presId="urn:microsoft.com/office/officeart/2005/8/layout/list1"/>
    <dgm:cxn modelId="{5DD77EDE-F522-4649-8345-97FDE6810B3C}" type="presOf" srcId="{E831EA57-9812-48F3-9273-BEC1593167F4}" destId="{89E1222B-21BA-456B-A65D-D66A678402B8}" srcOrd="1" destOrd="0" presId="urn:microsoft.com/office/officeart/2005/8/layout/list1"/>
    <dgm:cxn modelId="{57FC0054-A641-4C24-BF17-B7C11742F00A}" srcId="{4402EED8-506A-4522-A086-470FF1D1D40D}" destId="{E831EA57-9812-48F3-9273-BEC1593167F4}" srcOrd="0" destOrd="0" parTransId="{6A43E593-7A96-401A-8AFB-27DE5E076AE9}" sibTransId="{85FE6FD2-60DD-4EFB-8B94-551AEF4EFB8D}"/>
    <dgm:cxn modelId="{90288CDB-F9E8-4B6F-8B0B-60ED3A1FE0B1}" type="presOf" srcId="{E831EA57-9812-48F3-9273-BEC1593167F4}" destId="{29650209-2F73-4B36-A7A9-8C8CBC3D9C08}" srcOrd="0" destOrd="0" presId="urn:microsoft.com/office/officeart/2005/8/layout/list1"/>
    <dgm:cxn modelId="{030061B0-BBCB-4E6B-8DC8-7D5A29D6CF04}" srcId="{E831EA57-9812-48F3-9273-BEC1593167F4}" destId="{FC940F0E-F273-4885-8388-BDC2668810C5}" srcOrd="0" destOrd="0" parTransId="{F0838E30-4425-4E04-AFCF-FE52E63BF7AA}" sibTransId="{44A840EA-0A77-4FCF-9958-8ACEDEDDF2B3}"/>
    <dgm:cxn modelId="{16E37055-2147-4265-9777-2EE8CA427DAF}" type="presOf" srcId="{4402EED8-506A-4522-A086-470FF1D1D40D}" destId="{8152E70D-6BF2-4044-8B00-CEAF1295AEE5}" srcOrd="0" destOrd="0" presId="urn:microsoft.com/office/officeart/2005/8/layout/list1"/>
    <dgm:cxn modelId="{B817500D-D235-4E01-8886-309E761F18E8}" type="presParOf" srcId="{8152E70D-6BF2-4044-8B00-CEAF1295AEE5}" destId="{7F320AAB-6C9A-48F4-93F3-89B1843C0C18}" srcOrd="0" destOrd="0" presId="urn:microsoft.com/office/officeart/2005/8/layout/list1"/>
    <dgm:cxn modelId="{340885AF-57F5-41F3-A582-C1FC775E44BA}" type="presParOf" srcId="{7F320AAB-6C9A-48F4-93F3-89B1843C0C18}" destId="{29650209-2F73-4B36-A7A9-8C8CBC3D9C08}" srcOrd="0" destOrd="0" presId="urn:microsoft.com/office/officeart/2005/8/layout/list1"/>
    <dgm:cxn modelId="{EB1FBD1C-3581-41FF-BF8A-52A9ADAE0F96}" type="presParOf" srcId="{7F320AAB-6C9A-48F4-93F3-89B1843C0C18}" destId="{89E1222B-21BA-456B-A65D-D66A678402B8}" srcOrd="1" destOrd="0" presId="urn:microsoft.com/office/officeart/2005/8/layout/list1"/>
    <dgm:cxn modelId="{6C488B0C-C855-4E9E-A401-87CA3D926D71}" type="presParOf" srcId="{8152E70D-6BF2-4044-8B00-CEAF1295AEE5}" destId="{60C3766B-9C99-41A3-9D64-C3702EE5023C}" srcOrd="1" destOrd="0" presId="urn:microsoft.com/office/officeart/2005/8/layout/list1"/>
    <dgm:cxn modelId="{7983624C-623B-4318-A0F3-BD6BFDE9C7A1}" type="presParOf" srcId="{8152E70D-6BF2-4044-8B00-CEAF1295AEE5}" destId="{00A0979C-AAF9-4BB6-94CB-058D475D22F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81BF385-ED3B-40E6-BFE4-ABA2539A480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A181AF-889F-4F47-B36E-B58BB9FAFD72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Cost (1 constraint) </a:t>
          </a:r>
          <a:endParaRPr lang="en-US" dirty="0"/>
        </a:p>
      </dgm:t>
    </dgm:pt>
    <dgm:pt modelId="{ADDBBD04-567B-4C4D-A638-0FF94D7C05D8}" type="parTrans" cxnId="{AD364C45-846B-454C-9381-E0DCE293CFD3}">
      <dgm:prSet/>
      <dgm:spPr/>
      <dgm:t>
        <a:bodyPr/>
        <a:lstStyle/>
        <a:p>
          <a:endParaRPr lang="en-US"/>
        </a:p>
      </dgm:t>
    </dgm:pt>
    <dgm:pt modelId="{6FC8F731-EC43-4E73-90C0-01CC7A8F15AE}" type="sibTrans" cxnId="{AD364C45-846B-454C-9381-E0DCE293CFD3}">
      <dgm:prSet/>
      <dgm:spPr/>
      <dgm:t>
        <a:bodyPr/>
        <a:lstStyle/>
        <a:p>
          <a:endParaRPr lang="en-US"/>
        </a:p>
      </dgm:t>
    </dgm:pt>
    <dgm:pt modelId="{87F7520D-E1A0-408D-B0DA-AE459D8F3342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Transmission between West and East zones (8760)</a:t>
          </a:r>
          <a:endParaRPr lang="en-US" dirty="0"/>
        </a:p>
      </dgm:t>
    </dgm:pt>
    <dgm:pt modelId="{33BBAB19-9300-46F7-89BC-49FF8976DD2E}" type="parTrans" cxnId="{0481F19C-00A0-4013-BE33-FCE6E9B5F15E}">
      <dgm:prSet/>
      <dgm:spPr/>
      <dgm:t>
        <a:bodyPr/>
        <a:lstStyle/>
        <a:p>
          <a:endParaRPr lang="en-US"/>
        </a:p>
      </dgm:t>
    </dgm:pt>
    <dgm:pt modelId="{394A34DC-DE46-46E8-A5DA-3D68B1E7BFD7}" type="sibTrans" cxnId="{0481F19C-00A0-4013-BE33-FCE6E9B5F15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F5A45AB-C6D5-40BA-80AB-F486008A7C08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8760</m:t>
                        </m:r>
                      </m:sup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𝑜𝑡h𝑒𝑟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8760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𝐶𝑎𝑠𝑒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𝐴𝑛𝑛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𝑐𝑜𝑠𝑡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𝑝𝑒𝑟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𝑙𝑖𝑛𝑒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𝐴𝑛𝑛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𝑐𝑜𝑠𝑡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𝑤𝑖𝑛𝑑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𝑝𝑒𝑟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𝑚𝑤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8760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𝐶𝑎𝑠𝑒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𝐴𝑛𝑛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𝑐𝑜𝑠𝑡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𝑝𝑒𝑟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𝑙𝑖𝑛𝑒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𝐴𝑛𝑛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𝑐𝑜𝑠𝑡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𝑤𝑖𝑛𝑑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𝑝𝑒𝑟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𝑚𝑤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e/>
                        </m:eqArr>
                      </m:e>
                    </m:nary>
                  </m:oMath>
                </m:oMathPara>
              </a14:m>
              <a:endParaRPr lang="en-US" dirty="0"/>
            </a:p>
          </dgm:t>
        </dgm:pt>
      </mc:Choice>
      <mc:Fallback xmlns="">
        <dgm:pt modelId="{DF5A45AB-C6D5-40BA-80AB-F486008A7C08}">
          <dgm:prSet phldrT="[Text]"/>
          <dgm:spPr/>
          <dgm:t>
            <a:bodyPr/>
            <a:lstStyle/>
            <a:p>
              <a:r>
                <a:rPr lang="en-US" i="0" smtClean="0">
                  <a:latin typeface="Cambria Math" panose="02040503050406030204" pitchFamily="18" charset="0"/>
                </a:rPr>
                <a:t>∑24_(</a:t>
              </a:r>
              <a:r>
                <a:rPr lang="en-US" b="0" i="0" smtClean="0">
                  <a:latin typeface="Cambria Math" panose="02040503050406030204" pitchFamily="18" charset="0"/>
                </a:rPr>
                <a:t>ℎ=1)^8760▒█(𝑜𝑡ℎ𝑒𝑟.𝑔𝑒𝑛+(8760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×〖𝐶𝐹〗_𝐶𝑎𝑠𝑒1×𝐴𝑛𝑛.𝑐𝑜𝑠𝑡.𝑝𝑒𝑟.𝑙𝑖𝑛𝑒.𝑤.𝑒)/(</a:t>
              </a:r>
              <a:r>
                <a:rPr lang="en-US" b="0" i="0" smtClean="0">
                  <a:latin typeface="Cambria Math" panose="02040503050406030204" pitchFamily="18" charset="0"/>
                </a:rPr>
                <a:t>𝐴𝑛𝑛.𝑐𝑜𝑠𝑡.𝑤𝑖𝑛𝑑.𝑝𝑒𝑟.𝑚𝑤)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×𝑛.𝑙.𝑤.𝑒+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(</a:t>
              </a:r>
              <a:r>
                <a:rPr lang="en-US" b="0" i="0" smtClean="0">
                  <a:latin typeface="Cambria Math" panose="02040503050406030204" pitchFamily="18" charset="0"/>
                </a:rPr>
                <a:t>8760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×〖𝐶𝐹〗_𝐶𝑎𝑠𝑒1×𝐴𝑛𝑛.𝑐𝑜𝑠𝑡.𝑝𝑒𝑟.𝑙𝑖𝑛𝑒.𝑤.𝑒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)/(</a:t>
              </a:r>
              <a:r>
                <a:rPr lang="en-US" b="0" i="0" smtClean="0">
                  <a:latin typeface="Cambria Math" panose="02040503050406030204" pitchFamily="18" charset="0"/>
                </a:rPr>
                <a:t>𝐴𝑛𝑛.𝑐𝑜𝑠𝑡.𝑤𝑖𝑛𝑑.𝑝𝑒𝑟.𝑚𝑤</a:t>
              </a:r>
              <a:r>
                <a:rPr lang="en-US" b="0" i="0" smtClean="0">
                  <a:latin typeface="Cambria Math" panose="02040503050406030204" pitchFamily="18" charset="0"/>
                </a:rPr>
                <a:t>)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×𝑛.𝑙.𝑤.𝑒@)</a:t>
              </a:r>
              <a:endParaRPr lang="en-US" dirty="0"/>
            </a:p>
          </dgm:t>
        </dgm:pt>
      </mc:Fallback>
    </mc:AlternateContent>
    <dgm:pt modelId="{ABE63393-1EB5-4C9C-B4D1-5A7B6024D647}" type="parTrans" cxnId="{4CD9D52C-77AF-4349-A1E1-47604FD8BB5F}">
      <dgm:prSet/>
      <dgm:spPr/>
      <dgm:t>
        <a:bodyPr/>
        <a:lstStyle/>
        <a:p>
          <a:endParaRPr lang="en-US"/>
        </a:p>
      </dgm:t>
    </dgm:pt>
    <dgm:pt modelId="{51119C6F-91D5-49EB-BEE1-749BA84279A2}" type="sibTrans" cxnId="{4CD9D52C-77AF-4349-A1E1-47604FD8BB5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7DD9738-6D4E-4D9A-975A-23F67E52678A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8760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𝑑𝑒𝑚𝑎𝑛𝑑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−8760×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𝑏𝑎𝑠𝑒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𝑔𝑒𝑛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−8760×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𝐶𝑎𝑠𝑒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𝑐𝑎𝑝𝑎𝑐𝑖𝑡𝑦</m:t>
                        </m:r>
                      </m:e>
                    </m:nary>
                  </m:oMath>
                </m:oMathPara>
              </a14:m>
              <a:endParaRPr lang="en-US" dirty="0"/>
            </a:p>
          </dgm:t>
        </dgm:pt>
      </mc:Choice>
      <mc:Fallback xmlns="">
        <dgm:pt modelId="{E7DD9738-6D4E-4D9A-975A-23F67E52678A}">
          <dgm:prSet/>
          <dgm:spPr/>
          <dgm:t>
            <a:bodyPr/>
            <a:lstStyle/>
            <a:p>
              <a:r>
                <a:rPr lang="en-US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≤∑24_(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ℎ=1)^8760▒〖𝑑𝑒𝑚𝑎𝑛𝑑−8760×𝑏𝑎𝑠𝑒.𝑔𝑒𝑛−8760×〖𝐶𝐹〗_𝐶𝑎𝑠𝑒1×𝑡𝑜𝑡𝑎𝑙.𝑐𝑎𝑝𝑎𝑐𝑖𝑡𝑦〗</a:t>
              </a:r>
              <a:endParaRPr lang="en-US" dirty="0"/>
            </a:p>
          </dgm:t>
        </dgm:pt>
      </mc:Fallback>
    </mc:AlternateContent>
    <dgm:pt modelId="{A043DE50-53AD-4551-9103-CB317F65289B}" type="parTrans" cxnId="{B3F0B907-AC3E-4122-9A2F-D9EA1FBE884F}">
      <dgm:prSet/>
      <dgm:spPr/>
      <dgm:t>
        <a:bodyPr/>
        <a:lstStyle/>
        <a:p>
          <a:endParaRPr lang="en-US"/>
        </a:p>
      </dgm:t>
    </dgm:pt>
    <dgm:pt modelId="{C3CE5DB9-0259-4784-99EB-79B46C54FBEA}" type="sibTrans" cxnId="{B3F0B907-AC3E-4122-9A2F-D9EA1FBE884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CD39991-AD87-4B52-B69C-9F03C1D891B5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𝑡𝑟𝑎𝑛𝑠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𝑙𝑖𝑛𝑒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𝑐𝑎𝑝𝑎𝑐𝑖𝑡𝑦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𝑡𝑟𝑎𝑛𝑠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m:oMathPara>
              </a14:m>
              <a:endParaRPr lang="en-US" dirty="0"/>
            </a:p>
          </dgm:t>
        </dgm:pt>
      </mc:Choice>
      <mc:Fallback xmlns="">
        <dgm:pt modelId="{7CD39991-AD87-4B52-B69C-9F03C1D891B5}">
          <dgm:prSet phldrT="[Text]"/>
          <dgm:spPr/>
          <dgm:t>
            <a:bodyPr/>
            <a:lstStyle/>
            <a:p>
              <a:r>
                <a:rPr lang="en-US" i="0" smtClean="0">
                  <a:latin typeface="Cambria Math" panose="02040503050406030204" pitchFamily="18" charset="0"/>
                </a:rPr>
                <a:t>〖</a:t>
              </a:r>
              <a:r>
                <a:rPr lang="en-US" b="0" i="0" smtClean="0">
                  <a:latin typeface="Cambria Math" panose="02040503050406030204" pitchFamily="18" charset="0"/>
                </a:rPr>
                <a:t>𝑡𝑟𝑎𝑛𝑠.𝑤.𝑒〗_ℎ−𝑙𝑖𝑛𝑒.𝑐𝑎𝑝𝑎𝑐𝑖𝑡𝑦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×𝑛.𝑙.𝑤.𝑒≤〖𝑡𝑟𝑎𝑛𝑠.𝑤.𝑒.𝑚𝑎𝑥〗_ℎ</a:t>
              </a:r>
              <a:endParaRPr lang="en-US" dirty="0"/>
            </a:p>
          </dgm:t>
        </dgm:pt>
      </mc:Fallback>
    </mc:AlternateContent>
    <dgm:pt modelId="{8D782740-A70A-4A69-BC93-39150C0148E1}" type="parTrans" cxnId="{017EDAAC-AD85-4C19-B527-ED06DA8C381B}">
      <dgm:prSet/>
      <dgm:spPr/>
      <dgm:t>
        <a:bodyPr/>
        <a:lstStyle/>
        <a:p>
          <a:endParaRPr lang="en-US"/>
        </a:p>
      </dgm:t>
    </dgm:pt>
    <dgm:pt modelId="{E6656C93-1375-49D8-B208-10EF3C998A3F}" type="sibTrans" cxnId="{017EDAAC-AD85-4C19-B527-ED06DA8C381B}">
      <dgm:prSet/>
      <dgm:spPr/>
      <dgm:t>
        <a:bodyPr/>
        <a:lstStyle/>
        <a:p>
          <a:endParaRPr lang="en-US"/>
        </a:p>
      </dgm:t>
    </dgm:pt>
    <dgm:pt modelId="{CD7A2A11-D5DA-46B1-80A2-A3631863EDEA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Transmission between East and Downstate zones (8760)</a:t>
          </a:r>
          <a:endParaRPr lang="en-US" dirty="0"/>
        </a:p>
      </dgm:t>
    </dgm:pt>
    <dgm:pt modelId="{E7B3E036-5BC8-48A4-A995-9758191E29BE}" type="parTrans" cxnId="{6CC6A1A1-31BF-4647-AFB8-AE61C80B87B3}">
      <dgm:prSet/>
      <dgm:spPr/>
      <dgm:t>
        <a:bodyPr/>
        <a:lstStyle/>
        <a:p>
          <a:endParaRPr lang="en-US"/>
        </a:p>
      </dgm:t>
    </dgm:pt>
    <dgm:pt modelId="{C4966BC4-8AE2-439E-BB17-B0B7A070D3E2}" type="sibTrans" cxnId="{6CC6A1A1-31BF-4647-AFB8-AE61C80B87B3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AD51416-1636-4D4C-A9BA-5AA37885AB8A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𝑡𝑟𝑎𝑛𝑠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𝑙𝑖𝑛𝑒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𝑐𝑎𝑝𝑎𝑐𝑖𝑡𝑦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𝑡𝑟𝑎𝑛𝑠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m:oMathPara>
              </a14:m>
              <a:endParaRPr lang="en-US" dirty="0"/>
            </a:p>
          </dgm:t>
        </dgm:pt>
      </mc:Choice>
      <mc:Fallback xmlns="">
        <dgm:pt modelId="{DAD51416-1636-4D4C-A9BA-5AA37885AB8A}">
          <dgm:prSet phldrT="[Text]"/>
          <dgm:spPr/>
          <dgm:t>
            <a:bodyPr/>
            <a:lstStyle/>
            <a:p>
              <a:r>
                <a:rPr lang="en-US" i="0" smtClean="0">
                  <a:latin typeface="Cambria Math" panose="02040503050406030204" pitchFamily="18" charset="0"/>
                </a:rPr>
                <a:t>〖</a:t>
              </a:r>
              <a:r>
                <a:rPr lang="en-US" b="0" i="0" smtClean="0">
                  <a:latin typeface="Cambria Math" panose="02040503050406030204" pitchFamily="18" charset="0"/>
                </a:rPr>
                <a:t>𝑡𝑟𝑎𝑛𝑠.𝑒.𝑑〗_ℎ−𝑙𝑖𝑛𝑒.𝑐𝑎𝑝𝑎𝑐𝑖𝑡𝑦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×𝑛.𝑙.𝑒.𝑑≤〖𝑡𝑟𝑎𝑛𝑠.𝑒.𝑑.𝑚𝑎𝑥〗_ℎ</a:t>
              </a:r>
              <a:endParaRPr lang="en-US" dirty="0"/>
            </a:p>
          </dgm:t>
        </dgm:pt>
      </mc:Fallback>
    </mc:AlternateContent>
    <dgm:pt modelId="{E6093CAC-90C8-4645-8122-EBC82FB14583}" type="parTrans" cxnId="{13E26BFE-8485-4E4B-8AE2-166BE54560CC}">
      <dgm:prSet/>
      <dgm:spPr/>
      <dgm:t>
        <a:bodyPr/>
        <a:lstStyle/>
        <a:p>
          <a:endParaRPr lang="en-US"/>
        </a:p>
      </dgm:t>
    </dgm:pt>
    <dgm:pt modelId="{DB1231C3-0BC7-4F1A-B2D4-8605A9BDA895}" type="sibTrans" cxnId="{13E26BFE-8485-4E4B-8AE2-166BE54560CC}">
      <dgm:prSet/>
      <dgm:spPr/>
      <dgm:t>
        <a:bodyPr/>
        <a:lstStyle/>
        <a:p>
          <a:endParaRPr lang="en-US"/>
        </a:p>
      </dgm:t>
    </dgm:pt>
    <dgm:pt modelId="{59B0FFE3-64EB-4D3F-8F7D-AC298C9CEA54}" type="pres">
      <dgm:prSet presAssocID="{081BF385-ED3B-40E6-BFE4-ABA2539A480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442AB6-C221-4F04-8081-10BD531FFE7D}" type="pres">
      <dgm:prSet presAssocID="{F2A181AF-889F-4F47-B36E-B58BB9FAFD72}" presName="parentLin" presStyleCnt="0"/>
      <dgm:spPr/>
    </dgm:pt>
    <dgm:pt modelId="{1907EC5F-D049-4FC9-B9DF-5933843FC564}" type="pres">
      <dgm:prSet presAssocID="{F2A181AF-889F-4F47-B36E-B58BB9FAFD7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94597B9F-0AD4-4A3D-88F0-B56977F7FA6A}" type="pres">
      <dgm:prSet presAssocID="{F2A181AF-889F-4F47-B36E-B58BB9FAFD7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5B403B-0BE7-44F0-8376-2BB88CC53B0A}" type="pres">
      <dgm:prSet presAssocID="{F2A181AF-889F-4F47-B36E-B58BB9FAFD72}" presName="negativeSpace" presStyleCnt="0"/>
      <dgm:spPr/>
    </dgm:pt>
    <dgm:pt modelId="{02707AC0-2725-4538-A458-6AB631B1FB02}" type="pres">
      <dgm:prSet presAssocID="{F2A181AF-889F-4F47-B36E-B58BB9FAFD7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63615C-402E-4B19-981F-46E22048A0EE}" type="pres">
      <dgm:prSet presAssocID="{6FC8F731-EC43-4E73-90C0-01CC7A8F15AE}" presName="spaceBetweenRectangles" presStyleCnt="0"/>
      <dgm:spPr/>
    </dgm:pt>
    <dgm:pt modelId="{80F5D90F-903E-4D72-A2ED-2D15190CCFAA}" type="pres">
      <dgm:prSet presAssocID="{87F7520D-E1A0-408D-B0DA-AE459D8F3342}" presName="parentLin" presStyleCnt="0"/>
      <dgm:spPr/>
    </dgm:pt>
    <dgm:pt modelId="{C08DFC15-1ED5-4A66-A93E-1FB5B50A1B07}" type="pres">
      <dgm:prSet presAssocID="{87F7520D-E1A0-408D-B0DA-AE459D8F334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CEE2843C-43D2-4D47-BA92-1A868556C1AD}" type="pres">
      <dgm:prSet presAssocID="{87F7520D-E1A0-408D-B0DA-AE459D8F334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E0F981-36FE-4151-82DD-6FC6CE507CC4}" type="pres">
      <dgm:prSet presAssocID="{87F7520D-E1A0-408D-B0DA-AE459D8F3342}" presName="negativeSpace" presStyleCnt="0"/>
      <dgm:spPr/>
    </dgm:pt>
    <dgm:pt modelId="{3065136E-AAAC-44EC-863D-FC084C652DBB}" type="pres">
      <dgm:prSet presAssocID="{87F7520D-E1A0-408D-B0DA-AE459D8F3342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92A515-A013-42FF-A6F6-F611892560FE}" type="pres">
      <dgm:prSet presAssocID="{394A34DC-DE46-46E8-A5DA-3D68B1E7BFD7}" presName="spaceBetweenRectangles" presStyleCnt="0"/>
      <dgm:spPr/>
    </dgm:pt>
    <dgm:pt modelId="{91870FA1-C964-4BAB-AAFD-DB79EB76ECA1}" type="pres">
      <dgm:prSet presAssocID="{CD7A2A11-D5DA-46B1-80A2-A3631863EDEA}" presName="parentLin" presStyleCnt="0"/>
      <dgm:spPr/>
    </dgm:pt>
    <dgm:pt modelId="{F1AF1D3E-9C3E-472E-B244-4721C2D24E2A}" type="pres">
      <dgm:prSet presAssocID="{CD7A2A11-D5DA-46B1-80A2-A3631863EDEA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7213C790-8F84-4EE9-9BD8-9003B4744A59}" type="pres">
      <dgm:prSet presAssocID="{CD7A2A11-D5DA-46B1-80A2-A3631863EDE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CE42ED-127A-4B9F-9472-6A4B6DDF8B91}" type="pres">
      <dgm:prSet presAssocID="{CD7A2A11-D5DA-46B1-80A2-A3631863EDEA}" presName="negativeSpace" presStyleCnt="0"/>
      <dgm:spPr/>
    </dgm:pt>
    <dgm:pt modelId="{234B6F5D-C709-4A35-9FE0-9A66EB075A5B}" type="pres">
      <dgm:prSet presAssocID="{CD7A2A11-D5DA-46B1-80A2-A3631863EDEA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4C7136-92E5-46D9-91C8-7253047AE0EF}" type="presOf" srcId="{7CD39991-AD87-4B52-B69C-9F03C1D891B5}" destId="{3065136E-AAAC-44EC-863D-FC084C652DBB}" srcOrd="0" destOrd="0" presId="urn:microsoft.com/office/officeart/2005/8/layout/list1"/>
    <dgm:cxn modelId="{4CD9D52C-77AF-4349-A1E1-47604FD8BB5F}" srcId="{F2A181AF-889F-4F47-B36E-B58BB9FAFD72}" destId="{DF5A45AB-C6D5-40BA-80AB-F486008A7C08}" srcOrd="0" destOrd="0" parTransId="{ABE63393-1EB5-4C9C-B4D1-5A7B6024D647}" sibTransId="{51119C6F-91D5-49EB-BEE1-749BA84279A2}"/>
    <dgm:cxn modelId="{7D91FFA7-7142-4963-B21E-232A22F34537}" type="presOf" srcId="{87F7520D-E1A0-408D-B0DA-AE459D8F3342}" destId="{C08DFC15-1ED5-4A66-A93E-1FB5B50A1B07}" srcOrd="0" destOrd="0" presId="urn:microsoft.com/office/officeart/2005/8/layout/list1"/>
    <dgm:cxn modelId="{A6F747EC-9705-4E46-8F16-298D99E77DFD}" type="presOf" srcId="{F2A181AF-889F-4F47-B36E-B58BB9FAFD72}" destId="{1907EC5F-D049-4FC9-B9DF-5933843FC564}" srcOrd="0" destOrd="0" presId="urn:microsoft.com/office/officeart/2005/8/layout/list1"/>
    <dgm:cxn modelId="{8AEFB8E6-3195-4745-AE5B-9D30B19AE67E}" type="presOf" srcId="{CD7A2A11-D5DA-46B1-80A2-A3631863EDEA}" destId="{7213C790-8F84-4EE9-9BD8-9003B4744A59}" srcOrd="1" destOrd="0" presId="urn:microsoft.com/office/officeart/2005/8/layout/list1"/>
    <dgm:cxn modelId="{017EDAAC-AD85-4C19-B527-ED06DA8C381B}" srcId="{87F7520D-E1A0-408D-B0DA-AE459D8F3342}" destId="{7CD39991-AD87-4B52-B69C-9F03C1D891B5}" srcOrd="0" destOrd="0" parTransId="{8D782740-A70A-4A69-BC93-39150C0148E1}" sibTransId="{E6656C93-1375-49D8-B208-10EF3C998A3F}"/>
    <dgm:cxn modelId="{5D803791-5C87-4A7F-97EE-CACF9163023F}" type="presOf" srcId="{DF5A45AB-C6D5-40BA-80AB-F486008A7C08}" destId="{02707AC0-2725-4538-A458-6AB631B1FB02}" srcOrd="0" destOrd="0" presId="urn:microsoft.com/office/officeart/2005/8/layout/list1"/>
    <dgm:cxn modelId="{13E26BFE-8485-4E4B-8AE2-166BE54560CC}" srcId="{CD7A2A11-D5DA-46B1-80A2-A3631863EDEA}" destId="{DAD51416-1636-4D4C-A9BA-5AA37885AB8A}" srcOrd="0" destOrd="0" parTransId="{E6093CAC-90C8-4645-8122-EBC82FB14583}" sibTransId="{DB1231C3-0BC7-4F1A-B2D4-8605A9BDA895}"/>
    <dgm:cxn modelId="{250021D7-A9BD-4C82-82F0-7BD926604C94}" type="presOf" srcId="{CD7A2A11-D5DA-46B1-80A2-A3631863EDEA}" destId="{F1AF1D3E-9C3E-472E-B244-4721C2D24E2A}" srcOrd="0" destOrd="0" presId="urn:microsoft.com/office/officeart/2005/8/layout/list1"/>
    <dgm:cxn modelId="{6CC6A1A1-31BF-4647-AFB8-AE61C80B87B3}" srcId="{081BF385-ED3B-40E6-BFE4-ABA2539A480D}" destId="{CD7A2A11-D5DA-46B1-80A2-A3631863EDEA}" srcOrd="2" destOrd="0" parTransId="{E7B3E036-5BC8-48A4-A995-9758191E29BE}" sibTransId="{C4966BC4-8AE2-439E-BB17-B0B7A070D3E2}"/>
    <dgm:cxn modelId="{B3F0B907-AC3E-4122-9A2F-D9EA1FBE884F}" srcId="{F2A181AF-889F-4F47-B36E-B58BB9FAFD72}" destId="{E7DD9738-6D4E-4D9A-975A-23F67E52678A}" srcOrd="1" destOrd="0" parTransId="{A043DE50-53AD-4551-9103-CB317F65289B}" sibTransId="{C3CE5DB9-0259-4784-99EB-79B46C54FBEA}"/>
    <dgm:cxn modelId="{0481F19C-00A0-4013-BE33-FCE6E9B5F15E}" srcId="{081BF385-ED3B-40E6-BFE4-ABA2539A480D}" destId="{87F7520D-E1A0-408D-B0DA-AE459D8F3342}" srcOrd="1" destOrd="0" parTransId="{33BBAB19-9300-46F7-89BC-49FF8976DD2E}" sibTransId="{394A34DC-DE46-46E8-A5DA-3D68B1E7BFD7}"/>
    <dgm:cxn modelId="{BF62FB79-011E-4E80-A052-F3B8DFEE1EC1}" type="presOf" srcId="{081BF385-ED3B-40E6-BFE4-ABA2539A480D}" destId="{59B0FFE3-64EB-4D3F-8F7D-AC298C9CEA54}" srcOrd="0" destOrd="0" presId="urn:microsoft.com/office/officeart/2005/8/layout/list1"/>
    <dgm:cxn modelId="{2AFADF47-3BB0-4072-A0B5-1B771B0E16F4}" type="presOf" srcId="{DAD51416-1636-4D4C-A9BA-5AA37885AB8A}" destId="{234B6F5D-C709-4A35-9FE0-9A66EB075A5B}" srcOrd="0" destOrd="0" presId="urn:microsoft.com/office/officeart/2005/8/layout/list1"/>
    <dgm:cxn modelId="{27D3B9D8-E3C9-4DC2-A9CF-5539FDD6FEA0}" type="presOf" srcId="{E7DD9738-6D4E-4D9A-975A-23F67E52678A}" destId="{02707AC0-2725-4538-A458-6AB631B1FB02}" srcOrd="0" destOrd="1" presId="urn:microsoft.com/office/officeart/2005/8/layout/list1"/>
    <dgm:cxn modelId="{F0556206-1561-4446-956D-CB109E44D0B2}" type="presOf" srcId="{87F7520D-E1A0-408D-B0DA-AE459D8F3342}" destId="{CEE2843C-43D2-4D47-BA92-1A868556C1AD}" srcOrd="1" destOrd="0" presId="urn:microsoft.com/office/officeart/2005/8/layout/list1"/>
    <dgm:cxn modelId="{AD364C45-846B-454C-9381-E0DCE293CFD3}" srcId="{081BF385-ED3B-40E6-BFE4-ABA2539A480D}" destId="{F2A181AF-889F-4F47-B36E-B58BB9FAFD72}" srcOrd="0" destOrd="0" parTransId="{ADDBBD04-567B-4C4D-A638-0FF94D7C05D8}" sibTransId="{6FC8F731-EC43-4E73-90C0-01CC7A8F15AE}"/>
    <dgm:cxn modelId="{AAE1B708-42C9-45A9-BE93-8EA66A98648D}" type="presOf" srcId="{F2A181AF-889F-4F47-B36E-B58BB9FAFD72}" destId="{94597B9F-0AD4-4A3D-88F0-B56977F7FA6A}" srcOrd="1" destOrd="0" presId="urn:microsoft.com/office/officeart/2005/8/layout/list1"/>
    <dgm:cxn modelId="{FEA7479C-E13B-459E-8435-5563B2113E38}" type="presParOf" srcId="{59B0FFE3-64EB-4D3F-8F7D-AC298C9CEA54}" destId="{9B442AB6-C221-4F04-8081-10BD531FFE7D}" srcOrd="0" destOrd="0" presId="urn:microsoft.com/office/officeart/2005/8/layout/list1"/>
    <dgm:cxn modelId="{7B7B9A84-B932-4A26-A336-0E66A6D85FDC}" type="presParOf" srcId="{9B442AB6-C221-4F04-8081-10BD531FFE7D}" destId="{1907EC5F-D049-4FC9-B9DF-5933843FC564}" srcOrd="0" destOrd="0" presId="urn:microsoft.com/office/officeart/2005/8/layout/list1"/>
    <dgm:cxn modelId="{7946E4E7-A30E-4D72-AA4B-A46A31BD9862}" type="presParOf" srcId="{9B442AB6-C221-4F04-8081-10BD531FFE7D}" destId="{94597B9F-0AD4-4A3D-88F0-B56977F7FA6A}" srcOrd="1" destOrd="0" presId="urn:microsoft.com/office/officeart/2005/8/layout/list1"/>
    <dgm:cxn modelId="{4600E7C3-28C6-4058-B265-E5777F7440B7}" type="presParOf" srcId="{59B0FFE3-64EB-4D3F-8F7D-AC298C9CEA54}" destId="{6D5B403B-0BE7-44F0-8376-2BB88CC53B0A}" srcOrd="1" destOrd="0" presId="urn:microsoft.com/office/officeart/2005/8/layout/list1"/>
    <dgm:cxn modelId="{0A8F5D55-E6E9-43E6-83CF-7998FD1BC1DE}" type="presParOf" srcId="{59B0FFE3-64EB-4D3F-8F7D-AC298C9CEA54}" destId="{02707AC0-2725-4538-A458-6AB631B1FB02}" srcOrd="2" destOrd="0" presId="urn:microsoft.com/office/officeart/2005/8/layout/list1"/>
    <dgm:cxn modelId="{ED6F87F2-E8A2-4238-92A4-62455AA7F0C9}" type="presParOf" srcId="{59B0FFE3-64EB-4D3F-8F7D-AC298C9CEA54}" destId="{9463615C-402E-4B19-981F-46E22048A0EE}" srcOrd="3" destOrd="0" presId="urn:microsoft.com/office/officeart/2005/8/layout/list1"/>
    <dgm:cxn modelId="{4DEA13E3-47A1-4FA8-934F-263EA79ED6B3}" type="presParOf" srcId="{59B0FFE3-64EB-4D3F-8F7D-AC298C9CEA54}" destId="{80F5D90F-903E-4D72-A2ED-2D15190CCFAA}" srcOrd="4" destOrd="0" presId="urn:microsoft.com/office/officeart/2005/8/layout/list1"/>
    <dgm:cxn modelId="{76849963-E1F0-445E-8B37-BA1EF4135B78}" type="presParOf" srcId="{80F5D90F-903E-4D72-A2ED-2D15190CCFAA}" destId="{C08DFC15-1ED5-4A66-A93E-1FB5B50A1B07}" srcOrd="0" destOrd="0" presId="urn:microsoft.com/office/officeart/2005/8/layout/list1"/>
    <dgm:cxn modelId="{6C3623B5-DB32-4274-9480-B6A6721C6D56}" type="presParOf" srcId="{80F5D90F-903E-4D72-A2ED-2D15190CCFAA}" destId="{CEE2843C-43D2-4D47-BA92-1A868556C1AD}" srcOrd="1" destOrd="0" presId="urn:microsoft.com/office/officeart/2005/8/layout/list1"/>
    <dgm:cxn modelId="{CE12D3B9-864E-464A-905C-F2E58FE75322}" type="presParOf" srcId="{59B0FFE3-64EB-4D3F-8F7D-AC298C9CEA54}" destId="{E6E0F981-36FE-4151-82DD-6FC6CE507CC4}" srcOrd="5" destOrd="0" presId="urn:microsoft.com/office/officeart/2005/8/layout/list1"/>
    <dgm:cxn modelId="{7092D465-16B1-4F0F-BDB4-0E312203F5E3}" type="presParOf" srcId="{59B0FFE3-64EB-4D3F-8F7D-AC298C9CEA54}" destId="{3065136E-AAAC-44EC-863D-FC084C652DBB}" srcOrd="6" destOrd="0" presId="urn:microsoft.com/office/officeart/2005/8/layout/list1"/>
    <dgm:cxn modelId="{AA9FCB51-CE3B-4F39-986E-16EC1E803EC6}" type="presParOf" srcId="{59B0FFE3-64EB-4D3F-8F7D-AC298C9CEA54}" destId="{5E92A515-A013-42FF-A6F6-F611892560FE}" srcOrd="7" destOrd="0" presId="urn:microsoft.com/office/officeart/2005/8/layout/list1"/>
    <dgm:cxn modelId="{B2232FD5-4DA5-4E4D-8BF9-F13C30D4BB83}" type="presParOf" srcId="{59B0FFE3-64EB-4D3F-8F7D-AC298C9CEA54}" destId="{91870FA1-C964-4BAB-AAFD-DB79EB76ECA1}" srcOrd="8" destOrd="0" presId="urn:microsoft.com/office/officeart/2005/8/layout/list1"/>
    <dgm:cxn modelId="{09E5121D-5848-4EE7-8726-3DC7748A2426}" type="presParOf" srcId="{91870FA1-C964-4BAB-AAFD-DB79EB76ECA1}" destId="{F1AF1D3E-9C3E-472E-B244-4721C2D24E2A}" srcOrd="0" destOrd="0" presId="urn:microsoft.com/office/officeart/2005/8/layout/list1"/>
    <dgm:cxn modelId="{76FA6C33-0D80-49F8-A97E-66ABE3D5DFE4}" type="presParOf" srcId="{91870FA1-C964-4BAB-AAFD-DB79EB76ECA1}" destId="{7213C790-8F84-4EE9-9BD8-9003B4744A59}" srcOrd="1" destOrd="0" presId="urn:microsoft.com/office/officeart/2005/8/layout/list1"/>
    <dgm:cxn modelId="{DC53F98E-83EA-448C-9C83-BB6E8C5F86AA}" type="presParOf" srcId="{59B0FFE3-64EB-4D3F-8F7D-AC298C9CEA54}" destId="{DDCE42ED-127A-4B9F-9472-6A4B6DDF8B91}" srcOrd="9" destOrd="0" presId="urn:microsoft.com/office/officeart/2005/8/layout/list1"/>
    <dgm:cxn modelId="{35E4B21D-957F-4388-9FA2-43A9B3F14AA3}" type="presParOf" srcId="{59B0FFE3-64EB-4D3F-8F7D-AC298C9CEA54}" destId="{234B6F5D-C709-4A35-9FE0-9A66EB075A5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81BF385-ED3B-40E6-BFE4-ABA2539A480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A181AF-889F-4F47-B36E-B58BB9FAFD72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Cost (1 constraint) </a:t>
          </a:r>
          <a:endParaRPr lang="en-US" dirty="0"/>
        </a:p>
      </dgm:t>
    </dgm:pt>
    <dgm:pt modelId="{ADDBBD04-567B-4C4D-A638-0FF94D7C05D8}" type="parTrans" cxnId="{AD364C45-846B-454C-9381-E0DCE293CFD3}">
      <dgm:prSet/>
      <dgm:spPr/>
      <dgm:t>
        <a:bodyPr/>
        <a:lstStyle/>
        <a:p>
          <a:endParaRPr lang="en-US"/>
        </a:p>
      </dgm:t>
    </dgm:pt>
    <dgm:pt modelId="{6FC8F731-EC43-4E73-90C0-01CC7A8F15AE}" type="sibTrans" cxnId="{AD364C45-846B-454C-9381-E0DCE293CFD3}">
      <dgm:prSet/>
      <dgm:spPr/>
      <dgm:t>
        <a:bodyPr/>
        <a:lstStyle/>
        <a:p>
          <a:endParaRPr lang="en-US"/>
        </a:p>
      </dgm:t>
    </dgm:pt>
    <dgm:pt modelId="{87F7520D-E1A0-408D-B0DA-AE459D8F3342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Transmission between West and East zones (8760)</a:t>
          </a:r>
          <a:endParaRPr lang="en-US" dirty="0"/>
        </a:p>
      </dgm:t>
    </dgm:pt>
    <dgm:pt modelId="{33BBAB19-9300-46F7-89BC-49FF8976DD2E}" type="parTrans" cxnId="{0481F19C-00A0-4013-BE33-FCE6E9B5F15E}">
      <dgm:prSet/>
      <dgm:spPr/>
      <dgm:t>
        <a:bodyPr/>
        <a:lstStyle/>
        <a:p>
          <a:endParaRPr lang="en-US"/>
        </a:p>
      </dgm:t>
    </dgm:pt>
    <dgm:pt modelId="{394A34DC-DE46-46E8-A5DA-3D68B1E7BFD7}" type="sibTrans" cxnId="{0481F19C-00A0-4013-BE33-FCE6E9B5F15E}">
      <dgm:prSet/>
      <dgm:spPr/>
      <dgm:t>
        <a:bodyPr/>
        <a:lstStyle/>
        <a:p>
          <a:endParaRPr lang="en-US"/>
        </a:p>
      </dgm:t>
    </dgm:pt>
    <dgm:pt modelId="{DF5A45AB-C6D5-40BA-80AB-F486008A7C08}">
      <dgm:prSet phldrT="[Text]"/>
      <dgm:spPr>
        <a:blipFill rotWithShape="0">
          <a:blip xmlns:r="http://schemas.openxmlformats.org/officeDocument/2006/relationships" r:embed="rId1"/>
          <a:stretch>
            <a:fillRect b="-35745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BE63393-1EB5-4C9C-B4D1-5A7B6024D647}" type="parTrans" cxnId="{4CD9D52C-77AF-4349-A1E1-47604FD8BB5F}">
      <dgm:prSet/>
      <dgm:spPr/>
      <dgm:t>
        <a:bodyPr/>
        <a:lstStyle/>
        <a:p>
          <a:endParaRPr lang="en-US"/>
        </a:p>
      </dgm:t>
    </dgm:pt>
    <dgm:pt modelId="{51119C6F-91D5-49EB-BEE1-749BA84279A2}" type="sibTrans" cxnId="{4CD9D52C-77AF-4349-A1E1-47604FD8BB5F}">
      <dgm:prSet/>
      <dgm:spPr/>
      <dgm:t>
        <a:bodyPr/>
        <a:lstStyle/>
        <a:p>
          <a:endParaRPr lang="en-US"/>
        </a:p>
      </dgm:t>
    </dgm:pt>
    <dgm:pt modelId="{E7DD9738-6D4E-4D9A-975A-23F67E52678A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A043DE50-53AD-4551-9103-CB317F65289B}" type="parTrans" cxnId="{B3F0B907-AC3E-4122-9A2F-D9EA1FBE884F}">
      <dgm:prSet/>
      <dgm:spPr/>
      <dgm:t>
        <a:bodyPr/>
        <a:lstStyle/>
        <a:p>
          <a:endParaRPr lang="en-US"/>
        </a:p>
      </dgm:t>
    </dgm:pt>
    <dgm:pt modelId="{C3CE5DB9-0259-4784-99EB-79B46C54FBEA}" type="sibTrans" cxnId="{B3F0B907-AC3E-4122-9A2F-D9EA1FBE884F}">
      <dgm:prSet/>
      <dgm:spPr/>
      <dgm:t>
        <a:bodyPr/>
        <a:lstStyle/>
        <a:p>
          <a:endParaRPr lang="en-US"/>
        </a:p>
      </dgm:t>
    </dgm:pt>
    <dgm:pt modelId="{7CD39991-AD87-4B52-B69C-9F03C1D891B5}">
      <dgm:prSet phldrT="[Text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8D782740-A70A-4A69-BC93-39150C0148E1}" type="parTrans" cxnId="{017EDAAC-AD85-4C19-B527-ED06DA8C381B}">
      <dgm:prSet/>
      <dgm:spPr/>
      <dgm:t>
        <a:bodyPr/>
        <a:lstStyle/>
        <a:p>
          <a:endParaRPr lang="en-US"/>
        </a:p>
      </dgm:t>
    </dgm:pt>
    <dgm:pt modelId="{E6656C93-1375-49D8-B208-10EF3C998A3F}" type="sibTrans" cxnId="{017EDAAC-AD85-4C19-B527-ED06DA8C381B}">
      <dgm:prSet/>
      <dgm:spPr/>
      <dgm:t>
        <a:bodyPr/>
        <a:lstStyle/>
        <a:p>
          <a:endParaRPr lang="en-US"/>
        </a:p>
      </dgm:t>
    </dgm:pt>
    <dgm:pt modelId="{CD7A2A11-D5DA-46B1-80A2-A3631863EDEA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Transmission between East and Downstate zones (8760)</a:t>
          </a:r>
          <a:endParaRPr lang="en-US" dirty="0"/>
        </a:p>
      </dgm:t>
    </dgm:pt>
    <dgm:pt modelId="{E7B3E036-5BC8-48A4-A995-9758191E29BE}" type="parTrans" cxnId="{6CC6A1A1-31BF-4647-AFB8-AE61C80B87B3}">
      <dgm:prSet/>
      <dgm:spPr/>
      <dgm:t>
        <a:bodyPr/>
        <a:lstStyle/>
        <a:p>
          <a:endParaRPr lang="en-US"/>
        </a:p>
      </dgm:t>
    </dgm:pt>
    <dgm:pt modelId="{C4966BC4-8AE2-439E-BB17-B0B7A070D3E2}" type="sibTrans" cxnId="{6CC6A1A1-31BF-4647-AFB8-AE61C80B87B3}">
      <dgm:prSet/>
      <dgm:spPr/>
      <dgm:t>
        <a:bodyPr/>
        <a:lstStyle/>
        <a:p>
          <a:endParaRPr lang="en-US"/>
        </a:p>
      </dgm:t>
    </dgm:pt>
    <dgm:pt modelId="{DAD51416-1636-4D4C-A9BA-5AA37885AB8A}">
      <dgm:prSet phldrT="[Text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6093CAC-90C8-4645-8122-EBC82FB14583}" type="parTrans" cxnId="{13E26BFE-8485-4E4B-8AE2-166BE54560CC}">
      <dgm:prSet/>
      <dgm:spPr/>
      <dgm:t>
        <a:bodyPr/>
        <a:lstStyle/>
        <a:p>
          <a:endParaRPr lang="en-US"/>
        </a:p>
      </dgm:t>
    </dgm:pt>
    <dgm:pt modelId="{DB1231C3-0BC7-4F1A-B2D4-8605A9BDA895}" type="sibTrans" cxnId="{13E26BFE-8485-4E4B-8AE2-166BE54560CC}">
      <dgm:prSet/>
      <dgm:spPr/>
      <dgm:t>
        <a:bodyPr/>
        <a:lstStyle/>
        <a:p>
          <a:endParaRPr lang="en-US"/>
        </a:p>
      </dgm:t>
    </dgm:pt>
    <dgm:pt modelId="{59B0FFE3-64EB-4D3F-8F7D-AC298C9CEA54}" type="pres">
      <dgm:prSet presAssocID="{081BF385-ED3B-40E6-BFE4-ABA2539A480D}" presName="linear" presStyleCnt="0">
        <dgm:presLayoutVars>
          <dgm:dir/>
          <dgm:animLvl val="lvl"/>
          <dgm:resizeHandles val="exact"/>
        </dgm:presLayoutVars>
      </dgm:prSet>
      <dgm:spPr/>
    </dgm:pt>
    <dgm:pt modelId="{9B442AB6-C221-4F04-8081-10BD531FFE7D}" type="pres">
      <dgm:prSet presAssocID="{F2A181AF-889F-4F47-B36E-B58BB9FAFD72}" presName="parentLin" presStyleCnt="0"/>
      <dgm:spPr/>
    </dgm:pt>
    <dgm:pt modelId="{1907EC5F-D049-4FC9-B9DF-5933843FC564}" type="pres">
      <dgm:prSet presAssocID="{F2A181AF-889F-4F47-B36E-B58BB9FAFD72}" presName="parentLeftMargin" presStyleLbl="node1" presStyleIdx="0" presStyleCnt="3"/>
      <dgm:spPr/>
    </dgm:pt>
    <dgm:pt modelId="{94597B9F-0AD4-4A3D-88F0-B56977F7FA6A}" type="pres">
      <dgm:prSet presAssocID="{F2A181AF-889F-4F47-B36E-B58BB9FAFD7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D5B403B-0BE7-44F0-8376-2BB88CC53B0A}" type="pres">
      <dgm:prSet presAssocID="{F2A181AF-889F-4F47-B36E-B58BB9FAFD72}" presName="negativeSpace" presStyleCnt="0"/>
      <dgm:spPr/>
    </dgm:pt>
    <dgm:pt modelId="{02707AC0-2725-4538-A458-6AB631B1FB02}" type="pres">
      <dgm:prSet presAssocID="{F2A181AF-889F-4F47-B36E-B58BB9FAFD7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63615C-402E-4B19-981F-46E22048A0EE}" type="pres">
      <dgm:prSet presAssocID="{6FC8F731-EC43-4E73-90C0-01CC7A8F15AE}" presName="spaceBetweenRectangles" presStyleCnt="0"/>
      <dgm:spPr/>
    </dgm:pt>
    <dgm:pt modelId="{80F5D90F-903E-4D72-A2ED-2D15190CCFAA}" type="pres">
      <dgm:prSet presAssocID="{87F7520D-E1A0-408D-B0DA-AE459D8F3342}" presName="parentLin" presStyleCnt="0"/>
      <dgm:spPr/>
    </dgm:pt>
    <dgm:pt modelId="{C08DFC15-1ED5-4A66-A93E-1FB5B50A1B07}" type="pres">
      <dgm:prSet presAssocID="{87F7520D-E1A0-408D-B0DA-AE459D8F3342}" presName="parentLeftMargin" presStyleLbl="node1" presStyleIdx="0" presStyleCnt="3"/>
      <dgm:spPr/>
    </dgm:pt>
    <dgm:pt modelId="{CEE2843C-43D2-4D47-BA92-1A868556C1AD}" type="pres">
      <dgm:prSet presAssocID="{87F7520D-E1A0-408D-B0DA-AE459D8F334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E0F981-36FE-4151-82DD-6FC6CE507CC4}" type="pres">
      <dgm:prSet presAssocID="{87F7520D-E1A0-408D-B0DA-AE459D8F3342}" presName="negativeSpace" presStyleCnt="0"/>
      <dgm:spPr/>
    </dgm:pt>
    <dgm:pt modelId="{3065136E-AAAC-44EC-863D-FC084C652DBB}" type="pres">
      <dgm:prSet presAssocID="{87F7520D-E1A0-408D-B0DA-AE459D8F3342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92A515-A013-42FF-A6F6-F611892560FE}" type="pres">
      <dgm:prSet presAssocID="{394A34DC-DE46-46E8-A5DA-3D68B1E7BFD7}" presName="spaceBetweenRectangles" presStyleCnt="0"/>
      <dgm:spPr/>
    </dgm:pt>
    <dgm:pt modelId="{91870FA1-C964-4BAB-AAFD-DB79EB76ECA1}" type="pres">
      <dgm:prSet presAssocID="{CD7A2A11-D5DA-46B1-80A2-A3631863EDEA}" presName="parentLin" presStyleCnt="0"/>
      <dgm:spPr/>
    </dgm:pt>
    <dgm:pt modelId="{F1AF1D3E-9C3E-472E-B244-4721C2D24E2A}" type="pres">
      <dgm:prSet presAssocID="{CD7A2A11-D5DA-46B1-80A2-A3631863EDEA}" presName="parentLeftMargin" presStyleLbl="node1" presStyleIdx="1" presStyleCnt="3"/>
      <dgm:spPr/>
    </dgm:pt>
    <dgm:pt modelId="{7213C790-8F84-4EE9-9BD8-9003B4744A59}" type="pres">
      <dgm:prSet presAssocID="{CD7A2A11-D5DA-46B1-80A2-A3631863EDE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CE42ED-127A-4B9F-9472-6A4B6DDF8B91}" type="pres">
      <dgm:prSet presAssocID="{CD7A2A11-D5DA-46B1-80A2-A3631863EDEA}" presName="negativeSpace" presStyleCnt="0"/>
      <dgm:spPr/>
    </dgm:pt>
    <dgm:pt modelId="{234B6F5D-C709-4A35-9FE0-9A66EB075A5B}" type="pres">
      <dgm:prSet presAssocID="{CD7A2A11-D5DA-46B1-80A2-A3631863EDEA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4C7136-92E5-46D9-91C8-7253047AE0EF}" type="presOf" srcId="{7CD39991-AD87-4B52-B69C-9F03C1D891B5}" destId="{3065136E-AAAC-44EC-863D-FC084C652DBB}" srcOrd="0" destOrd="0" presId="urn:microsoft.com/office/officeart/2005/8/layout/list1"/>
    <dgm:cxn modelId="{4CD9D52C-77AF-4349-A1E1-47604FD8BB5F}" srcId="{F2A181AF-889F-4F47-B36E-B58BB9FAFD72}" destId="{DF5A45AB-C6D5-40BA-80AB-F486008A7C08}" srcOrd="0" destOrd="0" parTransId="{ABE63393-1EB5-4C9C-B4D1-5A7B6024D647}" sibTransId="{51119C6F-91D5-49EB-BEE1-749BA84279A2}"/>
    <dgm:cxn modelId="{7D91FFA7-7142-4963-B21E-232A22F34537}" type="presOf" srcId="{87F7520D-E1A0-408D-B0DA-AE459D8F3342}" destId="{C08DFC15-1ED5-4A66-A93E-1FB5B50A1B07}" srcOrd="0" destOrd="0" presId="urn:microsoft.com/office/officeart/2005/8/layout/list1"/>
    <dgm:cxn modelId="{A6F747EC-9705-4E46-8F16-298D99E77DFD}" type="presOf" srcId="{F2A181AF-889F-4F47-B36E-B58BB9FAFD72}" destId="{1907EC5F-D049-4FC9-B9DF-5933843FC564}" srcOrd="0" destOrd="0" presId="urn:microsoft.com/office/officeart/2005/8/layout/list1"/>
    <dgm:cxn modelId="{8AEFB8E6-3195-4745-AE5B-9D30B19AE67E}" type="presOf" srcId="{CD7A2A11-D5DA-46B1-80A2-A3631863EDEA}" destId="{7213C790-8F84-4EE9-9BD8-9003B4744A59}" srcOrd="1" destOrd="0" presId="urn:microsoft.com/office/officeart/2005/8/layout/list1"/>
    <dgm:cxn modelId="{017EDAAC-AD85-4C19-B527-ED06DA8C381B}" srcId="{87F7520D-E1A0-408D-B0DA-AE459D8F3342}" destId="{7CD39991-AD87-4B52-B69C-9F03C1D891B5}" srcOrd="0" destOrd="0" parTransId="{8D782740-A70A-4A69-BC93-39150C0148E1}" sibTransId="{E6656C93-1375-49D8-B208-10EF3C998A3F}"/>
    <dgm:cxn modelId="{5D803791-5C87-4A7F-97EE-CACF9163023F}" type="presOf" srcId="{DF5A45AB-C6D5-40BA-80AB-F486008A7C08}" destId="{02707AC0-2725-4538-A458-6AB631B1FB02}" srcOrd="0" destOrd="0" presId="urn:microsoft.com/office/officeart/2005/8/layout/list1"/>
    <dgm:cxn modelId="{13E26BFE-8485-4E4B-8AE2-166BE54560CC}" srcId="{CD7A2A11-D5DA-46B1-80A2-A3631863EDEA}" destId="{DAD51416-1636-4D4C-A9BA-5AA37885AB8A}" srcOrd="0" destOrd="0" parTransId="{E6093CAC-90C8-4645-8122-EBC82FB14583}" sibTransId="{DB1231C3-0BC7-4F1A-B2D4-8605A9BDA895}"/>
    <dgm:cxn modelId="{250021D7-A9BD-4C82-82F0-7BD926604C94}" type="presOf" srcId="{CD7A2A11-D5DA-46B1-80A2-A3631863EDEA}" destId="{F1AF1D3E-9C3E-472E-B244-4721C2D24E2A}" srcOrd="0" destOrd="0" presId="urn:microsoft.com/office/officeart/2005/8/layout/list1"/>
    <dgm:cxn modelId="{6CC6A1A1-31BF-4647-AFB8-AE61C80B87B3}" srcId="{081BF385-ED3B-40E6-BFE4-ABA2539A480D}" destId="{CD7A2A11-D5DA-46B1-80A2-A3631863EDEA}" srcOrd="2" destOrd="0" parTransId="{E7B3E036-5BC8-48A4-A995-9758191E29BE}" sibTransId="{C4966BC4-8AE2-439E-BB17-B0B7A070D3E2}"/>
    <dgm:cxn modelId="{B3F0B907-AC3E-4122-9A2F-D9EA1FBE884F}" srcId="{F2A181AF-889F-4F47-B36E-B58BB9FAFD72}" destId="{E7DD9738-6D4E-4D9A-975A-23F67E52678A}" srcOrd="1" destOrd="0" parTransId="{A043DE50-53AD-4551-9103-CB317F65289B}" sibTransId="{C3CE5DB9-0259-4784-99EB-79B46C54FBEA}"/>
    <dgm:cxn modelId="{0481F19C-00A0-4013-BE33-FCE6E9B5F15E}" srcId="{081BF385-ED3B-40E6-BFE4-ABA2539A480D}" destId="{87F7520D-E1A0-408D-B0DA-AE459D8F3342}" srcOrd="1" destOrd="0" parTransId="{33BBAB19-9300-46F7-89BC-49FF8976DD2E}" sibTransId="{394A34DC-DE46-46E8-A5DA-3D68B1E7BFD7}"/>
    <dgm:cxn modelId="{BF62FB79-011E-4E80-A052-F3B8DFEE1EC1}" type="presOf" srcId="{081BF385-ED3B-40E6-BFE4-ABA2539A480D}" destId="{59B0FFE3-64EB-4D3F-8F7D-AC298C9CEA54}" srcOrd="0" destOrd="0" presId="urn:microsoft.com/office/officeart/2005/8/layout/list1"/>
    <dgm:cxn modelId="{2AFADF47-3BB0-4072-A0B5-1B771B0E16F4}" type="presOf" srcId="{DAD51416-1636-4D4C-A9BA-5AA37885AB8A}" destId="{234B6F5D-C709-4A35-9FE0-9A66EB075A5B}" srcOrd="0" destOrd="0" presId="urn:microsoft.com/office/officeart/2005/8/layout/list1"/>
    <dgm:cxn modelId="{27D3B9D8-E3C9-4DC2-A9CF-5539FDD6FEA0}" type="presOf" srcId="{E7DD9738-6D4E-4D9A-975A-23F67E52678A}" destId="{02707AC0-2725-4538-A458-6AB631B1FB02}" srcOrd="0" destOrd="1" presId="urn:microsoft.com/office/officeart/2005/8/layout/list1"/>
    <dgm:cxn modelId="{F0556206-1561-4446-956D-CB109E44D0B2}" type="presOf" srcId="{87F7520D-E1A0-408D-B0DA-AE459D8F3342}" destId="{CEE2843C-43D2-4D47-BA92-1A868556C1AD}" srcOrd="1" destOrd="0" presId="urn:microsoft.com/office/officeart/2005/8/layout/list1"/>
    <dgm:cxn modelId="{AD364C45-846B-454C-9381-E0DCE293CFD3}" srcId="{081BF385-ED3B-40E6-BFE4-ABA2539A480D}" destId="{F2A181AF-889F-4F47-B36E-B58BB9FAFD72}" srcOrd="0" destOrd="0" parTransId="{ADDBBD04-567B-4C4D-A638-0FF94D7C05D8}" sibTransId="{6FC8F731-EC43-4E73-90C0-01CC7A8F15AE}"/>
    <dgm:cxn modelId="{AAE1B708-42C9-45A9-BE93-8EA66A98648D}" type="presOf" srcId="{F2A181AF-889F-4F47-B36E-B58BB9FAFD72}" destId="{94597B9F-0AD4-4A3D-88F0-B56977F7FA6A}" srcOrd="1" destOrd="0" presId="urn:microsoft.com/office/officeart/2005/8/layout/list1"/>
    <dgm:cxn modelId="{FEA7479C-E13B-459E-8435-5563B2113E38}" type="presParOf" srcId="{59B0FFE3-64EB-4D3F-8F7D-AC298C9CEA54}" destId="{9B442AB6-C221-4F04-8081-10BD531FFE7D}" srcOrd="0" destOrd="0" presId="urn:microsoft.com/office/officeart/2005/8/layout/list1"/>
    <dgm:cxn modelId="{7B7B9A84-B932-4A26-A336-0E66A6D85FDC}" type="presParOf" srcId="{9B442AB6-C221-4F04-8081-10BD531FFE7D}" destId="{1907EC5F-D049-4FC9-B9DF-5933843FC564}" srcOrd="0" destOrd="0" presId="urn:microsoft.com/office/officeart/2005/8/layout/list1"/>
    <dgm:cxn modelId="{7946E4E7-A30E-4D72-AA4B-A46A31BD9862}" type="presParOf" srcId="{9B442AB6-C221-4F04-8081-10BD531FFE7D}" destId="{94597B9F-0AD4-4A3D-88F0-B56977F7FA6A}" srcOrd="1" destOrd="0" presId="urn:microsoft.com/office/officeart/2005/8/layout/list1"/>
    <dgm:cxn modelId="{4600E7C3-28C6-4058-B265-E5777F7440B7}" type="presParOf" srcId="{59B0FFE3-64EB-4D3F-8F7D-AC298C9CEA54}" destId="{6D5B403B-0BE7-44F0-8376-2BB88CC53B0A}" srcOrd="1" destOrd="0" presId="urn:microsoft.com/office/officeart/2005/8/layout/list1"/>
    <dgm:cxn modelId="{0A8F5D55-E6E9-43E6-83CF-7998FD1BC1DE}" type="presParOf" srcId="{59B0FFE3-64EB-4D3F-8F7D-AC298C9CEA54}" destId="{02707AC0-2725-4538-A458-6AB631B1FB02}" srcOrd="2" destOrd="0" presId="urn:microsoft.com/office/officeart/2005/8/layout/list1"/>
    <dgm:cxn modelId="{ED6F87F2-E8A2-4238-92A4-62455AA7F0C9}" type="presParOf" srcId="{59B0FFE3-64EB-4D3F-8F7D-AC298C9CEA54}" destId="{9463615C-402E-4B19-981F-46E22048A0EE}" srcOrd="3" destOrd="0" presId="urn:microsoft.com/office/officeart/2005/8/layout/list1"/>
    <dgm:cxn modelId="{4DEA13E3-47A1-4FA8-934F-263EA79ED6B3}" type="presParOf" srcId="{59B0FFE3-64EB-4D3F-8F7D-AC298C9CEA54}" destId="{80F5D90F-903E-4D72-A2ED-2D15190CCFAA}" srcOrd="4" destOrd="0" presId="urn:microsoft.com/office/officeart/2005/8/layout/list1"/>
    <dgm:cxn modelId="{76849963-E1F0-445E-8B37-BA1EF4135B78}" type="presParOf" srcId="{80F5D90F-903E-4D72-A2ED-2D15190CCFAA}" destId="{C08DFC15-1ED5-4A66-A93E-1FB5B50A1B07}" srcOrd="0" destOrd="0" presId="urn:microsoft.com/office/officeart/2005/8/layout/list1"/>
    <dgm:cxn modelId="{6C3623B5-DB32-4274-9480-B6A6721C6D56}" type="presParOf" srcId="{80F5D90F-903E-4D72-A2ED-2D15190CCFAA}" destId="{CEE2843C-43D2-4D47-BA92-1A868556C1AD}" srcOrd="1" destOrd="0" presId="urn:microsoft.com/office/officeart/2005/8/layout/list1"/>
    <dgm:cxn modelId="{CE12D3B9-864E-464A-905C-F2E58FE75322}" type="presParOf" srcId="{59B0FFE3-64EB-4D3F-8F7D-AC298C9CEA54}" destId="{E6E0F981-36FE-4151-82DD-6FC6CE507CC4}" srcOrd="5" destOrd="0" presId="urn:microsoft.com/office/officeart/2005/8/layout/list1"/>
    <dgm:cxn modelId="{7092D465-16B1-4F0F-BDB4-0E312203F5E3}" type="presParOf" srcId="{59B0FFE3-64EB-4D3F-8F7D-AC298C9CEA54}" destId="{3065136E-AAAC-44EC-863D-FC084C652DBB}" srcOrd="6" destOrd="0" presId="urn:microsoft.com/office/officeart/2005/8/layout/list1"/>
    <dgm:cxn modelId="{AA9FCB51-CE3B-4F39-986E-16EC1E803EC6}" type="presParOf" srcId="{59B0FFE3-64EB-4D3F-8F7D-AC298C9CEA54}" destId="{5E92A515-A013-42FF-A6F6-F611892560FE}" srcOrd="7" destOrd="0" presId="urn:microsoft.com/office/officeart/2005/8/layout/list1"/>
    <dgm:cxn modelId="{B2232FD5-4DA5-4E4D-8BF9-F13C30D4BB83}" type="presParOf" srcId="{59B0FFE3-64EB-4D3F-8F7D-AC298C9CEA54}" destId="{91870FA1-C964-4BAB-AAFD-DB79EB76ECA1}" srcOrd="8" destOrd="0" presId="urn:microsoft.com/office/officeart/2005/8/layout/list1"/>
    <dgm:cxn modelId="{09E5121D-5848-4EE7-8726-3DC7748A2426}" type="presParOf" srcId="{91870FA1-C964-4BAB-AAFD-DB79EB76ECA1}" destId="{F1AF1D3E-9C3E-472E-B244-4721C2D24E2A}" srcOrd="0" destOrd="0" presId="urn:microsoft.com/office/officeart/2005/8/layout/list1"/>
    <dgm:cxn modelId="{76FA6C33-0D80-49F8-A97E-66ABE3D5DFE4}" type="presParOf" srcId="{91870FA1-C964-4BAB-AAFD-DB79EB76ECA1}" destId="{7213C790-8F84-4EE9-9BD8-9003B4744A59}" srcOrd="1" destOrd="0" presId="urn:microsoft.com/office/officeart/2005/8/layout/list1"/>
    <dgm:cxn modelId="{DC53F98E-83EA-448C-9C83-BB6E8C5F86AA}" type="presParOf" srcId="{59B0FFE3-64EB-4D3F-8F7D-AC298C9CEA54}" destId="{DDCE42ED-127A-4B9F-9472-6A4B6DDF8B91}" srcOrd="9" destOrd="0" presId="urn:microsoft.com/office/officeart/2005/8/layout/list1"/>
    <dgm:cxn modelId="{35E4B21D-957F-4388-9FA2-43A9B3F14AA3}" type="presParOf" srcId="{59B0FFE3-64EB-4D3F-8F7D-AC298C9CEA54}" destId="{234B6F5D-C709-4A35-9FE0-9A66EB075A5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1222D1-7B1C-4343-8D38-8E1F8828E051}">
      <dsp:nvSpPr>
        <dsp:cNvPr id="0" name=""/>
        <dsp:cNvSpPr/>
      </dsp:nvSpPr>
      <dsp:spPr>
        <a:xfrm>
          <a:off x="0" y="766684"/>
          <a:ext cx="11665259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5354" tIns="354076" rIns="90535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nary>
                <m:naryPr>
                  <m:chr m:val="∑"/>
                  <m:limLoc m:val="subSup"/>
                  <m:supHide m:val="on"/>
                  <m:ctrlPr>
                    <a:rPr lang="en-US" sz="1700" i="1" kern="1200" smtClean="0">
                      <a:latin typeface="Cambria Math" panose="02040503050406030204" pitchFamily="18" charset="0"/>
                    </a:rPr>
                  </m:ctrlPr>
                </m:naryPr>
                <m:sub>
                  <m:r>
                    <m:rPr>
                      <m:brk m:alnAt="9"/>
                    </m:rPr>
                    <a:rPr lang="en-US" sz="1700" b="0" i="1" kern="1200" smtClean="0">
                      <a:latin typeface="Cambria Math" panose="02040503050406030204" pitchFamily="18" charset="0"/>
                    </a:rPr>
                    <m:t>𝑖</m:t>
                  </m:r>
                  <m: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∈</m:t>
                  </m:r>
                  <m: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𝑤</m:t>
                  </m:r>
                </m:sub>
                <m:sup/>
                <m:e>
                  <m:sSub>
                    <m:sSubPr>
                      <m:ctrlPr>
                        <a:rPr lang="en-US" sz="17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𝑔𝑒𝑛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𝑡𝑢𝑟𝑏</m:t>
                      </m:r>
                    </m:e>
                    <m:sub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h</m:t>
                      </m:r>
                    </m:sub>
                  </m:sSub>
                  <m: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×</m:t>
                  </m:r>
                  <m:sSub>
                    <m:sSubPr>
                      <m:ctrlP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e>
                    <m:sub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𝑜𝑡h𝑒𝑟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𝑔𝑒𝑛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sub>
                  </m:sSub>
                  <m: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−</m:t>
                  </m:r>
                  <m:sSub>
                    <m:sSubPr>
                      <m:ctrlP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𝑡𝑟𝑎𝑛𝑠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e>
                    <m:sub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sub>
                  </m:sSub>
                  <m: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≥</m:t>
                  </m:r>
                  <m:sSub>
                    <m:sSubPr>
                      <m:ctrlP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𝑑𝑒𝑚𝑎𝑛𝑑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sub>
                  </m:sSub>
                  <m: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−</m:t>
                  </m:r>
                  <m:sSub>
                    <m:sSubPr>
                      <m:ctrlP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𝑏𝑎𝑠𝑒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𝑔𝑒𝑛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sub>
                  </m:sSub>
                </m:e>
              </m:nary>
            </m:oMath>
          </a14:m>
          <a:endParaRPr lang="en-US" sz="1700" kern="1200" dirty="0"/>
        </a:p>
      </dsp:txBody>
      <dsp:txXfrm>
        <a:off x="0" y="766684"/>
        <a:ext cx="11665259" cy="722925"/>
      </dsp:txXfrm>
    </dsp:sp>
    <dsp:sp modelId="{B1525654-3AF0-4F54-8C75-3CAECB8B3127}">
      <dsp:nvSpPr>
        <dsp:cNvPr id="0" name=""/>
        <dsp:cNvSpPr/>
      </dsp:nvSpPr>
      <dsp:spPr>
        <a:xfrm>
          <a:off x="583262" y="515764"/>
          <a:ext cx="8165681" cy="50184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643" tIns="0" rIns="30864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Energy Balance in the West zone (8760 constraints)</a:t>
          </a:r>
          <a:endParaRPr lang="en-US" sz="1700" kern="1200" dirty="0"/>
        </a:p>
      </dsp:txBody>
      <dsp:txXfrm>
        <a:off x="607760" y="540262"/>
        <a:ext cx="8116685" cy="452844"/>
      </dsp:txXfrm>
    </dsp:sp>
    <dsp:sp modelId="{00FB3DCC-45A0-48C2-81C5-7060A239DF61}">
      <dsp:nvSpPr>
        <dsp:cNvPr id="0" name=""/>
        <dsp:cNvSpPr/>
      </dsp:nvSpPr>
      <dsp:spPr>
        <a:xfrm>
          <a:off x="0" y="1832329"/>
          <a:ext cx="11665259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5354" tIns="354076" rIns="90535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nary>
                <m:naryPr>
                  <m:chr m:val="∑"/>
                  <m:limLoc m:val="subSup"/>
                  <m:supHide m:val="on"/>
                  <m:ctrlPr>
                    <a:rPr lang="en-US" sz="1700" i="1" kern="1200" smtClean="0">
                      <a:latin typeface="Cambria Math" panose="02040503050406030204" pitchFamily="18" charset="0"/>
                    </a:rPr>
                  </m:ctrlPr>
                </m:naryPr>
                <m:sub>
                  <m:r>
                    <m:rPr>
                      <m:brk m:alnAt="9"/>
                    </m:rPr>
                    <a:rPr lang="en-US" sz="1700" b="0" i="1" kern="1200" smtClean="0">
                      <a:latin typeface="Cambria Math" panose="02040503050406030204" pitchFamily="18" charset="0"/>
                    </a:rPr>
                    <m:t>𝑖</m:t>
                  </m:r>
                  <m: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∈</m:t>
                  </m:r>
                  <m: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𝑒</m:t>
                  </m:r>
                </m:sub>
                <m:sup/>
                <m:e>
                  <m:sSub>
                    <m:sSubPr>
                      <m:ctrlPr>
                        <a:rPr lang="en-US" sz="17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𝑔𝑒𝑛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𝑡𝑢𝑟𝑏</m:t>
                      </m:r>
                    </m:e>
                    <m:sub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h</m:t>
                      </m:r>
                    </m:sub>
                  </m:sSub>
                  <m: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×</m:t>
                  </m:r>
                  <m:sSub>
                    <m:sSubPr>
                      <m:ctrlP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e>
                    <m:sub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𝑜𝑡h𝑒𝑟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𝑔𝑒𝑛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e>
                    <m:sub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sub>
                  </m:sSub>
                  <m: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𝑡𝑟𝑎𝑛𝑠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e>
                    <m:sub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sub>
                  </m:sSub>
                  <m: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−</m:t>
                  </m:r>
                  <m:sSub>
                    <m:sSubPr>
                      <m:ctrlP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𝑡𝑟𝑎𝑛𝑠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e>
                    <m:sub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sub>
                  </m:sSub>
                  <m: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≥</m:t>
                  </m:r>
                  <m:sSub>
                    <m:sSubPr>
                      <m:ctrlP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𝑑𝑒𝑚𝑎𝑛𝑑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e>
                    <m:sub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sub>
                  </m:sSub>
                  <m: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−</m:t>
                  </m:r>
                  <m:sSub>
                    <m:sSubPr>
                      <m:ctrlP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𝑏𝑎𝑠𝑒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𝑔𝑒𝑛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e>
                    <m:sub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sub>
                  </m:sSub>
                </m:e>
              </m:nary>
            </m:oMath>
          </a14:m>
          <a:endParaRPr lang="en-US" sz="1700" kern="1200" dirty="0"/>
        </a:p>
      </dsp:txBody>
      <dsp:txXfrm>
        <a:off x="0" y="1832329"/>
        <a:ext cx="11665259" cy="722925"/>
      </dsp:txXfrm>
    </dsp:sp>
    <dsp:sp modelId="{EE4BCB24-DB61-4A45-AB69-193A2ECF5FDF}">
      <dsp:nvSpPr>
        <dsp:cNvPr id="0" name=""/>
        <dsp:cNvSpPr/>
      </dsp:nvSpPr>
      <dsp:spPr>
        <a:xfrm>
          <a:off x="583262" y="1581409"/>
          <a:ext cx="8165681" cy="50184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643" tIns="0" rIns="30864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Energy Balance in the East zone (8760)</a:t>
          </a:r>
          <a:endParaRPr lang="en-US" sz="1700" kern="1200" dirty="0"/>
        </a:p>
      </dsp:txBody>
      <dsp:txXfrm>
        <a:off x="607760" y="1605907"/>
        <a:ext cx="8116685" cy="452844"/>
      </dsp:txXfrm>
    </dsp:sp>
    <dsp:sp modelId="{D5BB9450-BA43-4B3B-BA1B-74C80A7646FB}">
      <dsp:nvSpPr>
        <dsp:cNvPr id="0" name=""/>
        <dsp:cNvSpPr/>
      </dsp:nvSpPr>
      <dsp:spPr>
        <a:xfrm>
          <a:off x="0" y="2897974"/>
          <a:ext cx="11665259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5354" tIns="354076" rIns="90535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nary>
                <m:naryPr>
                  <m:chr m:val="∑"/>
                  <m:limLoc m:val="subSup"/>
                  <m:supHide m:val="on"/>
                  <m:ctrlPr>
                    <a:rPr lang="en-US" sz="1700" i="1" kern="1200" smtClean="0">
                      <a:latin typeface="Cambria Math" panose="02040503050406030204" pitchFamily="18" charset="0"/>
                    </a:rPr>
                  </m:ctrlPr>
                </m:naryPr>
                <m:sub>
                  <m:r>
                    <m:rPr>
                      <m:brk m:alnAt="9"/>
                    </m:rPr>
                    <a:rPr lang="en-US" sz="1700" b="0" i="1" kern="1200" smtClean="0">
                      <a:latin typeface="Cambria Math" panose="02040503050406030204" pitchFamily="18" charset="0"/>
                    </a:rPr>
                    <m:t>𝑖</m:t>
                  </m:r>
                  <m: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∈</m:t>
                  </m:r>
                  <m: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𝑑</m:t>
                  </m:r>
                </m:sub>
                <m:sup/>
                <m:e>
                  <m:sSub>
                    <m:sSubPr>
                      <m:ctrlPr>
                        <a:rPr lang="en-US" sz="17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𝑔𝑒𝑛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𝑡𝑢𝑟𝑏</m:t>
                      </m:r>
                    </m:e>
                    <m:sub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h</m:t>
                      </m:r>
                    </m:sub>
                  </m:sSub>
                  <m: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×</m:t>
                  </m:r>
                  <m:sSub>
                    <m:sSubPr>
                      <m:ctrlP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e>
                    <m:sub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𝑜𝑡h𝑒𝑟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𝑔𝑒𝑛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e>
                    <m:sub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sub>
                  </m:sSub>
                  <m: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𝑡𝑟𝑎𝑛𝑠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e>
                    <m:sub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sub>
                  </m:sSub>
                  <m: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≥</m:t>
                  </m:r>
                  <m:sSub>
                    <m:sSubPr>
                      <m:ctrlP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𝑑𝑒𝑚𝑎𝑛𝑑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e>
                    <m:sub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sub>
                  </m:sSub>
                  <m: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−</m:t>
                  </m:r>
                  <m:sSub>
                    <m:sSubPr>
                      <m:ctrlP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𝑏𝑎𝑠𝑒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𝑔𝑒𝑛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e>
                    <m:sub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sub>
                  </m:sSub>
                </m:e>
              </m:nary>
            </m:oMath>
          </a14:m>
          <a:endParaRPr lang="en-US" sz="1700" kern="1200" dirty="0"/>
        </a:p>
      </dsp:txBody>
      <dsp:txXfrm>
        <a:off x="0" y="2897974"/>
        <a:ext cx="11665259" cy="722925"/>
      </dsp:txXfrm>
    </dsp:sp>
    <dsp:sp modelId="{B62DC23F-235D-4EEA-8D3B-9AF6E6BDB751}">
      <dsp:nvSpPr>
        <dsp:cNvPr id="0" name=""/>
        <dsp:cNvSpPr/>
      </dsp:nvSpPr>
      <dsp:spPr>
        <a:xfrm>
          <a:off x="583262" y="2647054"/>
          <a:ext cx="8165681" cy="50184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643" tIns="0" rIns="30864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Energy Balance in the Downstate zone (8760)</a:t>
          </a:r>
          <a:endParaRPr lang="en-US" sz="1700" kern="1200" dirty="0"/>
        </a:p>
      </dsp:txBody>
      <dsp:txXfrm>
        <a:off x="607760" y="2671552"/>
        <a:ext cx="8116685" cy="452844"/>
      </dsp:txXfrm>
    </dsp:sp>
    <dsp:sp modelId="{E5AABDA3-2C86-4B78-AC5F-5F2C757E405E}">
      <dsp:nvSpPr>
        <dsp:cNvPr id="0" name=""/>
        <dsp:cNvSpPr/>
      </dsp:nvSpPr>
      <dsp:spPr>
        <a:xfrm>
          <a:off x="0" y="3963619"/>
          <a:ext cx="11665259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5354" tIns="354076" rIns="90535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nary>
                <m:naryPr>
                  <m:chr m:val="∑"/>
                  <m:limLoc m:val="subSup"/>
                  <m:supHide m:val="on"/>
                  <m:ctrlPr>
                    <a:rPr lang="en-US" sz="1700" i="1" kern="1200" smtClean="0">
                      <a:latin typeface="Cambria Math" panose="02040503050406030204" pitchFamily="18" charset="0"/>
                    </a:rPr>
                  </m:ctrlPr>
                </m:naryPr>
                <m:sub>
                  <m:r>
                    <m:rPr>
                      <m:brk m:alnAt="9"/>
                    </m:rPr>
                    <a:rPr lang="en-US" sz="1700" b="0" i="1" kern="1200" smtClean="0">
                      <a:latin typeface="Cambria Math" panose="02040503050406030204" pitchFamily="18" charset="0"/>
                    </a:rPr>
                    <m:t>𝑖</m:t>
                  </m:r>
                  <m: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∈</m:t>
                  </m:r>
                  <m: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𝑁𝑌</m:t>
                  </m:r>
                </m:sub>
                <m:sup/>
                <m:e>
                  <m:sSub>
                    <m:sSubPr>
                      <m:ctrlP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e>
                    <m:sub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sub>
                  </m:sSub>
                </m:e>
              </m:nary>
              <m:r>
                <a:rPr lang="en-US" sz="17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=5000</m:t>
              </m:r>
            </m:oMath>
          </a14:m>
          <a:endParaRPr lang="en-US" sz="1700" kern="1200" dirty="0"/>
        </a:p>
      </dsp:txBody>
      <dsp:txXfrm>
        <a:off x="0" y="3963619"/>
        <a:ext cx="11665259" cy="722925"/>
      </dsp:txXfrm>
    </dsp:sp>
    <dsp:sp modelId="{3B123DA8-68C3-4D89-A24D-BB509063E784}">
      <dsp:nvSpPr>
        <dsp:cNvPr id="0" name=""/>
        <dsp:cNvSpPr/>
      </dsp:nvSpPr>
      <dsp:spPr>
        <a:xfrm>
          <a:off x="583262" y="3712699"/>
          <a:ext cx="8165681" cy="50184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643" tIns="0" rIns="30864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Total number of turbines (1)</a:t>
          </a:r>
          <a:endParaRPr lang="en-US" sz="1700" kern="1200" dirty="0"/>
        </a:p>
      </dsp:txBody>
      <dsp:txXfrm>
        <a:off x="607760" y="3737197"/>
        <a:ext cx="8116685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46192E-122A-4FF5-8ECA-52D76F6783BF}">
      <dsp:nvSpPr>
        <dsp:cNvPr id="0" name=""/>
        <dsp:cNvSpPr/>
      </dsp:nvSpPr>
      <dsp:spPr>
        <a:xfrm>
          <a:off x="0" y="293441"/>
          <a:ext cx="11373282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693" tIns="291592" rIns="88269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a:rPr lang="en-US" sz="1400" b="0" i="1" kern="1200" smtClean="0">
                  <a:latin typeface="Cambria Math" panose="02040503050406030204" pitchFamily="18" charset="0"/>
                </a:rPr>
                <m:t>0</m:t>
              </m:r>
              <m:r>
                <a:rPr lang="en-US" sz="14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≤</m:t>
              </m:r>
              <m:sSub>
                <m:sSubPr>
                  <m:ctrlPr>
                    <a:rPr lang="en-US" sz="1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r>
                    <a:rPr lang="en-US" sz="1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𝑛</m:t>
                  </m:r>
                  <m:r>
                    <a:rPr lang="en-US" sz="1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.</m:t>
                  </m:r>
                  <m:r>
                    <a:rPr lang="en-US" sz="1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𝑡</m:t>
                  </m:r>
                </m:e>
                <m:sub>
                  <m:r>
                    <a:rPr lang="en-US" sz="1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𝑖</m:t>
                  </m:r>
                </m:sub>
              </m:sSub>
              <m:r>
                <a:rPr lang="en-US" sz="14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≤</m:t>
              </m:r>
              <m:sSub>
                <m:sSubPr>
                  <m:ctrlPr>
                    <a:rPr lang="en-US" sz="1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r>
                    <a:rPr lang="en-US" sz="1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𝑛</m:t>
                  </m:r>
                  <m:r>
                    <a:rPr lang="en-US" sz="1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.</m:t>
                  </m:r>
                  <m:r>
                    <a:rPr lang="en-US" sz="1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𝑡</m:t>
                  </m:r>
                  <m:r>
                    <a:rPr lang="en-US" sz="1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.</m:t>
                  </m:r>
                  <m:r>
                    <a:rPr lang="en-US" sz="1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𝑚𝑎𝑥</m:t>
                  </m:r>
                </m:e>
                <m:sub>
                  <m:r>
                    <a:rPr lang="en-US" sz="1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𝑖</m:t>
                  </m:r>
                </m:sub>
              </m:sSub>
            </m:oMath>
          </a14:m>
          <a:endParaRPr lang="en-US" sz="1400" kern="1200" dirty="0" smtClean="0"/>
        </a:p>
      </dsp:txBody>
      <dsp:txXfrm>
        <a:off x="0" y="293441"/>
        <a:ext cx="11373282" cy="595350"/>
      </dsp:txXfrm>
    </dsp:sp>
    <dsp:sp modelId="{6C4DA460-17C0-4FF0-9DC1-D1D1664BE23C}">
      <dsp:nvSpPr>
        <dsp:cNvPr id="0" name=""/>
        <dsp:cNvSpPr/>
      </dsp:nvSpPr>
      <dsp:spPr>
        <a:xfrm>
          <a:off x="568664" y="86801"/>
          <a:ext cx="7961297" cy="41328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918" tIns="0" rIns="300918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Number of turbines at a site (66 variables)</a:t>
          </a:r>
        </a:p>
      </dsp:txBody>
      <dsp:txXfrm>
        <a:off x="588839" y="106976"/>
        <a:ext cx="7920947" cy="372930"/>
      </dsp:txXfrm>
    </dsp:sp>
    <dsp:sp modelId="{C3DECF9B-36F5-41CC-B7AF-51CF74543762}">
      <dsp:nvSpPr>
        <dsp:cNvPr id="0" name=""/>
        <dsp:cNvSpPr/>
      </dsp:nvSpPr>
      <dsp:spPr>
        <a:xfrm>
          <a:off x="0" y="1171031"/>
          <a:ext cx="11373282" cy="606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693" tIns="291592" rIns="88269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a:rPr lang="en-US" sz="1400" b="0" i="1" kern="1200" smtClean="0">
                  <a:latin typeface="Cambria Math" panose="02040503050406030204" pitchFamily="18" charset="0"/>
                </a:rPr>
                <m:t>0</m:t>
              </m:r>
              <m:r>
                <a:rPr lang="en-US" sz="14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≤</m:t>
              </m:r>
              <m:sSub>
                <m:sSubPr>
                  <m:ctrlPr>
                    <a:rPr lang="en-US" sz="1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r>
                    <a:rPr lang="en-US" sz="1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𝑜𝑡h𝑒𝑟</m:t>
                  </m:r>
                  <m:r>
                    <a:rPr lang="en-US" sz="1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.</m:t>
                  </m:r>
                  <m:r>
                    <a:rPr lang="en-US" sz="1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𝑔𝑒𝑛</m:t>
                  </m:r>
                  <m:r>
                    <a:rPr lang="en-US" sz="1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.</m:t>
                  </m:r>
                  <m:r>
                    <a:rPr lang="en-US" sz="1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𝑤</m:t>
                  </m:r>
                </m:e>
                <m:sub>
                  <m:r>
                    <a:rPr lang="en-US" sz="1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h</m:t>
                  </m:r>
                </m:sub>
              </m:sSub>
              <m:r>
                <a:rPr lang="en-US" sz="14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≤</m:t>
              </m:r>
              <m:sSub>
                <m:sSubPr>
                  <m:ctrlPr>
                    <a:rPr lang="en-US" sz="1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sSub>
                    <m:sSubPr>
                      <m:ctrlPr>
                        <a:rPr lang="en-US" sz="14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4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𝑜𝑡h𝑒𝑟</m:t>
                      </m:r>
                      <m:r>
                        <a:rPr lang="en-US" sz="14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𝑔𝑒𝑛</m:t>
                      </m:r>
                      <m:r>
                        <a:rPr lang="en-US" sz="14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</m:e>
                    <m:sub>
                      <m:r>
                        <a:rPr lang="en-US" sz="14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sub>
                  </m:sSub>
                </m:e>
                <m:sub/>
              </m:sSub>
            </m:oMath>
          </a14:m>
          <a:endParaRPr lang="en-US" sz="1400" kern="1200" dirty="0"/>
        </a:p>
      </dsp:txBody>
      <dsp:txXfrm>
        <a:off x="0" y="1171031"/>
        <a:ext cx="11373282" cy="606375"/>
      </dsp:txXfrm>
    </dsp:sp>
    <dsp:sp modelId="{6E1A5D1A-67BA-4412-A1CB-D7673F9ACE3A}">
      <dsp:nvSpPr>
        <dsp:cNvPr id="0" name=""/>
        <dsp:cNvSpPr/>
      </dsp:nvSpPr>
      <dsp:spPr>
        <a:xfrm>
          <a:off x="568664" y="964391"/>
          <a:ext cx="7961297" cy="41328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918" tIns="0" rIns="300918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Non-</a:t>
          </a:r>
          <a:r>
            <a:rPr lang="en-US" sz="1400" kern="1200" dirty="0" err="1" smtClean="0"/>
            <a:t>baseload</a:t>
          </a:r>
          <a:r>
            <a:rPr lang="en-US" sz="1400" kern="1200" dirty="0" smtClean="0"/>
            <a:t> generation + imports in the West zone (8760)</a:t>
          </a:r>
          <a:endParaRPr lang="en-US" sz="1400" kern="1200" dirty="0"/>
        </a:p>
      </dsp:txBody>
      <dsp:txXfrm>
        <a:off x="588839" y="984566"/>
        <a:ext cx="7920947" cy="372930"/>
      </dsp:txXfrm>
    </dsp:sp>
    <dsp:sp modelId="{88A5ABC7-61F9-4FA0-A86E-FDBF221EF02C}">
      <dsp:nvSpPr>
        <dsp:cNvPr id="0" name=""/>
        <dsp:cNvSpPr/>
      </dsp:nvSpPr>
      <dsp:spPr>
        <a:xfrm>
          <a:off x="0" y="2059646"/>
          <a:ext cx="11373282" cy="606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693" tIns="291592" rIns="88269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a:rPr lang="en-US" sz="1400" b="0" i="1" kern="1200" smtClean="0">
                  <a:latin typeface="Cambria Math" panose="02040503050406030204" pitchFamily="18" charset="0"/>
                </a:rPr>
                <m:t>0</m:t>
              </m:r>
              <m:r>
                <a:rPr lang="en-US" sz="14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≤</m:t>
              </m:r>
              <m:sSub>
                <m:sSubPr>
                  <m:ctrlPr>
                    <a:rPr lang="en-US" sz="1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r>
                    <a:rPr lang="en-US" sz="1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𝑜𝑡h𝑒𝑟</m:t>
                  </m:r>
                  <m:r>
                    <a:rPr lang="en-US" sz="1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.</m:t>
                  </m:r>
                  <m:r>
                    <a:rPr lang="en-US" sz="1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𝑔𝑒𝑛</m:t>
                  </m:r>
                  <m:r>
                    <a:rPr lang="en-US" sz="1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.</m:t>
                  </m:r>
                  <m:r>
                    <a:rPr lang="en-US" sz="1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𝑒</m:t>
                  </m:r>
                </m:e>
                <m:sub>
                  <m:r>
                    <a:rPr lang="en-US" sz="1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h</m:t>
                  </m:r>
                </m:sub>
              </m:sSub>
              <m:r>
                <a:rPr lang="en-US" sz="14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≤</m:t>
              </m:r>
              <m:sSub>
                <m:sSubPr>
                  <m:ctrlPr>
                    <a:rPr lang="en-US" sz="1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sSub>
                    <m:sSubPr>
                      <m:ctrlPr>
                        <a:rPr lang="en-US" sz="14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4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𝑜𝑡h𝑒𝑟</m:t>
                      </m:r>
                      <m:r>
                        <a:rPr lang="en-US" sz="14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𝑔𝑒𝑛</m:t>
                      </m:r>
                      <m:r>
                        <a:rPr lang="en-US" sz="14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sz="14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</m:e>
                    <m:sub>
                      <m:r>
                        <a:rPr lang="en-US" sz="14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sub>
                  </m:sSub>
                </m:e>
                <m:sub/>
              </m:sSub>
            </m:oMath>
          </a14:m>
          <a:endParaRPr lang="en-US" sz="1400" kern="1200" dirty="0"/>
        </a:p>
      </dsp:txBody>
      <dsp:txXfrm>
        <a:off x="0" y="2059646"/>
        <a:ext cx="11373282" cy="606375"/>
      </dsp:txXfrm>
    </dsp:sp>
    <dsp:sp modelId="{EDF935BC-8F14-4737-80AF-8C72B767FA75}">
      <dsp:nvSpPr>
        <dsp:cNvPr id="0" name=""/>
        <dsp:cNvSpPr/>
      </dsp:nvSpPr>
      <dsp:spPr>
        <a:xfrm>
          <a:off x="568664" y="1853006"/>
          <a:ext cx="7961297" cy="41328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918" tIns="0" rIns="300918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Non-</a:t>
          </a:r>
          <a:r>
            <a:rPr lang="en-US" sz="1400" kern="1200" dirty="0" err="1" smtClean="0"/>
            <a:t>baseload</a:t>
          </a:r>
          <a:r>
            <a:rPr lang="en-US" sz="1400" kern="1200" dirty="0" smtClean="0"/>
            <a:t> generation + imports in the East zone (8760)</a:t>
          </a:r>
          <a:endParaRPr lang="en-US" sz="1400" kern="1200" dirty="0"/>
        </a:p>
      </dsp:txBody>
      <dsp:txXfrm>
        <a:off x="588839" y="1873181"/>
        <a:ext cx="7920947" cy="372930"/>
      </dsp:txXfrm>
    </dsp:sp>
    <dsp:sp modelId="{D2955D4E-2B96-45D3-8806-CBE89E32CA74}">
      <dsp:nvSpPr>
        <dsp:cNvPr id="0" name=""/>
        <dsp:cNvSpPr/>
      </dsp:nvSpPr>
      <dsp:spPr>
        <a:xfrm>
          <a:off x="0" y="2948261"/>
          <a:ext cx="11373282" cy="606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693" tIns="291592" rIns="88269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a:rPr lang="en-US" sz="1400" b="0" i="1" kern="1200" smtClean="0">
                  <a:latin typeface="Cambria Math" panose="02040503050406030204" pitchFamily="18" charset="0"/>
                </a:rPr>
                <m:t>0</m:t>
              </m:r>
              <m:r>
                <a:rPr lang="en-US" sz="14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≤</m:t>
              </m:r>
              <m:sSub>
                <m:sSubPr>
                  <m:ctrlPr>
                    <a:rPr lang="en-US" sz="1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r>
                    <a:rPr lang="en-US" sz="1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𝑜𝑡h𝑒𝑟</m:t>
                  </m:r>
                  <m:r>
                    <a:rPr lang="en-US" sz="1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.</m:t>
                  </m:r>
                  <m:r>
                    <a:rPr lang="en-US" sz="1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𝑔𝑒𝑛</m:t>
                  </m:r>
                  <m:r>
                    <a:rPr lang="en-US" sz="1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.</m:t>
                  </m:r>
                  <m:r>
                    <a:rPr lang="en-US" sz="1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𝑑</m:t>
                  </m:r>
                </m:e>
                <m:sub>
                  <m:r>
                    <a:rPr lang="en-US" sz="1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h</m:t>
                  </m:r>
                </m:sub>
              </m:sSub>
              <m:r>
                <a:rPr lang="en-US" sz="14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≤</m:t>
              </m:r>
              <m:sSub>
                <m:sSubPr>
                  <m:ctrlPr>
                    <a:rPr lang="en-US" sz="1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sSub>
                    <m:sSubPr>
                      <m:ctrlPr>
                        <a:rPr lang="en-US" sz="14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4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𝑜𝑡h𝑒𝑟</m:t>
                      </m:r>
                      <m:r>
                        <a:rPr lang="en-US" sz="14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𝑔𝑒𝑛</m:t>
                      </m:r>
                      <m:r>
                        <a:rPr lang="en-US" sz="14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</m:e>
                    <m:sub>
                      <m:r>
                        <a:rPr lang="en-US" sz="14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sub>
                  </m:sSub>
                </m:e>
                <m:sub/>
              </m:sSub>
            </m:oMath>
          </a14:m>
          <a:endParaRPr lang="en-US" sz="1400" kern="1200" dirty="0"/>
        </a:p>
      </dsp:txBody>
      <dsp:txXfrm>
        <a:off x="0" y="2948261"/>
        <a:ext cx="11373282" cy="606375"/>
      </dsp:txXfrm>
    </dsp:sp>
    <dsp:sp modelId="{F8B41902-DFCB-48CB-8470-2B950A530C38}">
      <dsp:nvSpPr>
        <dsp:cNvPr id="0" name=""/>
        <dsp:cNvSpPr/>
      </dsp:nvSpPr>
      <dsp:spPr>
        <a:xfrm>
          <a:off x="568664" y="2741621"/>
          <a:ext cx="7961297" cy="41328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918" tIns="0" rIns="300918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Non-</a:t>
          </a:r>
          <a:r>
            <a:rPr lang="en-US" sz="1400" kern="1200" dirty="0" err="1" smtClean="0"/>
            <a:t>baseload</a:t>
          </a:r>
          <a:r>
            <a:rPr lang="en-US" sz="1400" kern="1200" dirty="0" smtClean="0"/>
            <a:t> generation + imports in the Downstate zone (8760)</a:t>
          </a:r>
          <a:endParaRPr lang="en-US" sz="1400" kern="1200" dirty="0"/>
        </a:p>
      </dsp:txBody>
      <dsp:txXfrm>
        <a:off x="588839" y="2761796"/>
        <a:ext cx="7920947" cy="372930"/>
      </dsp:txXfrm>
    </dsp:sp>
    <dsp:sp modelId="{D5B15C71-43AB-4619-8684-06E73ADC1630}">
      <dsp:nvSpPr>
        <dsp:cNvPr id="0" name=""/>
        <dsp:cNvSpPr/>
      </dsp:nvSpPr>
      <dsp:spPr>
        <a:xfrm>
          <a:off x="0" y="3836876"/>
          <a:ext cx="11373282" cy="606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693" tIns="291592" rIns="88269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a:rPr lang="en-US" sz="1400" b="0" i="1" kern="1200" smtClean="0">
                  <a:latin typeface="Cambria Math" panose="02040503050406030204" pitchFamily="18" charset="0"/>
                </a:rPr>
                <m:t>0</m:t>
              </m:r>
              <m:r>
                <a:rPr lang="en-US" sz="14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≤</m:t>
              </m:r>
              <m:sSub>
                <m:sSubPr>
                  <m:ctrlPr>
                    <a:rPr lang="en-US" sz="1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r>
                    <a:rPr lang="en-US" sz="1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𝑡𝑟𝑎𝑛𝑠</m:t>
                  </m:r>
                  <m:r>
                    <a:rPr lang="en-US" sz="1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.</m:t>
                  </m:r>
                  <m:r>
                    <a:rPr lang="en-US" sz="1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𝑤</m:t>
                  </m:r>
                  <m:r>
                    <a:rPr lang="en-US" sz="1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.</m:t>
                  </m:r>
                  <m:r>
                    <a:rPr lang="en-US" sz="1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𝑒</m:t>
                  </m:r>
                </m:e>
                <m:sub>
                  <m:r>
                    <a:rPr lang="en-US" sz="1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h</m:t>
                  </m:r>
                </m:sub>
              </m:sSub>
              <m:r>
                <a:rPr lang="en-US" sz="14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≤</m:t>
              </m:r>
              <m:sSub>
                <m:sSubPr>
                  <m:ctrlPr>
                    <a:rPr lang="en-US" sz="1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sSub>
                    <m:sSubPr>
                      <m:ctrlPr>
                        <a:rPr lang="en-US" sz="14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4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𝑡𝑟𝑎𝑛𝑠</m:t>
                      </m:r>
                      <m:r>
                        <a:rPr lang="en-US" sz="14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sz="14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</m:e>
                    <m:sub>
                      <m:r>
                        <a:rPr lang="en-US" sz="14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sub>
                  </m:sSub>
                </m:e>
                <m:sub/>
              </m:sSub>
            </m:oMath>
          </a14:m>
          <a:endParaRPr lang="en-US" sz="1400" kern="1200" dirty="0"/>
        </a:p>
      </dsp:txBody>
      <dsp:txXfrm>
        <a:off x="0" y="3836876"/>
        <a:ext cx="11373282" cy="606375"/>
      </dsp:txXfrm>
    </dsp:sp>
    <dsp:sp modelId="{9236E9B8-93CB-41DB-995D-021784D5F6B6}">
      <dsp:nvSpPr>
        <dsp:cNvPr id="0" name=""/>
        <dsp:cNvSpPr/>
      </dsp:nvSpPr>
      <dsp:spPr>
        <a:xfrm>
          <a:off x="568664" y="3630236"/>
          <a:ext cx="7961297" cy="41328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918" tIns="0" rIns="300918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Transmission between West and East zones (8760)</a:t>
          </a:r>
          <a:endParaRPr lang="en-US" sz="1400" kern="1200" dirty="0"/>
        </a:p>
      </dsp:txBody>
      <dsp:txXfrm>
        <a:off x="588839" y="3650411"/>
        <a:ext cx="7920947" cy="372930"/>
      </dsp:txXfrm>
    </dsp:sp>
    <dsp:sp modelId="{B29A2A77-9F16-4B48-826E-61A4C1DEF4D3}">
      <dsp:nvSpPr>
        <dsp:cNvPr id="0" name=""/>
        <dsp:cNvSpPr/>
      </dsp:nvSpPr>
      <dsp:spPr>
        <a:xfrm>
          <a:off x="0" y="4725491"/>
          <a:ext cx="11373282" cy="606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693" tIns="291592" rIns="88269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a:rPr lang="en-US" sz="1400" b="0" i="1" kern="1200" smtClean="0">
                  <a:latin typeface="Cambria Math" panose="02040503050406030204" pitchFamily="18" charset="0"/>
                </a:rPr>
                <m:t>0</m:t>
              </m:r>
              <m:r>
                <a:rPr lang="en-US" sz="14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≤</m:t>
              </m:r>
              <m:sSub>
                <m:sSubPr>
                  <m:ctrlPr>
                    <a:rPr lang="en-US" sz="1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r>
                    <a:rPr lang="en-US" sz="1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𝑡𝑟𝑎𝑛𝑠</m:t>
                  </m:r>
                  <m:r>
                    <a:rPr lang="en-US" sz="1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.</m:t>
                  </m:r>
                  <m:r>
                    <a:rPr lang="en-US" sz="1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𝑒</m:t>
                  </m:r>
                  <m:r>
                    <a:rPr lang="en-US" sz="1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.</m:t>
                  </m:r>
                  <m:r>
                    <a:rPr lang="en-US" sz="1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𝑑</m:t>
                  </m:r>
                </m:e>
                <m:sub>
                  <m:r>
                    <a:rPr lang="en-US" sz="1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h</m:t>
                  </m:r>
                </m:sub>
              </m:sSub>
              <m:r>
                <a:rPr lang="en-US" sz="14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≤</m:t>
              </m:r>
              <m:sSub>
                <m:sSubPr>
                  <m:ctrlPr>
                    <a:rPr lang="en-US" sz="1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sSub>
                    <m:sSubPr>
                      <m:ctrlPr>
                        <a:rPr lang="en-US" sz="14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4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𝑡𝑟𝑎𝑛𝑠</m:t>
                      </m:r>
                      <m:r>
                        <a:rPr lang="en-US" sz="14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sz="14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</m:e>
                    <m:sub>
                      <m:r>
                        <a:rPr lang="en-US" sz="14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sub>
                  </m:sSub>
                </m:e>
                <m:sub/>
              </m:sSub>
            </m:oMath>
          </a14:m>
          <a:endParaRPr lang="en-US" sz="1400" kern="1200" dirty="0"/>
        </a:p>
      </dsp:txBody>
      <dsp:txXfrm>
        <a:off x="0" y="4725491"/>
        <a:ext cx="11373282" cy="606375"/>
      </dsp:txXfrm>
    </dsp:sp>
    <dsp:sp modelId="{AE731D11-C515-4AC0-9C55-863FDB06D7C0}">
      <dsp:nvSpPr>
        <dsp:cNvPr id="0" name=""/>
        <dsp:cNvSpPr/>
      </dsp:nvSpPr>
      <dsp:spPr>
        <a:xfrm>
          <a:off x="568664" y="4518851"/>
          <a:ext cx="7961297" cy="41328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918" tIns="0" rIns="300918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Transmission between East and Downstate zones (8760)</a:t>
          </a:r>
          <a:endParaRPr lang="en-US" sz="1400" kern="1200" dirty="0"/>
        </a:p>
      </dsp:txBody>
      <dsp:txXfrm>
        <a:off x="588839" y="4539026"/>
        <a:ext cx="7920947" cy="372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0979C-AAF9-4BB6-94CB-058D475D22FE}">
      <dsp:nvSpPr>
        <dsp:cNvPr id="0" name=""/>
        <dsp:cNvSpPr/>
      </dsp:nvSpPr>
      <dsp:spPr>
        <a:xfrm>
          <a:off x="0" y="2338151"/>
          <a:ext cx="11523216" cy="1126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4330" tIns="541528" rIns="89433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a:rPr lang="en-US" sz="2600" b="0" i="1" kern="1200" smtClean="0">
                  <a:latin typeface="Cambria Math" panose="02040503050406030204" pitchFamily="18" charset="0"/>
                </a:rPr>
                <m:t>𝑀𝑖𝑛</m:t>
              </m:r>
              <m:r>
                <a:rPr lang="en-US" sz="2600" b="0" i="1" kern="1200" smtClean="0">
                  <a:latin typeface="Cambria Math" panose="02040503050406030204" pitchFamily="18" charset="0"/>
                </a:rPr>
                <m:t> </m:t>
              </m:r>
              <m:nary>
                <m:naryPr>
                  <m:chr m:val="∑"/>
                  <m:ctrlPr>
                    <a:rPr lang="en-US" sz="2600" b="0" i="1" kern="1200" smtClean="0">
                      <a:latin typeface="Cambria Math" panose="02040503050406030204" pitchFamily="18" charset="0"/>
                    </a:rPr>
                  </m:ctrlPr>
                </m:naryPr>
                <m:sub>
                  <m:r>
                    <m:rPr>
                      <m:brk m:alnAt="23"/>
                    </m:rPr>
                    <a:rPr lang="en-US" sz="2600" b="0" i="1" kern="1200" smtClean="0">
                      <a:latin typeface="Cambria Math" panose="02040503050406030204" pitchFamily="18" charset="0"/>
                    </a:rPr>
                    <m:t>h</m:t>
                  </m:r>
                  <m:r>
                    <a:rPr lang="en-US" sz="2600" b="0" i="1" kern="1200" smtClean="0">
                      <a:latin typeface="Cambria Math" panose="02040503050406030204" pitchFamily="18" charset="0"/>
                    </a:rPr>
                    <m:t>=1</m:t>
                  </m:r>
                </m:sub>
                <m:sup>
                  <m:r>
                    <a:rPr lang="en-US" sz="2600" b="0" i="1" kern="1200" smtClean="0">
                      <a:latin typeface="Cambria Math" panose="02040503050406030204" pitchFamily="18" charset="0"/>
                    </a:rPr>
                    <m:t>8760</m:t>
                  </m:r>
                </m:sup>
                <m:e>
                  <m:sSub>
                    <m:sSubPr>
                      <m:ctrlPr>
                        <a:rPr lang="en-US" sz="26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600" b="0" i="1" kern="1200" smtClean="0">
                          <a:latin typeface="Cambria Math" panose="02040503050406030204" pitchFamily="18" charset="0"/>
                        </a:rPr>
                        <m:t>𝑜𝑡h𝑒𝑟</m:t>
                      </m:r>
                      <m:r>
                        <a:rPr lang="en-US" sz="2600" b="0" i="1" kern="120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kern="1200" smtClean="0">
                          <a:latin typeface="Cambria Math" panose="02040503050406030204" pitchFamily="18" charset="0"/>
                        </a:rPr>
                        <m:t>𝑔𝑒𝑛</m:t>
                      </m:r>
                      <m:r>
                        <a:rPr lang="en-US" sz="2600" b="0" i="1" kern="120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kern="1200" smtClean="0"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lang="en-US" sz="2600" b="0" i="1" kern="1200" smtClean="0">
                          <a:latin typeface="Cambria Math" panose="02040503050406030204" pitchFamily="18" charset="0"/>
                        </a:rPr>
                        <m:t>h</m:t>
                      </m:r>
                    </m:sub>
                  </m:sSub>
                  <m:r>
                    <a:rPr lang="en-US" sz="2600" b="0" i="1" kern="1200" smtClean="0"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lang="en-US" sz="26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600" b="0" i="1" kern="1200" smtClean="0">
                          <a:latin typeface="Cambria Math" panose="02040503050406030204" pitchFamily="18" charset="0"/>
                        </a:rPr>
                        <m:t>𝑜𝑡h𝑒𝑟</m:t>
                      </m:r>
                      <m:r>
                        <a:rPr lang="en-US" sz="2600" b="0" i="1" kern="120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kern="1200" smtClean="0">
                          <a:latin typeface="Cambria Math" panose="02040503050406030204" pitchFamily="18" charset="0"/>
                        </a:rPr>
                        <m:t>𝑔𝑒𝑛</m:t>
                      </m:r>
                      <m:r>
                        <a:rPr lang="en-US" sz="2600" b="0" i="1" kern="120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kern="1200" smtClean="0">
                          <a:latin typeface="Cambria Math" panose="02040503050406030204" pitchFamily="18" charset="0"/>
                        </a:rPr>
                        <m:t>𝑒</m:t>
                      </m:r>
                    </m:e>
                    <m:sub>
                      <m:r>
                        <a:rPr lang="en-US" sz="2600" b="0" i="1" kern="1200" smtClean="0">
                          <a:latin typeface="Cambria Math" panose="02040503050406030204" pitchFamily="18" charset="0"/>
                        </a:rPr>
                        <m:t>h</m:t>
                      </m:r>
                    </m:sub>
                  </m:sSub>
                  <m:r>
                    <a:rPr lang="en-US" sz="2600" b="0" i="1" kern="1200" smtClean="0"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lang="en-US" sz="26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600" b="0" i="1" kern="1200" smtClean="0">
                          <a:latin typeface="Cambria Math" panose="02040503050406030204" pitchFamily="18" charset="0"/>
                        </a:rPr>
                        <m:t>𝑜𝑡h𝑒𝑟</m:t>
                      </m:r>
                      <m:r>
                        <a:rPr lang="en-US" sz="2600" b="0" i="1" kern="120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kern="1200" smtClean="0">
                          <a:latin typeface="Cambria Math" panose="02040503050406030204" pitchFamily="18" charset="0"/>
                        </a:rPr>
                        <m:t>𝑔𝑒𝑛</m:t>
                      </m:r>
                      <m:r>
                        <a:rPr lang="en-US" sz="2600" b="0" i="1" kern="120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kern="1200" smtClean="0">
                          <a:latin typeface="Cambria Math" panose="02040503050406030204" pitchFamily="18" charset="0"/>
                        </a:rPr>
                        <m:t>𝑑</m:t>
                      </m:r>
                    </m:e>
                    <m:sub>
                      <m:r>
                        <a:rPr lang="en-US" sz="2600" b="0" i="1" kern="1200" smtClean="0">
                          <a:latin typeface="Cambria Math" panose="02040503050406030204" pitchFamily="18" charset="0"/>
                        </a:rPr>
                        <m:t>h</m:t>
                      </m:r>
                    </m:sub>
                  </m:sSub>
                </m:e>
              </m:nary>
              <m:r>
                <a:rPr lang="en-US" sz="2600" b="0" i="1" kern="1200" smtClean="0">
                  <a:latin typeface="Cambria Math" panose="02040503050406030204" pitchFamily="18" charset="0"/>
                </a:rPr>
                <m:t> </m:t>
              </m:r>
            </m:oMath>
          </a14:m>
          <a:endParaRPr lang="en-US" sz="2600" kern="1200" dirty="0"/>
        </a:p>
      </dsp:txBody>
      <dsp:txXfrm>
        <a:off x="0" y="2338151"/>
        <a:ext cx="11523216" cy="1126125"/>
      </dsp:txXfrm>
    </dsp:sp>
    <dsp:sp modelId="{89E1222B-21BA-456B-A65D-D66A678402B8}">
      <dsp:nvSpPr>
        <dsp:cNvPr id="0" name=""/>
        <dsp:cNvSpPr/>
      </dsp:nvSpPr>
      <dsp:spPr>
        <a:xfrm>
          <a:off x="576160" y="1954391"/>
          <a:ext cx="8066251" cy="76752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85" tIns="0" rIns="304885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We want to minimize non-</a:t>
          </a:r>
          <a:r>
            <a:rPr lang="en-US" sz="2600" kern="1200" dirty="0" err="1" smtClean="0"/>
            <a:t>baseload</a:t>
          </a:r>
          <a:r>
            <a:rPr lang="en-US" sz="2600" kern="1200" dirty="0" smtClean="0"/>
            <a:t> power and imports</a:t>
          </a:r>
          <a:endParaRPr lang="en-US" sz="2600" kern="1200" dirty="0"/>
        </a:p>
      </dsp:txBody>
      <dsp:txXfrm>
        <a:off x="613627" y="1991858"/>
        <a:ext cx="7991317" cy="6925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07AC0-2725-4538-A458-6AB631B1FB02}">
      <dsp:nvSpPr>
        <dsp:cNvPr id="0" name=""/>
        <dsp:cNvSpPr/>
      </dsp:nvSpPr>
      <dsp:spPr>
        <a:xfrm>
          <a:off x="0" y="798007"/>
          <a:ext cx="11549849" cy="1419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397" tIns="354076" rIns="89639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nary>
                <m:naryPr>
                  <m:chr m:val="∑"/>
                  <m:ctrlPr>
                    <a:rPr lang="en-US" sz="1700" i="1" kern="1200" smtClean="0">
                      <a:latin typeface="Cambria Math" panose="02040503050406030204" pitchFamily="18" charset="0"/>
                    </a:rPr>
                  </m:ctrlPr>
                </m:naryPr>
                <m:sub>
                  <m:r>
                    <m:rPr>
                      <m:brk m:alnAt="23"/>
                    </m:rPr>
                    <a:rPr lang="en-US" sz="1700" b="0" i="1" kern="1200" smtClean="0">
                      <a:latin typeface="Cambria Math" panose="02040503050406030204" pitchFamily="18" charset="0"/>
                    </a:rPr>
                    <m:t>h</m:t>
                  </m:r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=1</m:t>
                  </m:r>
                </m:sub>
                <m:sup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8760</m:t>
                  </m:r>
                </m:sup>
                <m:e>
                  <m:eqArr>
                    <m:eqArrPr>
                      <m:ctrlPr>
                        <a:rPr lang="en-US" sz="1700" b="0" i="1" kern="1200" smtClean="0">
                          <a:latin typeface="Cambria Math" panose="02040503050406030204" pitchFamily="18" charset="0"/>
                        </a:rPr>
                      </m:ctrlPr>
                    </m:eqArrPr>
                    <m:e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𝑜𝑡h𝑒𝑟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𝑔𝑒𝑛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700" b="0" i="1" kern="12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</a:rPr>
                            <m:t>8760</m:t>
                          </m:r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700" b="0" i="1" kern="12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b="0" i="1" kern="12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𝐶𝐹</m:t>
                              </m:r>
                            </m:e>
                            <m:sub>
                              <m:r>
                                <a:rPr lang="en-US" sz="1700" b="0" i="1" kern="12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𝐶𝑎𝑠𝑒</m:t>
                              </m:r>
                              <m:r>
                                <a:rPr lang="en-US" sz="1700" b="0" i="1" kern="12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𝐴𝑛𝑛</m:t>
                          </m:r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𝑐𝑜𝑠𝑡</m:t>
                          </m:r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𝑝𝑒𝑟</m:t>
                          </m:r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𝑙𝑖𝑛𝑒</m:t>
                          </m:r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</a:rPr>
                            <m:t>𝐴𝑛𝑛</m:t>
                          </m:r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</a:rPr>
                            <m:t>𝑤𝑖𝑛𝑑</m:t>
                          </m:r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</a:rPr>
                            <m:t>𝑝𝑒𝑟</m:t>
                          </m:r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</a:rPr>
                            <m:t>𝑚𝑤</m:t>
                          </m:r>
                        </m:den>
                      </m:f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700" b="0" i="1" kern="12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</a:rPr>
                            <m:t>8760</m:t>
                          </m:r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700" b="0" i="1" kern="12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b="0" i="1" kern="12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𝐶𝐹</m:t>
                              </m:r>
                            </m:e>
                            <m:sub>
                              <m:r>
                                <a:rPr lang="en-US" sz="1700" b="0" i="1" kern="12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𝐶𝑎𝑠𝑒</m:t>
                              </m:r>
                              <m:r>
                                <a:rPr lang="en-US" sz="1700" b="0" i="1" kern="12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𝐴𝑛𝑛</m:t>
                          </m:r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𝑐𝑜𝑠𝑡</m:t>
                          </m:r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𝑝𝑒𝑟</m:t>
                          </m:r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𝑙𝑖𝑛𝑒</m:t>
                          </m:r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</a:rPr>
                            <m:t>𝐴𝑛𝑛</m:t>
                          </m:r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</a:rPr>
                            <m:t>𝑤𝑖𝑛𝑑</m:t>
                          </m:r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</a:rPr>
                            <m:t>𝑝𝑒𝑟</m:t>
                          </m:r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</a:rPr>
                            <m:t>𝑚𝑤</m:t>
                          </m:r>
                        </m:den>
                      </m:f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e>
                    <m:e/>
                  </m:eqArr>
                </m:e>
              </m:nary>
            </m:oMath>
          </a14:m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a:rPr lang="en-US" sz="170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≤</m:t>
              </m:r>
              <m:nary>
                <m:naryPr>
                  <m:chr m:val="∑"/>
                  <m:ctrlPr>
                    <a:rPr lang="en-US" sz="17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naryPr>
                <m:sub>
                  <m:r>
                    <m:rPr>
                      <m:brk m:alnAt="23"/>
                    </m:rP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h</m:t>
                  </m:r>
                  <m: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=1</m:t>
                  </m:r>
                </m:sub>
                <m:sup>
                  <m: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8760</m:t>
                  </m:r>
                </m:sup>
                <m:e>
                  <m: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𝑑𝑒𝑚𝑎𝑛𝑑</m:t>
                  </m:r>
                  <m: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−8760×</m:t>
                  </m:r>
                  <m: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𝑏𝑎𝑠𝑒</m:t>
                  </m:r>
                  <m: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.</m:t>
                  </m:r>
                  <m: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𝑔𝑒𝑛</m:t>
                  </m:r>
                  <m: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−8760×</m:t>
                  </m:r>
                  <m:sSub>
                    <m:sSubPr>
                      <m:ctrlP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𝐶𝐹</m:t>
                      </m:r>
                    </m:e>
                    <m:sub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𝐶𝑎𝑠𝑒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×</m:t>
                  </m:r>
                  <m: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𝑡𝑜𝑡𝑎𝑙</m:t>
                  </m:r>
                  <m: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.</m:t>
                  </m:r>
                  <m: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𝑐𝑎𝑝𝑎𝑐𝑖𝑡𝑦</m:t>
                  </m:r>
                </m:e>
              </m:nary>
            </m:oMath>
          </a14:m>
          <a:endParaRPr lang="en-US" sz="1700" kern="1200" dirty="0"/>
        </a:p>
      </dsp:txBody>
      <dsp:txXfrm>
        <a:off x="0" y="798007"/>
        <a:ext cx="11549849" cy="1419075"/>
      </dsp:txXfrm>
    </dsp:sp>
    <dsp:sp modelId="{94597B9F-0AD4-4A3D-88F0-B56977F7FA6A}">
      <dsp:nvSpPr>
        <dsp:cNvPr id="0" name=""/>
        <dsp:cNvSpPr/>
      </dsp:nvSpPr>
      <dsp:spPr>
        <a:xfrm>
          <a:off x="577492" y="547087"/>
          <a:ext cx="8084894" cy="50184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590" tIns="0" rIns="305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Cost (1 constraint) </a:t>
          </a:r>
          <a:endParaRPr lang="en-US" sz="1700" kern="1200" dirty="0"/>
        </a:p>
      </dsp:txBody>
      <dsp:txXfrm>
        <a:off x="601990" y="571585"/>
        <a:ext cx="8035898" cy="452844"/>
      </dsp:txXfrm>
    </dsp:sp>
    <dsp:sp modelId="{3065136E-AAAC-44EC-863D-FC084C652DBB}">
      <dsp:nvSpPr>
        <dsp:cNvPr id="0" name=""/>
        <dsp:cNvSpPr/>
      </dsp:nvSpPr>
      <dsp:spPr>
        <a:xfrm>
          <a:off x="0" y="2559801"/>
          <a:ext cx="11549849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397" tIns="354076" rIns="89639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7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𝑡𝑟𝑎𝑛𝑠</m:t>
                  </m:r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.</m:t>
                  </m:r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𝑤</m:t>
                  </m:r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.</m:t>
                  </m:r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𝑒</m:t>
                  </m:r>
                </m:e>
                <m:sub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h</m:t>
                  </m:r>
                </m:sub>
              </m:sSub>
              <m:r>
                <a:rPr lang="en-US" sz="1700" b="0" i="1" kern="1200" smtClean="0">
                  <a:latin typeface="Cambria Math" panose="02040503050406030204" pitchFamily="18" charset="0"/>
                </a:rPr>
                <m:t>−</m:t>
              </m:r>
              <m:r>
                <a:rPr lang="en-US" sz="1700" b="0" i="1" kern="1200" smtClean="0">
                  <a:latin typeface="Cambria Math" panose="02040503050406030204" pitchFamily="18" charset="0"/>
                </a:rPr>
                <m:t>𝑙𝑖𝑛𝑒</m:t>
              </m:r>
              <m:r>
                <a:rPr lang="en-US" sz="1700" b="0" i="1" kern="1200" smtClean="0">
                  <a:latin typeface="Cambria Math" panose="02040503050406030204" pitchFamily="18" charset="0"/>
                </a:rPr>
                <m:t>.</m:t>
              </m:r>
              <m:r>
                <a:rPr lang="en-US" sz="1700" b="0" i="1" kern="1200" smtClean="0">
                  <a:latin typeface="Cambria Math" panose="02040503050406030204" pitchFamily="18" charset="0"/>
                </a:rPr>
                <m:t>𝑐𝑎𝑝𝑎𝑐𝑖𝑡𝑦</m:t>
              </m:r>
              <m:r>
                <a:rPr lang="en-US" sz="17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×</m:t>
              </m:r>
              <m:r>
                <a:rPr lang="en-US" sz="17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𝑛</m:t>
              </m:r>
              <m:r>
                <a:rPr lang="en-US" sz="17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.</m:t>
              </m:r>
              <m:r>
                <a:rPr lang="en-US" sz="17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𝑙</m:t>
              </m:r>
              <m:r>
                <a:rPr lang="en-US" sz="17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.</m:t>
              </m:r>
              <m:r>
                <a:rPr lang="en-US" sz="17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𝑤</m:t>
              </m:r>
              <m:r>
                <a:rPr lang="en-US" sz="17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.</m:t>
              </m:r>
              <m:r>
                <a:rPr lang="en-US" sz="17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𝑒</m:t>
              </m:r>
              <m:r>
                <a:rPr lang="en-US" sz="17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≤</m:t>
              </m:r>
              <m:sSub>
                <m:sSubPr>
                  <m:ctrlP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𝑡𝑟𝑎𝑛𝑠</m:t>
                  </m:r>
                  <m: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.</m:t>
                  </m:r>
                  <m: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𝑤</m:t>
                  </m:r>
                  <m: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.</m:t>
                  </m:r>
                  <m: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𝑒</m:t>
                  </m:r>
                  <m: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.</m:t>
                  </m:r>
                  <m: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𝑚𝑎𝑥</m:t>
                  </m:r>
                </m:e>
                <m:sub>
                  <m: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h</m:t>
                  </m:r>
                </m:sub>
              </m:sSub>
            </m:oMath>
          </a14:m>
          <a:endParaRPr lang="en-US" sz="1700" kern="1200" dirty="0"/>
        </a:p>
      </dsp:txBody>
      <dsp:txXfrm>
        <a:off x="0" y="2559801"/>
        <a:ext cx="11549849" cy="722925"/>
      </dsp:txXfrm>
    </dsp:sp>
    <dsp:sp modelId="{CEE2843C-43D2-4D47-BA92-1A868556C1AD}">
      <dsp:nvSpPr>
        <dsp:cNvPr id="0" name=""/>
        <dsp:cNvSpPr/>
      </dsp:nvSpPr>
      <dsp:spPr>
        <a:xfrm>
          <a:off x="577492" y="2308881"/>
          <a:ext cx="8084894" cy="50184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590" tIns="0" rIns="305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Transmission between West and East zones (8760)</a:t>
          </a:r>
          <a:endParaRPr lang="en-US" sz="1700" kern="1200" dirty="0"/>
        </a:p>
      </dsp:txBody>
      <dsp:txXfrm>
        <a:off x="601990" y="2333379"/>
        <a:ext cx="8035898" cy="452844"/>
      </dsp:txXfrm>
    </dsp:sp>
    <dsp:sp modelId="{234B6F5D-C709-4A35-9FE0-9A66EB075A5B}">
      <dsp:nvSpPr>
        <dsp:cNvPr id="0" name=""/>
        <dsp:cNvSpPr/>
      </dsp:nvSpPr>
      <dsp:spPr>
        <a:xfrm>
          <a:off x="0" y="3625446"/>
          <a:ext cx="11549849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397" tIns="354076" rIns="89639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7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𝑡𝑟𝑎𝑛𝑠</m:t>
                  </m:r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.</m:t>
                  </m:r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𝑒</m:t>
                  </m:r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.</m:t>
                  </m:r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𝑑</m:t>
                  </m:r>
                </m:e>
                <m:sub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h</m:t>
                  </m:r>
                </m:sub>
              </m:sSub>
              <m:r>
                <a:rPr lang="en-US" sz="1700" b="0" i="1" kern="1200" smtClean="0">
                  <a:latin typeface="Cambria Math" panose="02040503050406030204" pitchFamily="18" charset="0"/>
                </a:rPr>
                <m:t>−</m:t>
              </m:r>
              <m:r>
                <a:rPr lang="en-US" sz="1700" b="0" i="1" kern="1200" smtClean="0">
                  <a:latin typeface="Cambria Math" panose="02040503050406030204" pitchFamily="18" charset="0"/>
                </a:rPr>
                <m:t>𝑙𝑖𝑛𝑒</m:t>
              </m:r>
              <m:r>
                <a:rPr lang="en-US" sz="1700" b="0" i="1" kern="1200" smtClean="0">
                  <a:latin typeface="Cambria Math" panose="02040503050406030204" pitchFamily="18" charset="0"/>
                </a:rPr>
                <m:t>.</m:t>
              </m:r>
              <m:r>
                <a:rPr lang="en-US" sz="1700" b="0" i="1" kern="1200" smtClean="0">
                  <a:latin typeface="Cambria Math" panose="02040503050406030204" pitchFamily="18" charset="0"/>
                </a:rPr>
                <m:t>𝑐𝑎𝑝𝑎𝑐𝑖𝑡𝑦</m:t>
              </m:r>
              <m:r>
                <a:rPr lang="en-US" sz="17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×</m:t>
              </m:r>
              <m:r>
                <a:rPr lang="en-US" sz="17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𝑛</m:t>
              </m:r>
              <m:r>
                <a:rPr lang="en-US" sz="17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.</m:t>
              </m:r>
              <m:r>
                <a:rPr lang="en-US" sz="17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𝑙</m:t>
              </m:r>
              <m:r>
                <a:rPr lang="en-US" sz="17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.</m:t>
              </m:r>
              <m:r>
                <a:rPr lang="en-US" sz="17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𝑒</m:t>
              </m:r>
              <m:r>
                <a:rPr lang="en-US" sz="17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.</m:t>
              </m:r>
              <m:r>
                <a:rPr lang="en-US" sz="17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𝑑</m:t>
              </m:r>
              <m:r>
                <a:rPr lang="en-US" sz="17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≤</m:t>
              </m:r>
              <m:sSub>
                <m:sSubPr>
                  <m:ctrlP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𝑡𝑟𝑎𝑛𝑠</m:t>
                  </m:r>
                  <m: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.</m:t>
                  </m:r>
                  <m: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𝑒</m:t>
                  </m:r>
                  <m: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.</m:t>
                  </m:r>
                  <m: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𝑑</m:t>
                  </m:r>
                  <m: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.</m:t>
                  </m:r>
                  <m: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𝑚𝑎𝑥</m:t>
                  </m:r>
                </m:e>
                <m:sub>
                  <m:r>
                    <a:rPr lang="en-US" sz="17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h</m:t>
                  </m:r>
                </m:sub>
              </m:sSub>
            </m:oMath>
          </a14:m>
          <a:endParaRPr lang="en-US" sz="1700" kern="1200" dirty="0"/>
        </a:p>
      </dsp:txBody>
      <dsp:txXfrm>
        <a:off x="0" y="3625446"/>
        <a:ext cx="11549849" cy="722925"/>
      </dsp:txXfrm>
    </dsp:sp>
    <dsp:sp modelId="{7213C790-8F84-4EE9-9BD8-9003B4744A59}">
      <dsp:nvSpPr>
        <dsp:cNvPr id="0" name=""/>
        <dsp:cNvSpPr/>
      </dsp:nvSpPr>
      <dsp:spPr>
        <a:xfrm>
          <a:off x="577492" y="3374526"/>
          <a:ext cx="8084894" cy="50184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590" tIns="0" rIns="305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Transmission between East and Downstate zones (8760)</a:t>
          </a:r>
          <a:endParaRPr lang="en-US" sz="1700" kern="1200" dirty="0"/>
        </a:p>
      </dsp:txBody>
      <dsp:txXfrm>
        <a:off x="601990" y="3399024"/>
        <a:ext cx="8035898" cy="4528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0979C-AAF9-4BB6-94CB-058D475D22FE}">
      <dsp:nvSpPr>
        <dsp:cNvPr id="0" name=""/>
        <dsp:cNvSpPr/>
      </dsp:nvSpPr>
      <dsp:spPr>
        <a:xfrm>
          <a:off x="0" y="2409532"/>
          <a:ext cx="11523216" cy="9095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4330" tIns="437388" rIns="89433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a:rPr lang="en-US" sz="2100" b="0" i="1" kern="1200" smtClean="0">
                  <a:latin typeface="Cambria Math" panose="02040503050406030204" pitchFamily="18" charset="0"/>
                </a:rPr>
                <m:t>𝑀𝑖𝑛</m:t>
              </m:r>
              <m:r>
                <a:rPr lang="en-US" sz="2100" b="0" i="1" kern="1200" smtClean="0">
                  <a:latin typeface="Cambria Math" panose="02040503050406030204" pitchFamily="18" charset="0"/>
                </a:rPr>
                <m:t> </m:t>
              </m:r>
              <m:nary>
                <m:naryPr>
                  <m:chr m:val="∑"/>
                  <m:ctrlPr>
                    <a:rPr lang="en-US" sz="2100" b="0" i="1" kern="1200" smtClean="0">
                      <a:latin typeface="Cambria Math" panose="02040503050406030204" pitchFamily="18" charset="0"/>
                    </a:rPr>
                  </m:ctrlPr>
                </m:naryPr>
                <m:sub>
                  <m:r>
                    <m:rPr>
                      <m:brk m:alnAt="23"/>
                    </m:rPr>
                    <a:rPr lang="en-US" sz="2100" b="0" i="1" kern="1200" smtClean="0">
                      <a:latin typeface="Cambria Math" panose="02040503050406030204" pitchFamily="18" charset="0"/>
                    </a:rPr>
                    <m:t>h</m:t>
                  </m:r>
                  <m:r>
                    <a:rPr lang="en-US" sz="2100" b="0" i="1" kern="1200" smtClean="0">
                      <a:latin typeface="Cambria Math" panose="02040503050406030204" pitchFamily="18" charset="0"/>
                    </a:rPr>
                    <m:t>=1</m:t>
                  </m:r>
                </m:sub>
                <m:sup>
                  <m:r>
                    <a:rPr lang="en-US" sz="2100" b="0" i="1" kern="1200" smtClean="0">
                      <a:latin typeface="Cambria Math" panose="02040503050406030204" pitchFamily="18" charset="0"/>
                    </a:rPr>
                    <m:t>8760</m:t>
                  </m:r>
                </m:sup>
                <m:e>
                  <m:sSub>
                    <m:sSubPr>
                      <m:ctrlPr>
                        <a:rPr lang="en-US" sz="21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100" b="0" i="1" kern="1200" smtClean="0">
                          <a:latin typeface="Cambria Math" panose="02040503050406030204" pitchFamily="18" charset="0"/>
                        </a:rPr>
                        <m:t>𝑜𝑡h𝑒𝑟</m:t>
                      </m:r>
                      <m:r>
                        <a:rPr lang="en-US" sz="2100" b="0" i="1" kern="120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100" b="0" i="1" kern="1200" smtClean="0">
                          <a:latin typeface="Cambria Math" panose="02040503050406030204" pitchFamily="18" charset="0"/>
                        </a:rPr>
                        <m:t>𝑔𝑒𝑛</m:t>
                      </m:r>
                      <m:r>
                        <a:rPr lang="en-US" sz="2100" b="0" i="1" kern="120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100" b="0" i="1" kern="1200" smtClean="0"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lang="en-US" sz="2100" b="0" i="1" kern="1200" smtClean="0">
                          <a:latin typeface="Cambria Math" panose="02040503050406030204" pitchFamily="18" charset="0"/>
                        </a:rPr>
                        <m:t>h</m:t>
                      </m:r>
                    </m:sub>
                  </m:sSub>
                  <m:r>
                    <a:rPr lang="en-US" sz="2100" b="0" i="1" kern="1200" smtClean="0"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lang="en-US" sz="21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100" b="0" i="1" kern="1200" smtClean="0">
                          <a:latin typeface="Cambria Math" panose="02040503050406030204" pitchFamily="18" charset="0"/>
                        </a:rPr>
                        <m:t>𝑜𝑡h𝑒𝑟</m:t>
                      </m:r>
                      <m:r>
                        <a:rPr lang="en-US" sz="2100" b="0" i="1" kern="120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100" b="0" i="1" kern="1200" smtClean="0">
                          <a:latin typeface="Cambria Math" panose="02040503050406030204" pitchFamily="18" charset="0"/>
                        </a:rPr>
                        <m:t>𝑔𝑒𝑛</m:t>
                      </m:r>
                      <m:r>
                        <a:rPr lang="en-US" sz="2100" b="0" i="1" kern="120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100" b="0" i="1" kern="1200" smtClean="0">
                          <a:latin typeface="Cambria Math" panose="02040503050406030204" pitchFamily="18" charset="0"/>
                        </a:rPr>
                        <m:t>𝑒</m:t>
                      </m:r>
                    </m:e>
                    <m:sub>
                      <m:r>
                        <a:rPr lang="en-US" sz="2100" b="0" i="1" kern="1200" smtClean="0">
                          <a:latin typeface="Cambria Math" panose="02040503050406030204" pitchFamily="18" charset="0"/>
                        </a:rPr>
                        <m:t>h</m:t>
                      </m:r>
                    </m:sub>
                  </m:sSub>
                  <m:r>
                    <a:rPr lang="en-US" sz="2100" b="0" i="1" kern="1200" smtClean="0"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lang="en-US" sz="21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100" b="0" i="1" kern="1200" smtClean="0">
                          <a:latin typeface="Cambria Math" panose="02040503050406030204" pitchFamily="18" charset="0"/>
                        </a:rPr>
                        <m:t>𝑜𝑡h𝑒𝑟</m:t>
                      </m:r>
                      <m:r>
                        <a:rPr lang="en-US" sz="2100" b="0" i="1" kern="120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100" b="0" i="1" kern="1200" smtClean="0">
                          <a:latin typeface="Cambria Math" panose="02040503050406030204" pitchFamily="18" charset="0"/>
                        </a:rPr>
                        <m:t>𝑔𝑒𝑛</m:t>
                      </m:r>
                      <m:r>
                        <a:rPr lang="en-US" sz="2100" b="0" i="1" kern="120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100" b="0" i="1" kern="1200" smtClean="0">
                          <a:latin typeface="Cambria Math" panose="02040503050406030204" pitchFamily="18" charset="0"/>
                        </a:rPr>
                        <m:t>𝑑</m:t>
                      </m:r>
                    </m:e>
                    <m:sub>
                      <m:r>
                        <a:rPr lang="en-US" sz="2100" b="0" i="1" kern="1200" smtClean="0">
                          <a:latin typeface="Cambria Math" panose="02040503050406030204" pitchFamily="18" charset="0"/>
                        </a:rPr>
                        <m:t>h</m:t>
                      </m:r>
                    </m:sub>
                  </m:sSub>
                </m:e>
              </m:nary>
              <m:r>
                <a:rPr lang="en-US" sz="2100" b="0" i="1" kern="1200" smtClean="0">
                  <a:latin typeface="Cambria Math" panose="02040503050406030204" pitchFamily="18" charset="0"/>
                </a:rPr>
                <m:t> </m:t>
              </m:r>
            </m:oMath>
          </a14:m>
          <a:endParaRPr lang="en-US" sz="2100" kern="1200" dirty="0"/>
        </a:p>
      </dsp:txBody>
      <dsp:txXfrm>
        <a:off x="0" y="2409532"/>
        <a:ext cx="11523216" cy="909562"/>
      </dsp:txXfrm>
    </dsp:sp>
    <dsp:sp modelId="{89E1222B-21BA-456B-A65D-D66A678402B8}">
      <dsp:nvSpPr>
        <dsp:cNvPr id="0" name=""/>
        <dsp:cNvSpPr/>
      </dsp:nvSpPr>
      <dsp:spPr>
        <a:xfrm>
          <a:off x="576160" y="2099572"/>
          <a:ext cx="8066251" cy="61992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85" tIns="0" rIns="304885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As before, we want to minimize non-</a:t>
          </a:r>
          <a:r>
            <a:rPr lang="en-US" sz="2100" kern="1200" dirty="0" err="1" smtClean="0"/>
            <a:t>baseload</a:t>
          </a:r>
          <a:r>
            <a:rPr lang="en-US" sz="2100" kern="1200" dirty="0" smtClean="0"/>
            <a:t> power and imports</a:t>
          </a:r>
          <a:endParaRPr lang="en-US" sz="2100" kern="1200" dirty="0"/>
        </a:p>
      </dsp:txBody>
      <dsp:txXfrm>
        <a:off x="606422" y="2129834"/>
        <a:ext cx="8005727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0A01-ADE3-452C-83C1-B7ED2DAAD3A2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687C-4483-441E-8879-8283F2853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1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0A01-ADE3-452C-83C1-B7ED2DAAD3A2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687C-4483-441E-8879-8283F2853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8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0A01-ADE3-452C-83C1-B7ED2DAAD3A2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687C-4483-441E-8879-8283F2853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4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0A01-ADE3-452C-83C1-B7ED2DAAD3A2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687C-4483-441E-8879-8283F2853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4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0A01-ADE3-452C-83C1-B7ED2DAAD3A2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687C-4483-441E-8879-8283F2853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0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0A01-ADE3-452C-83C1-B7ED2DAAD3A2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687C-4483-441E-8879-8283F2853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8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0A01-ADE3-452C-83C1-B7ED2DAAD3A2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687C-4483-441E-8879-8283F2853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4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0A01-ADE3-452C-83C1-B7ED2DAAD3A2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687C-4483-441E-8879-8283F2853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1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0A01-ADE3-452C-83C1-B7ED2DAAD3A2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687C-4483-441E-8879-8283F2853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0A01-ADE3-452C-83C1-B7ED2DAAD3A2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687C-4483-441E-8879-8283F2853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9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0A01-ADE3-452C-83C1-B7ED2DAAD3A2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687C-4483-441E-8879-8283F2853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3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E0A01-ADE3-452C-83C1-B7ED2DAAD3A2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D687C-4483-441E-8879-8283F2853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4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gif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7373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61921" y="272942"/>
            <a:ext cx="8676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OPTIMIZING WIND ENERGY DISTRIBUTION IN NEW YORK STATE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4601" y="2246050"/>
            <a:ext cx="106620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PROBLEM STATEMENT</a:t>
            </a:r>
          </a:p>
          <a:p>
            <a:endParaRPr lang="en-US" dirty="0" smtClean="0"/>
          </a:p>
          <a:p>
            <a:r>
              <a:rPr lang="en-US" b="1" i="1" dirty="0" smtClean="0"/>
              <a:t>What is the best way to add 5000 3MW wind turbines (i.e., a total of 15000MW) to the existing power grid in New York state? </a:t>
            </a:r>
            <a:endParaRPr lang="en-US" b="1" i="1" dirty="0"/>
          </a:p>
          <a:p>
            <a:endParaRPr lang="en-US" dirty="0" smtClean="0"/>
          </a:p>
          <a:p>
            <a:r>
              <a:rPr lang="en-US" dirty="0" smtClean="0"/>
              <a:t>The best way is that which maximizes how much wind power we can consume, accounting for a complex network of factors:</a:t>
            </a:r>
          </a:p>
          <a:p>
            <a:pPr marL="342900" indent="-342900">
              <a:buAutoNum type="arabicPeriod"/>
            </a:pPr>
            <a:r>
              <a:rPr lang="en-US" dirty="0" smtClean="0"/>
              <a:t>West, East and Downstate NY grids</a:t>
            </a:r>
          </a:p>
          <a:p>
            <a:pPr marL="342900" indent="-342900">
              <a:buAutoNum type="arabicPeriod"/>
            </a:pPr>
            <a:r>
              <a:rPr lang="en-US" dirty="0" smtClean="0"/>
              <a:t>Existing power generation </a:t>
            </a:r>
          </a:p>
          <a:p>
            <a:pPr marL="342900" indent="-342900">
              <a:buAutoNum type="arabicPeriod"/>
            </a:pPr>
            <a:r>
              <a:rPr lang="en-US" dirty="0" smtClean="0"/>
              <a:t>Electricity demand </a:t>
            </a:r>
          </a:p>
          <a:p>
            <a:pPr marL="342900" indent="-342900">
              <a:buAutoNum type="arabicPeriod"/>
            </a:pPr>
            <a:r>
              <a:rPr lang="en-US" dirty="0" smtClean="0"/>
              <a:t>Transmission corridors </a:t>
            </a:r>
          </a:p>
          <a:p>
            <a:pPr marL="342900" indent="-342900">
              <a:buAutoNum type="arabicPeriod"/>
            </a:pPr>
            <a:r>
              <a:rPr lang="en-US" dirty="0" smtClean="0"/>
              <a:t>Power imports </a:t>
            </a:r>
          </a:p>
          <a:p>
            <a:pPr marL="342900" indent="-342900">
              <a:buAutoNum type="arabicPeriod"/>
            </a:pPr>
            <a:r>
              <a:rPr lang="en-US" dirty="0" smtClean="0"/>
              <a:t>Potential wind farm sites</a:t>
            </a:r>
          </a:p>
          <a:p>
            <a:pPr marL="342900" indent="-342900">
              <a:buAutoNum type="arabicPeriod"/>
            </a:pPr>
            <a:r>
              <a:rPr lang="en-US" dirty="0" smtClean="0"/>
              <a:t>Wind speeds and generation potentials</a:t>
            </a:r>
          </a:p>
          <a:p>
            <a:pPr marL="342900" indent="-342900">
              <a:buAutoNum type="arabicPeriod"/>
            </a:pPr>
            <a:r>
              <a:rPr lang="en-US" dirty="0" smtClean="0"/>
              <a:t>Maximum wind generation capacity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3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901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61921" y="95386"/>
            <a:ext cx="867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CASE 1: SOLUTION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00101"/>
            <a:ext cx="6654740" cy="35854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721" y="803860"/>
            <a:ext cx="5495279" cy="29607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11518" y="3888416"/>
            <a:ext cx="4705165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2060"/>
                </a:solidFill>
              </a:rPr>
              <a:t>The optimal distribution of 5000 turbines</a:t>
            </a: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1844" y="5237832"/>
            <a:ext cx="343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yields a </a:t>
            </a:r>
            <a:r>
              <a:rPr lang="en-US" b="1" dirty="0" smtClean="0"/>
              <a:t>Capacity Factor </a:t>
            </a:r>
            <a:r>
              <a:rPr lang="en-US" dirty="0" smtClean="0"/>
              <a:t>of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3065" y="5340828"/>
            <a:ext cx="32847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i="1" dirty="0" smtClean="0">
                <a:solidFill>
                  <a:srgbClr val="002060"/>
                </a:solidFill>
              </a:rPr>
              <a:t>26.79%</a:t>
            </a:r>
            <a:endParaRPr lang="en-US" sz="8000" i="1" dirty="0">
              <a:solidFill>
                <a:srgbClr val="00206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601375" y="5820554"/>
            <a:ext cx="2494625" cy="363985"/>
          </a:xfrm>
          <a:prstGeom prst="rightArrow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161101" y="5509506"/>
            <a:ext cx="6107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means that, with this optimal distribution, NY State will utilize 26.79% of its installed wind power capacity (15000MW). </a:t>
            </a:r>
          </a:p>
          <a:p>
            <a:r>
              <a:rPr lang="en-US" i="1" dirty="0" smtClean="0"/>
              <a:t>This is good for large-scale deployment, but can it be better?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4738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901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61921" y="95386"/>
            <a:ext cx="867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CASE 2: IMPROVEMENTS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00827" y="1171852"/>
            <a:ext cx="998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Improvements can be obtained in the </a:t>
            </a:r>
            <a:r>
              <a:rPr lang="en-US" dirty="0"/>
              <a:t>C</a:t>
            </a:r>
            <a:r>
              <a:rPr lang="en-US" dirty="0" smtClean="0"/>
              <a:t>apacity </a:t>
            </a:r>
            <a:r>
              <a:rPr lang="en-US" dirty="0"/>
              <a:t>F</a:t>
            </a:r>
            <a:r>
              <a:rPr lang="en-US" dirty="0" smtClean="0"/>
              <a:t>actor if </a:t>
            </a:r>
            <a:r>
              <a:rPr lang="en-US" b="1" dirty="0" smtClean="0"/>
              <a:t>new transmission lines </a:t>
            </a:r>
            <a:r>
              <a:rPr lang="en-US" dirty="0" smtClean="0"/>
              <a:t>are added:</a:t>
            </a:r>
          </a:p>
          <a:p>
            <a:pPr marL="342900" indent="-342900">
              <a:buAutoNum type="arabicPeriod"/>
            </a:pPr>
            <a:r>
              <a:rPr lang="en-US" dirty="0" smtClean="0"/>
              <a:t>400MW/line</a:t>
            </a:r>
          </a:p>
          <a:p>
            <a:pPr marL="342900" indent="-342900">
              <a:buAutoNum type="arabicPeriod"/>
            </a:pPr>
            <a:r>
              <a:rPr lang="en-US" dirty="0" smtClean="0"/>
              <a:t>$1M/line/mi</a:t>
            </a:r>
          </a:p>
          <a:p>
            <a:pPr marL="342900" indent="-342900">
              <a:buAutoNum type="arabicPeriod"/>
            </a:pPr>
            <a:r>
              <a:rPr lang="en-US" dirty="0" smtClean="0"/>
              <a:t>West-East ~ 200mi, East-Downstate ~ 150mi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 smtClean="0"/>
              <a:t>We want this addition of new lines to pay for itself, i.e., it should have </a:t>
            </a:r>
            <a:r>
              <a:rPr lang="en-US" b="1" i="1" dirty="0" smtClean="0">
                <a:solidFill>
                  <a:srgbClr val="002060"/>
                </a:solidFill>
              </a:rPr>
              <a:t>zero net cost</a:t>
            </a:r>
            <a:r>
              <a:rPr lang="en-US" dirty="0" smtClean="0"/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24689" y="3284734"/>
                <a:ext cx="55138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𝑀𝑊h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𝑀𝑊h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689" y="3284734"/>
                <a:ext cx="5513882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55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-279221" y="4829454"/>
                <a:ext cx="12721701" cy="6130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𝐴𝑛𝑛𝑢𝑎𝑙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𝑤𝑖𝑛𝑑𝐸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𝐴𝑛𝑛𝑢𝑎𝑙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𝑔𝑒𝑛𝑒𝑟𝑎𝑡𝑖𝑜𝑛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𝑤𝑖𝑛𝑑𝐸</m:t>
                              </m:r>
                            </m:den>
                          </m:f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𝐴𝑛𝑛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𝑤𝑖𝑛𝑑𝐸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𝐴𝑛𝑛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𝑡𝑟𝑎𝑛𝑠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𝐴𝑛𝑛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𝑡𝑟𝑎𝑛𝑠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𝐴𝑛𝑛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𝑔𝑒𝑛𝑒𝑟𝑎𝑡𝑖𝑜𝑛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𝑤𝑖𝑛𝑑𝐸</m:t>
                              </m:r>
                            </m:den>
                          </m:f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9221" y="4829454"/>
                <a:ext cx="12721701" cy="6130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16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901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61921" y="95386"/>
            <a:ext cx="867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CASE 2: NEW CONSTRAINTS</a:t>
            </a:r>
            <a:endParaRPr lang="en-US" sz="3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Diagram 6"/>
              <p:cNvGraphicFramePr/>
              <p:nvPr>
                <p:extLst>
                  <p:ext uri="{D42A27DB-BD31-4B8C-83A1-F6EECF244321}">
                    <p14:modId xmlns:p14="http://schemas.microsoft.com/office/powerpoint/2010/main" val="2588222081"/>
                  </p:ext>
                </p:extLst>
              </p:nvPr>
            </p:nvGraphicFramePr>
            <p:xfrm>
              <a:off x="328470" y="523783"/>
              <a:ext cx="11549849" cy="489545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7" name="Diagram 6"/>
              <p:cNvGraphicFramePr/>
              <p:nvPr>
                <p:extLst>
                  <p:ext uri="{D42A27DB-BD31-4B8C-83A1-F6EECF244321}">
                    <p14:modId xmlns:p14="http://schemas.microsoft.com/office/powerpoint/2010/main" val="2588222081"/>
                  </p:ext>
                </p:extLst>
              </p:nvPr>
            </p:nvGraphicFramePr>
            <p:xfrm>
              <a:off x="328470" y="523783"/>
              <a:ext cx="11549849" cy="489545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992718" y="5394477"/>
            <a:ext cx="9374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Ann.cost.per.line.w.e</a:t>
            </a:r>
            <a:r>
              <a:rPr lang="en-US" i="1" dirty="0" smtClean="0"/>
              <a:t>/</a:t>
            </a:r>
            <a:r>
              <a:rPr lang="en-US" i="1" dirty="0" err="1" smtClean="0"/>
              <a:t>e.d</a:t>
            </a:r>
            <a:r>
              <a:rPr lang="en-US" i="1" dirty="0" smtClean="0"/>
              <a:t>  </a:t>
            </a:r>
            <a:r>
              <a:rPr lang="en-US" dirty="0" smtClean="0"/>
              <a:t>= </a:t>
            </a:r>
            <a:r>
              <a:rPr lang="en-US" i="1" dirty="0" smtClean="0"/>
              <a:t> </a:t>
            </a:r>
            <a:r>
              <a:rPr lang="en-US" dirty="0" smtClean="0"/>
              <a:t>capital cost per mile * length * recovery factor</a:t>
            </a:r>
          </a:p>
          <a:p>
            <a:r>
              <a:rPr lang="en-US" i="1" dirty="0" smtClean="0"/>
              <a:t>Ann.cost.wind.per.mw </a:t>
            </a:r>
            <a:r>
              <a:rPr lang="en-US" dirty="0" smtClean="0"/>
              <a:t>= capital cost per MW * recovery factor</a:t>
            </a:r>
          </a:p>
          <a:p>
            <a:r>
              <a:rPr lang="en-US" i="1" dirty="0" err="1" smtClean="0"/>
              <a:t>n.l.w.e</a:t>
            </a:r>
            <a:r>
              <a:rPr lang="en-US" dirty="0" smtClean="0"/>
              <a:t> – number of new lines from West to East</a:t>
            </a:r>
          </a:p>
          <a:p>
            <a:r>
              <a:rPr lang="en-US" i="1" dirty="0" err="1" smtClean="0"/>
              <a:t>n.l.e.d</a:t>
            </a:r>
            <a:r>
              <a:rPr lang="en-US" dirty="0" smtClean="0"/>
              <a:t> – number of new lines from East to Downstate</a:t>
            </a:r>
          </a:p>
        </p:txBody>
      </p:sp>
    </p:spTree>
    <p:extLst>
      <p:ext uri="{BB962C8B-B14F-4D97-AF65-F5344CB8AC3E}">
        <p14:creationId xmlns:p14="http://schemas.microsoft.com/office/powerpoint/2010/main" val="41358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901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61921" y="95386"/>
            <a:ext cx="867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CASE 2: OPTIMIZING</a:t>
            </a:r>
            <a:endParaRPr lang="en-US" sz="3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Diagram 1"/>
              <p:cNvGraphicFramePr/>
              <p:nvPr>
                <p:extLst>
                  <p:ext uri="{D42A27DB-BD31-4B8C-83A1-F6EECF244321}">
                    <p14:modId xmlns:p14="http://schemas.microsoft.com/office/powerpoint/2010/main" val="1816918446"/>
                  </p:ext>
                </p:extLst>
              </p:nvPr>
            </p:nvGraphicFramePr>
            <p:xfrm>
              <a:off x="310718" y="985996"/>
              <a:ext cx="11523216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2" name="Diagram 1"/>
              <p:cNvGraphicFramePr/>
              <p:nvPr>
                <p:extLst>
                  <p:ext uri="{D42A27DB-BD31-4B8C-83A1-F6EECF244321}">
                    <p14:modId xmlns:p14="http://schemas.microsoft.com/office/powerpoint/2010/main" val="1816918446"/>
                  </p:ext>
                </p:extLst>
              </p:nvPr>
            </p:nvGraphicFramePr>
            <p:xfrm>
              <a:off x="310718" y="985996"/>
              <a:ext cx="11523216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1402677" y="1313895"/>
            <a:ext cx="93748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 have now obtained a more complex </a:t>
            </a:r>
            <a:r>
              <a:rPr lang="en-US" b="1" dirty="0" smtClean="0"/>
              <a:t>Mixed Integer Linear Programming (MILP) problem</a:t>
            </a:r>
            <a:r>
              <a:rPr lang="en-US" dirty="0" smtClean="0"/>
              <a:t>, with:</a:t>
            </a:r>
          </a:p>
          <a:p>
            <a:pPr algn="ctr"/>
            <a:r>
              <a:rPr lang="en-US" sz="3600" b="1" i="1" dirty="0" smtClean="0">
                <a:solidFill>
                  <a:srgbClr val="002060"/>
                </a:solidFill>
              </a:rPr>
              <a:t>43802</a:t>
            </a:r>
            <a:r>
              <a:rPr lang="en-US" dirty="0" smtClean="0"/>
              <a:t> constraints</a:t>
            </a:r>
          </a:p>
          <a:p>
            <a:pPr algn="ctr"/>
            <a:r>
              <a:rPr lang="en-US" sz="3600" b="1" i="1" dirty="0" smtClean="0">
                <a:solidFill>
                  <a:srgbClr val="002060"/>
                </a:solidFill>
              </a:rPr>
              <a:t>43868</a:t>
            </a:r>
            <a:r>
              <a:rPr lang="en-US" dirty="0" smtClean="0"/>
              <a:t> variables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1033" y="4829447"/>
            <a:ext cx="101826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Again, we solve this using the </a:t>
            </a:r>
            <a:r>
              <a:rPr lang="en-US" b="1" dirty="0" err="1" smtClean="0"/>
              <a:t>lpSolveAPI</a:t>
            </a:r>
            <a:r>
              <a:rPr lang="en-US" dirty="0" smtClean="0"/>
              <a:t> package in R (or</a:t>
            </a:r>
            <a:r>
              <a:rPr lang="en-US" b="1" dirty="0" smtClean="0"/>
              <a:t> </a:t>
            </a:r>
            <a:r>
              <a:rPr lang="en-US" b="1" dirty="0" err="1" smtClean="0"/>
              <a:t>lpsolve</a:t>
            </a:r>
            <a:r>
              <a:rPr lang="en-US" b="1" dirty="0" smtClean="0"/>
              <a:t> </a:t>
            </a:r>
            <a:r>
              <a:rPr lang="en-US" dirty="0" smtClean="0"/>
              <a:t>in Python, etc.) to obtain optimum values for our variables, which tells us:</a:t>
            </a:r>
          </a:p>
          <a:p>
            <a:pPr marL="342900" indent="-342900">
              <a:buAutoNum type="arabicPeriod"/>
            </a:pPr>
            <a:r>
              <a:rPr lang="en-US" dirty="0" smtClean="0"/>
              <a:t>The </a:t>
            </a:r>
            <a:r>
              <a:rPr lang="en-US" b="1" dirty="0" smtClean="0"/>
              <a:t>optimal distribution of 5000 turbines </a:t>
            </a:r>
            <a:r>
              <a:rPr lang="en-US" dirty="0" smtClean="0"/>
              <a:t>across 66 sites</a:t>
            </a:r>
          </a:p>
          <a:p>
            <a:pPr marL="342900" indent="-342900">
              <a:buAutoNum type="arabicPeriod"/>
            </a:pPr>
            <a:r>
              <a:rPr lang="en-US" b="1" i="1" dirty="0" smtClean="0">
                <a:solidFill>
                  <a:srgbClr val="002060"/>
                </a:solidFill>
              </a:rPr>
              <a:t>Number of new transmission lines between zones at </a:t>
            </a:r>
            <a:r>
              <a:rPr lang="en-US" b="1" i="1" u="sng" dirty="0" smtClean="0">
                <a:solidFill>
                  <a:srgbClr val="002060"/>
                </a:solidFill>
              </a:rPr>
              <a:t>zero net cost</a:t>
            </a:r>
          </a:p>
          <a:p>
            <a:pPr marL="342900" indent="-342900">
              <a:buAutoNum type="arabicPeriod"/>
            </a:pPr>
            <a:r>
              <a:rPr lang="en-US" dirty="0" smtClean="0"/>
              <a:t>A </a:t>
            </a:r>
            <a:r>
              <a:rPr lang="en-US" b="1" dirty="0" smtClean="0"/>
              <a:t>schedule for generators and importers </a:t>
            </a:r>
            <a:r>
              <a:rPr lang="en-US" dirty="0" smtClean="0"/>
              <a:t>in the three zones</a:t>
            </a:r>
          </a:p>
          <a:p>
            <a:pPr marL="342900" indent="-342900">
              <a:buAutoNum type="arabicPeriod"/>
            </a:pPr>
            <a:r>
              <a:rPr lang="en-US" dirty="0" smtClean="0"/>
              <a:t>A </a:t>
            </a:r>
            <a:r>
              <a:rPr lang="en-US" b="1" dirty="0" smtClean="0"/>
              <a:t>schedule for transmission </a:t>
            </a:r>
            <a:r>
              <a:rPr lang="en-US" dirty="0" smtClean="0"/>
              <a:t>between the three zones</a:t>
            </a:r>
          </a:p>
          <a:p>
            <a:r>
              <a:rPr lang="en-US" i="1" dirty="0" smtClean="0"/>
              <a:t>while maximizing our utilization of wind power.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6920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7901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61921" y="95386"/>
            <a:ext cx="867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CASE 2: IMPLEMENTING IN </a:t>
            </a:r>
            <a:r>
              <a:rPr lang="en-US" sz="3600" b="1" dirty="0" err="1" smtClean="0">
                <a:solidFill>
                  <a:schemeClr val="bg1"/>
                </a:solidFill>
              </a:rPr>
              <a:t>lpSolveAPI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04" y="914400"/>
            <a:ext cx="9927592" cy="587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2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7901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61921" y="95386"/>
            <a:ext cx="867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CASE 2: IMPLEMENTING IN </a:t>
            </a:r>
            <a:r>
              <a:rPr lang="en-US" sz="3600" b="1" dirty="0" err="1" smtClean="0">
                <a:solidFill>
                  <a:schemeClr val="bg1"/>
                </a:solidFill>
              </a:rPr>
              <a:t>lpSolveAPI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97" y="914326"/>
            <a:ext cx="9873805" cy="597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0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7901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61921" y="95386"/>
            <a:ext cx="867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CASE 2: IMPLEMENTING IN </a:t>
            </a:r>
            <a:r>
              <a:rPr lang="en-US" sz="3600" b="1" dirty="0" err="1" smtClean="0">
                <a:solidFill>
                  <a:schemeClr val="bg1"/>
                </a:solidFill>
              </a:rPr>
              <a:t>lpSolveAPI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14" y="872319"/>
            <a:ext cx="9889173" cy="600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5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7901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61921" y="95386"/>
            <a:ext cx="867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CASE 2: IMPLEMENTING IN </a:t>
            </a:r>
            <a:r>
              <a:rPr lang="en-US" sz="3600" b="1" dirty="0" err="1" smtClean="0">
                <a:solidFill>
                  <a:schemeClr val="bg1"/>
                </a:solidFill>
              </a:rPr>
              <a:t>lpSolveAPI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21" y="914400"/>
            <a:ext cx="9942959" cy="394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4" y="790113"/>
            <a:ext cx="12134850" cy="48958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7901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61921" y="95386"/>
            <a:ext cx="867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CASE 2: SOLUTION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901" y="5699471"/>
            <a:ext cx="343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yields a </a:t>
            </a:r>
            <a:r>
              <a:rPr lang="en-US" b="1" dirty="0" smtClean="0"/>
              <a:t>Capacity Factor </a:t>
            </a:r>
            <a:r>
              <a:rPr lang="en-US" dirty="0" smtClean="0"/>
              <a:t>of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387" y="5766957"/>
            <a:ext cx="32847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i="1" dirty="0" smtClean="0">
                <a:solidFill>
                  <a:srgbClr val="002060"/>
                </a:solidFill>
              </a:rPr>
              <a:t>29.48%</a:t>
            </a:r>
            <a:endParaRPr lang="en-US" sz="8000" i="1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09635" y="5707725"/>
            <a:ext cx="408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New lines between West and East grids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803473" y="5689969"/>
            <a:ext cx="446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New lines between East and Downstate grids</a:t>
            </a:r>
            <a:endParaRPr lang="en-US" b="1" dirty="0"/>
          </a:p>
        </p:txBody>
      </p:sp>
      <p:grpSp>
        <p:nvGrpSpPr>
          <p:cNvPr id="45" name="Group 44"/>
          <p:cNvGrpSpPr/>
          <p:nvPr/>
        </p:nvGrpSpPr>
        <p:grpSpPr>
          <a:xfrm rot="1329022">
            <a:off x="5400626" y="2780878"/>
            <a:ext cx="1696191" cy="1074790"/>
            <a:chOff x="6163863" y="5781630"/>
            <a:chExt cx="1696191" cy="1074790"/>
          </a:xfrm>
        </p:grpSpPr>
        <p:cxnSp>
          <p:nvCxnSpPr>
            <p:cNvPr id="17" name="Straight Connector 16"/>
            <p:cNvCxnSpPr/>
            <p:nvPr/>
          </p:nvCxnSpPr>
          <p:spPr>
            <a:xfrm rot="20047530">
              <a:off x="6199931" y="5781630"/>
              <a:ext cx="1660123" cy="79233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20047530">
              <a:off x="6163863" y="5852244"/>
              <a:ext cx="1660123" cy="79233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20047530">
              <a:off x="6189934" y="5922859"/>
              <a:ext cx="1660123" cy="79233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20047530">
              <a:off x="6189382" y="5993474"/>
              <a:ext cx="1660123" cy="79233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20047530">
              <a:off x="6197706" y="6064088"/>
              <a:ext cx="1660123" cy="79233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 rot="3294819">
            <a:off x="7141498" y="3944876"/>
            <a:ext cx="1668702" cy="1198414"/>
            <a:chOff x="6094125" y="5446614"/>
            <a:chExt cx="1668702" cy="1198414"/>
          </a:xfrm>
        </p:grpSpPr>
        <p:cxnSp>
          <p:nvCxnSpPr>
            <p:cNvPr id="26" name="Straight Connector 25"/>
            <p:cNvCxnSpPr/>
            <p:nvPr/>
          </p:nvCxnSpPr>
          <p:spPr>
            <a:xfrm rot="17118940">
              <a:off x="6683865" y="5612074"/>
              <a:ext cx="451282" cy="1614626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7118940">
              <a:off x="6675797" y="5505341"/>
              <a:ext cx="451282" cy="1614626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7118940">
              <a:off x="6729873" y="5398608"/>
              <a:ext cx="451282" cy="1614626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7118940">
              <a:off x="6686296" y="5291875"/>
              <a:ext cx="451282" cy="1614626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7118940">
              <a:off x="6713740" y="5185141"/>
              <a:ext cx="451282" cy="1614626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7118940">
              <a:off x="6705671" y="5078408"/>
              <a:ext cx="451282" cy="1614626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7118940">
              <a:off x="6706485" y="4971675"/>
              <a:ext cx="451282" cy="1614626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7118940">
              <a:off x="6680666" y="4864942"/>
              <a:ext cx="451282" cy="1614626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4457182" y="5734359"/>
            <a:ext cx="2242126" cy="1323439"/>
            <a:chOff x="5097262" y="5734359"/>
            <a:chExt cx="2242126" cy="1323439"/>
          </a:xfrm>
        </p:grpSpPr>
        <p:sp>
          <p:nvSpPr>
            <p:cNvPr id="13" name="TextBox 12"/>
            <p:cNvSpPr txBox="1"/>
            <p:nvPr/>
          </p:nvSpPr>
          <p:spPr>
            <a:xfrm>
              <a:off x="5097262" y="5734359"/>
              <a:ext cx="72649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i="1" dirty="0" smtClean="0">
                  <a:solidFill>
                    <a:srgbClr val="FFC000"/>
                  </a:solidFill>
                </a:rPr>
                <a:t>5</a:t>
              </a:r>
              <a:endParaRPr lang="en-US" sz="8000" i="1" dirty="0">
                <a:solidFill>
                  <a:srgbClr val="FFC000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724515" y="6241003"/>
              <a:ext cx="1614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C000"/>
                  </a:solidFill>
                </a:rPr>
                <a:t>(2000MW)</a:t>
              </a:r>
              <a:endParaRPr lang="en-US" b="1" i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148731" y="5708349"/>
            <a:ext cx="2304288" cy="1323439"/>
            <a:chOff x="9697371" y="5708349"/>
            <a:chExt cx="2304288" cy="1323439"/>
          </a:xfrm>
        </p:grpSpPr>
        <p:sp>
          <p:nvSpPr>
            <p:cNvPr id="14" name="TextBox 13"/>
            <p:cNvSpPr txBox="1"/>
            <p:nvPr/>
          </p:nvSpPr>
          <p:spPr>
            <a:xfrm>
              <a:off x="9697371" y="5708349"/>
              <a:ext cx="72649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i="1" dirty="0" smtClean="0">
                  <a:solidFill>
                    <a:srgbClr val="FFFF00"/>
                  </a:solidFill>
                </a:rPr>
                <a:t>8</a:t>
              </a:r>
              <a:endParaRPr lang="en-US" sz="8000" i="1" dirty="0">
                <a:solidFill>
                  <a:srgbClr val="FFFF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386786" y="6242484"/>
              <a:ext cx="1614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FF00"/>
                  </a:solidFill>
                </a:rPr>
                <a:t>(3200MW)</a:t>
              </a:r>
              <a:endParaRPr lang="en-US" b="1" i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868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" y="0"/>
            <a:ext cx="10661597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968" y="77672"/>
            <a:ext cx="1412792" cy="6119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415" y="1248413"/>
            <a:ext cx="1416867" cy="6926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525" y="2497415"/>
            <a:ext cx="1018344" cy="1018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415" y="5102295"/>
            <a:ext cx="1723537" cy="605752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6255185" y="4836888"/>
            <a:ext cx="1920240" cy="1920240"/>
          </a:xfrm>
          <a:prstGeom prst="ellipse">
            <a:avLst/>
          </a:prstGeom>
          <a:solidFill>
            <a:srgbClr val="FF0000">
              <a:alpha val="1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412251" y="2774220"/>
            <a:ext cx="1280160" cy="1280160"/>
          </a:xfrm>
          <a:prstGeom prst="ellipse">
            <a:avLst/>
          </a:prstGeom>
          <a:solidFill>
            <a:srgbClr val="FF0000">
              <a:alpha val="1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069870" y="3590095"/>
            <a:ext cx="457200" cy="457200"/>
          </a:xfrm>
          <a:prstGeom prst="ellipse">
            <a:avLst/>
          </a:prstGeom>
          <a:solidFill>
            <a:srgbClr val="FF0000">
              <a:alpha val="1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21" y="3788050"/>
            <a:ext cx="599033" cy="5990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86" y="3991755"/>
            <a:ext cx="394392" cy="39647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94986" y="2436639"/>
            <a:ext cx="405953" cy="4059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73775" y="5594031"/>
            <a:ext cx="405953" cy="40595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470" y="3151158"/>
            <a:ext cx="599033" cy="59903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15" y="3656970"/>
            <a:ext cx="394392" cy="396479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4052331" y="3414300"/>
            <a:ext cx="2187389" cy="376341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379013" y="3818695"/>
            <a:ext cx="904585" cy="1997599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059798" y="1236286"/>
            <a:ext cx="851073" cy="628645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257830" y="177883"/>
            <a:ext cx="81280" cy="1203014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522095" y="4686613"/>
            <a:ext cx="721676" cy="775176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6496844" y="1796411"/>
            <a:ext cx="2170288" cy="1056795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0927805" y="5210043"/>
            <a:ext cx="981679" cy="981679"/>
          </a:xfrm>
          <a:prstGeom prst="ellipse">
            <a:avLst/>
          </a:prstGeom>
          <a:solidFill>
            <a:srgbClr val="FF0000">
              <a:alpha val="1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0927805" y="6172704"/>
            <a:ext cx="1120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Demand</a:t>
            </a:r>
          </a:p>
          <a:p>
            <a:r>
              <a:rPr lang="en-US" dirty="0" smtClean="0"/>
              <a:t>(by size)</a:t>
            </a:r>
            <a:endParaRPr lang="en-US" dirty="0"/>
          </a:p>
        </p:txBody>
      </p:sp>
      <p:grpSp>
        <p:nvGrpSpPr>
          <p:cNvPr id="77" name="Group 76"/>
          <p:cNvGrpSpPr/>
          <p:nvPr/>
        </p:nvGrpSpPr>
        <p:grpSpPr>
          <a:xfrm>
            <a:off x="10621920" y="3336503"/>
            <a:ext cx="1496119" cy="1706800"/>
            <a:chOff x="10621920" y="2980903"/>
            <a:chExt cx="1496119" cy="170680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1920" y="2980903"/>
              <a:ext cx="599033" cy="599033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3858" y="3086916"/>
              <a:ext cx="394392" cy="396479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78115" y="3077442"/>
              <a:ext cx="405953" cy="405953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10723548" y="3487374"/>
              <a:ext cx="13944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Power Gen.;</a:t>
              </a:r>
            </a:p>
            <a:p>
              <a:pPr algn="ctr"/>
              <a:r>
                <a:rPr lang="en-US" dirty="0" smtClean="0"/>
                <a:t>Coal/</a:t>
              </a:r>
            </a:p>
            <a:p>
              <a:pPr algn="ctr"/>
              <a:r>
                <a:rPr lang="en-US" dirty="0" smtClean="0"/>
                <a:t>Nuclear/</a:t>
              </a:r>
            </a:p>
            <a:p>
              <a:pPr algn="ctr"/>
              <a:r>
                <a:rPr lang="en-US" dirty="0" smtClean="0"/>
                <a:t>Hydro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0688788" y="2316480"/>
            <a:ext cx="1429903" cy="770843"/>
            <a:chOff x="10688788" y="2235200"/>
            <a:chExt cx="1429903" cy="770843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10895833" y="2235200"/>
              <a:ext cx="970519" cy="10160"/>
            </a:xfrm>
            <a:prstGeom prst="straightConnector1">
              <a:avLst/>
            </a:prstGeom>
            <a:ln w="4762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10688788" y="2359712"/>
              <a:ext cx="14299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Transmission</a:t>
              </a:r>
            </a:p>
            <a:p>
              <a:pPr algn="ctr"/>
              <a:r>
                <a:rPr lang="en-US" dirty="0" smtClean="0"/>
                <a:t>Lines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0779760" y="1371601"/>
            <a:ext cx="1219200" cy="546827"/>
            <a:chOff x="10779760" y="1330961"/>
            <a:chExt cx="1219200" cy="546827"/>
          </a:xfrm>
        </p:grpSpPr>
        <p:grpSp>
          <p:nvGrpSpPr>
            <p:cNvPr id="64" name="Group 63"/>
            <p:cNvGrpSpPr/>
            <p:nvPr/>
          </p:nvGrpSpPr>
          <p:grpSpPr>
            <a:xfrm>
              <a:off x="10779760" y="1330961"/>
              <a:ext cx="1219200" cy="193040"/>
              <a:chOff x="10779760" y="1412241"/>
              <a:chExt cx="1219200" cy="19304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0779760" y="1412241"/>
                <a:ext cx="1219200" cy="1930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>
                <a:off x="10891874" y="1500352"/>
                <a:ext cx="959943" cy="0"/>
              </a:xfrm>
              <a:prstGeom prst="straightConnector1">
                <a:avLst/>
              </a:prstGeom>
              <a:ln w="47625">
                <a:solidFill>
                  <a:schemeClr val="bg1">
                    <a:alpha val="98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10818314" y="1508456"/>
              <a:ext cx="1120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Imports</a:t>
              </a:r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10611353" y="167337"/>
            <a:ext cx="1580119" cy="978932"/>
            <a:chOff x="10611353" y="167337"/>
            <a:chExt cx="1580119" cy="978932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11353" y="167337"/>
              <a:ext cx="609600" cy="609600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9977" y="167337"/>
              <a:ext cx="609600" cy="609600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1872" y="167337"/>
              <a:ext cx="609600" cy="609600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10903329" y="776937"/>
              <a:ext cx="1120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Windsites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382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7901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61921" y="95386"/>
            <a:ext cx="867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DATA</a:t>
            </a:r>
            <a:endParaRPr 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10937963"/>
              </p:ext>
            </p:extLst>
          </p:nvPr>
        </p:nvGraphicFramePr>
        <p:xfrm>
          <a:off x="452761" y="719666"/>
          <a:ext cx="11283519" cy="6138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76622" y="6488668"/>
            <a:ext cx="5415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NREL &amp; The Earth Institute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937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7901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61921" y="95386"/>
            <a:ext cx="867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CASE 1: CONSTRAINTS ON DATA</a:t>
            </a:r>
            <a:endParaRPr lang="en-US" sz="3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Diagram 3"/>
              <p:cNvGraphicFramePr/>
              <p:nvPr>
                <p:extLst>
                  <p:ext uri="{D42A27DB-BD31-4B8C-83A1-F6EECF244321}">
                    <p14:modId xmlns:p14="http://schemas.microsoft.com/office/powerpoint/2010/main" val="954359011"/>
                  </p:ext>
                </p:extLst>
              </p:nvPr>
            </p:nvGraphicFramePr>
            <p:xfrm>
              <a:off x="310717" y="612565"/>
              <a:ext cx="11665259" cy="52023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Diagram 3"/>
              <p:cNvGraphicFramePr/>
              <p:nvPr>
                <p:extLst>
                  <p:ext uri="{D42A27DB-BD31-4B8C-83A1-F6EECF244321}">
                    <p14:modId xmlns:p14="http://schemas.microsoft.com/office/powerpoint/2010/main" val="954359011"/>
                  </p:ext>
                </p:extLst>
              </p:nvPr>
            </p:nvGraphicFramePr>
            <p:xfrm>
              <a:off x="310717" y="612565"/>
              <a:ext cx="11665259" cy="52023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11" name="TextBox 10"/>
          <p:cNvSpPr txBox="1"/>
          <p:nvPr/>
        </p:nvSpPr>
        <p:spPr>
          <a:xfrm>
            <a:off x="976544" y="5474381"/>
            <a:ext cx="7004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i</a:t>
            </a:r>
            <a:r>
              <a:rPr lang="en-US" dirty="0" smtClean="0"/>
              <a:t> – site</a:t>
            </a:r>
          </a:p>
          <a:p>
            <a:r>
              <a:rPr lang="en-US" i="1" dirty="0" smtClean="0"/>
              <a:t>h</a:t>
            </a:r>
            <a:r>
              <a:rPr lang="en-US" dirty="0" smtClean="0"/>
              <a:t> – hour</a:t>
            </a:r>
          </a:p>
          <a:p>
            <a:r>
              <a:rPr lang="en-US" i="1" dirty="0" err="1" smtClean="0"/>
              <a:t>gen.per.turb</a:t>
            </a:r>
            <a:r>
              <a:rPr lang="en-US" dirty="0" smtClean="0"/>
              <a:t> – generation per turbine</a:t>
            </a:r>
          </a:p>
          <a:p>
            <a:r>
              <a:rPr lang="en-US" i="1" dirty="0" smtClean="0"/>
              <a:t>n.t</a:t>
            </a:r>
            <a:r>
              <a:rPr lang="en-US" dirty="0" smtClean="0"/>
              <a:t> – number of turbines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65903" y="547438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err="1"/>
              <a:t>other.gen</a:t>
            </a:r>
            <a:r>
              <a:rPr lang="en-US" dirty="0"/>
              <a:t> – non-</a:t>
            </a:r>
            <a:r>
              <a:rPr lang="en-US" dirty="0" err="1"/>
              <a:t>baseload</a:t>
            </a:r>
            <a:r>
              <a:rPr lang="en-US" dirty="0"/>
              <a:t> generation or imports</a:t>
            </a:r>
          </a:p>
          <a:p>
            <a:r>
              <a:rPr lang="en-US" i="1" dirty="0" err="1"/>
              <a:t>trans.a.b</a:t>
            </a:r>
            <a:r>
              <a:rPr lang="en-US" dirty="0"/>
              <a:t> – transmission from a to b</a:t>
            </a:r>
          </a:p>
          <a:p>
            <a:r>
              <a:rPr lang="en-US" i="1" dirty="0"/>
              <a:t>demand</a:t>
            </a:r>
            <a:r>
              <a:rPr lang="en-US" dirty="0"/>
              <a:t> – demand</a:t>
            </a:r>
          </a:p>
          <a:p>
            <a:r>
              <a:rPr lang="en-US" i="1" dirty="0" err="1"/>
              <a:t>base.gen</a:t>
            </a:r>
            <a:r>
              <a:rPr lang="en-US" dirty="0"/>
              <a:t> – </a:t>
            </a:r>
            <a:r>
              <a:rPr lang="en-US" dirty="0" err="1"/>
              <a:t>baseload</a:t>
            </a:r>
            <a:r>
              <a:rPr lang="en-US" dirty="0"/>
              <a:t> generation</a:t>
            </a:r>
          </a:p>
        </p:txBody>
      </p:sp>
    </p:spTree>
    <p:extLst>
      <p:ext uri="{BB962C8B-B14F-4D97-AF65-F5344CB8AC3E}">
        <p14:creationId xmlns:p14="http://schemas.microsoft.com/office/powerpoint/2010/main" val="399367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7901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61921" y="95386"/>
            <a:ext cx="867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CASE 1: VARIABLES TO FIND</a:t>
            </a:r>
            <a:endParaRPr lang="en-US" sz="3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Diagram 3"/>
              <p:cNvGraphicFramePr/>
              <p:nvPr>
                <p:extLst>
                  <p:ext uri="{D42A27DB-BD31-4B8C-83A1-F6EECF244321}">
                    <p14:modId xmlns:p14="http://schemas.microsoft.com/office/powerpoint/2010/main" val="256006314"/>
                  </p:ext>
                </p:extLst>
              </p:nvPr>
            </p:nvGraphicFramePr>
            <p:xfrm>
              <a:off x="345242" y="1180725"/>
              <a:ext cx="11373282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Diagram 3"/>
              <p:cNvGraphicFramePr/>
              <p:nvPr>
                <p:extLst>
                  <p:ext uri="{D42A27DB-BD31-4B8C-83A1-F6EECF244321}">
                    <p14:modId xmlns:p14="http://schemas.microsoft.com/office/powerpoint/2010/main" val="256006314"/>
                  </p:ext>
                </p:extLst>
              </p:nvPr>
            </p:nvGraphicFramePr>
            <p:xfrm>
              <a:off x="345242" y="1180725"/>
              <a:ext cx="11373282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4532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901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61921" y="95386"/>
            <a:ext cx="867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CASE 1: OPTIMIZING</a:t>
            </a:r>
            <a:endParaRPr lang="en-US" sz="3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Diagram 1"/>
              <p:cNvGraphicFramePr/>
              <p:nvPr>
                <p:extLst>
                  <p:ext uri="{D42A27DB-BD31-4B8C-83A1-F6EECF244321}">
                    <p14:modId xmlns:p14="http://schemas.microsoft.com/office/powerpoint/2010/main" val="2082782373"/>
                  </p:ext>
                </p:extLst>
              </p:nvPr>
            </p:nvGraphicFramePr>
            <p:xfrm>
              <a:off x="310718" y="985996"/>
              <a:ext cx="11523216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2" name="Diagram 1"/>
              <p:cNvGraphicFramePr/>
              <p:nvPr>
                <p:extLst>
                  <p:ext uri="{D42A27DB-BD31-4B8C-83A1-F6EECF244321}">
                    <p14:modId xmlns:p14="http://schemas.microsoft.com/office/powerpoint/2010/main" val="2082782373"/>
                  </p:ext>
                </p:extLst>
              </p:nvPr>
            </p:nvGraphicFramePr>
            <p:xfrm>
              <a:off x="310718" y="985996"/>
              <a:ext cx="11523216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1402677" y="1313895"/>
            <a:ext cx="93748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Therefore, we have formulated a </a:t>
            </a:r>
            <a:r>
              <a:rPr lang="en-US" b="1" dirty="0" smtClean="0"/>
              <a:t>Mixed Integer Linear Programming (MILP) problem</a:t>
            </a:r>
            <a:r>
              <a:rPr lang="en-US" dirty="0" smtClean="0"/>
              <a:t>, with:</a:t>
            </a:r>
          </a:p>
          <a:p>
            <a:pPr algn="ctr"/>
            <a:r>
              <a:rPr lang="en-US" sz="3600" b="1" i="1" dirty="0" smtClean="0">
                <a:solidFill>
                  <a:srgbClr val="002060"/>
                </a:solidFill>
              </a:rPr>
              <a:t>26281</a:t>
            </a:r>
            <a:r>
              <a:rPr lang="en-US" dirty="0" smtClean="0"/>
              <a:t> constraints</a:t>
            </a:r>
          </a:p>
          <a:p>
            <a:pPr algn="ctr"/>
            <a:r>
              <a:rPr lang="en-US" sz="3600" b="1" i="1" dirty="0" smtClean="0">
                <a:solidFill>
                  <a:srgbClr val="002060"/>
                </a:solidFill>
              </a:rPr>
              <a:t>43866</a:t>
            </a:r>
            <a:r>
              <a:rPr lang="en-US" dirty="0" smtClean="0"/>
              <a:t> variables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1033" y="4829447"/>
            <a:ext cx="101826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solve this problem using the </a:t>
            </a:r>
            <a:r>
              <a:rPr lang="en-US" b="1" dirty="0" err="1" smtClean="0"/>
              <a:t>lpSolveAPI</a:t>
            </a:r>
            <a:r>
              <a:rPr lang="en-US" dirty="0" smtClean="0"/>
              <a:t> package in R (or</a:t>
            </a:r>
            <a:r>
              <a:rPr lang="en-US" b="1" dirty="0" smtClean="0"/>
              <a:t> </a:t>
            </a:r>
            <a:r>
              <a:rPr lang="en-US" b="1" dirty="0" err="1" smtClean="0"/>
              <a:t>lpsolve</a:t>
            </a:r>
            <a:r>
              <a:rPr lang="en-US" b="1" dirty="0" smtClean="0"/>
              <a:t> </a:t>
            </a:r>
            <a:r>
              <a:rPr lang="en-US" dirty="0" smtClean="0"/>
              <a:t>in Python, etc.) to obtain optimum values for our variables, which tells us:</a:t>
            </a:r>
          </a:p>
          <a:p>
            <a:pPr marL="342900" indent="-342900">
              <a:buAutoNum type="arabicPeriod"/>
            </a:pPr>
            <a:r>
              <a:rPr lang="en-US" dirty="0" smtClean="0"/>
              <a:t>The </a:t>
            </a:r>
            <a:r>
              <a:rPr lang="en-US" b="1" dirty="0" smtClean="0"/>
              <a:t>optimal distribution of 5000 turbines </a:t>
            </a:r>
            <a:r>
              <a:rPr lang="en-US" dirty="0" smtClean="0"/>
              <a:t>across 66 sites</a:t>
            </a:r>
          </a:p>
          <a:p>
            <a:pPr marL="342900" indent="-342900">
              <a:buAutoNum type="arabicPeriod"/>
            </a:pPr>
            <a:r>
              <a:rPr lang="en-US" dirty="0" smtClean="0"/>
              <a:t>A </a:t>
            </a:r>
            <a:r>
              <a:rPr lang="en-US" b="1" dirty="0" smtClean="0"/>
              <a:t>schedule for generators and importers </a:t>
            </a:r>
            <a:r>
              <a:rPr lang="en-US" dirty="0" smtClean="0"/>
              <a:t>in the three zones</a:t>
            </a:r>
          </a:p>
          <a:p>
            <a:pPr marL="342900" indent="-342900">
              <a:buAutoNum type="arabicPeriod"/>
            </a:pPr>
            <a:r>
              <a:rPr lang="en-US" dirty="0" smtClean="0"/>
              <a:t>A </a:t>
            </a:r>
            <a:r>
              <a:rPr lang="en-US" b="1" dirty="0" smtClean="0"/>
              <a:t>schedule for transmission </a:t>
            </a:r>
            <a:r>
              <a:rPr lang="en-US" dirty="0" smtClean="0"/>
              <a:t>between the three zones</a:t>
            </a:r>
          </a:p>
          <a:p>
            <a:r>
              <a:rPr lang="en-US" i="1" dirty="0" smtClean="0"/>
              <a:t>while maximizing our utilization of wind power.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8010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901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61921" y="95386"/>
            <a:ext cx="867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CASE 1: IMPLEMENTING IN </a:t>
            </a:r>
            <a:r>
              <a:rPr lang="en-US" sz="3600" b="1" dirty="0" err="1" smtClean="0">
                <a:solidFill>
                  <a:schemeClr val="bg1"/>
                </a:solidFill>
              </a:rPr>
              <a:t>lpSolveAPI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04" y="933135"/>
            <a:ext cx="9927592" cy="575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1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7901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61921" y="95386"/>
            <a:ext cx="867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CASE 1: IMPLEMENTING IN </a:t>
            </a:r>
            <a:r>
              <a:rPr lang="en-US" sz="3600" b="1" dirty="0" err="1" smtClean="0">
                <a:solidFill>
                  <a:schemeClr val="bg1"/>
                </a:solidFill>
              </a:rPr>
              <a:t>lpSolveAPI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572" y="924913"/>
            <a:ext cx="9896856" cy="587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7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7901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61921" y="95386"/>
            <a:ext cx="867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CASE 1: IMPLEMENTING IN </a:t>
            </a:r>
            <a:r>
              <a:rPr lang="en-US" sz="3600" b="1" dirty="0" err="1" smtClean="0">
                <a:solidFill>
                  <a:schemeClr val="bg1"/>
                </a:solidFill>
              </a:rPr>
              <a:t>lpSolveAPI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29" y="958790"/>
            <a:ext cx="9904541" cy="315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7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824</Words>
  <Application>Microsoft Office PowerPoint</Application>
  <PresentationFormat>Widescreen</PresentationFormat>
  <Paragraphs>148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Vinod</dc:creator>
  <cp:lastModifiedBy>Sagar Vinod</cp:lastModifiedBy>
  <cp:revision>44</cp:revision>
  <dcterms:created xsi:type="dcterms:W3CDTF">2015-03-31T02:18:47Z</dcterms:created>
  <dcterms:modified xsi:type="dcterms:W3CDTF">2015-04-08T01:26:37Z</dcterms:modified>
</cp:coreProperties>
</file>