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11E8-C889-4FA6-BE9A-529AF7AD59FB}" type="datetimeFigureOut">
              <a:rPr lang="nl-BE" smtClean="0"/>
              <a:t>1/11/2014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BBF-621D-430B-9EDB-8FEF248AD53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11E8-C889-4FA6-BE9A-529AF7AD59FB}" type="datetimeFigureOut">
              <a:rPr lang="nl-BE" smtClean="0"/>
              <a:t>1/11/2014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BBF-621D-430B-9EDB-8FEF248AD53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11E8-C889-4FA6-BE9A-529AF7AD59FB}" type="datetimeFigureOut">
              <a:rPr lang="nl-BE" smtClean="0"/>
              <a:t>1/11/2014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BBF-621D-430B-9EDB-8FEF248AD53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11E8-C889-4FA6-BE9A-529AF7AD59FB}" type="datetimeFigureOut">
              <a:rPr lang="nl-BE" smtClean="0"/>
              <a:t>1/11/2014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BBF-621D-430B-9EDB-8FEF248AD53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11E8-C889-4FA6-BE9A-529AF7AD59FB}" type="datetimeFigureOut">
              <a:rPr lang="nl-BE" smtClean="0"/>
              <a:t>1/11/2014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BBF-621D-430B-9EDB-8FEF248AD53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11E8-C889-4FA6-BE9A-529AF7AD59FB}" type="datetimeFigureOut">
              <a:rPr lang="nl-BE" smtClean="0"/>
              <a:t>1/11/2014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BBF-621D-430B-9EDB-8FEF248AD53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11E8-C889-4FA6-BE9A-529AF7AD59FB}" type="datetimeFigureOut">
              <a:rPr lang="nl-BE" smtClean="0"/>
              <a:t>1/11/2014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BBF-621D-430B-9EDB-8FEF248AD53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11E8-C889-4FA6-BE9A-529AF7AD59FB}" type="datetimeFigureOut">
              <a:rPr lang="nl-BE" smtClean="0"/>
              <a:t>1/11/2014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BBF-621D-430B-9EDB-8FEF248AD53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11E8-C889-4FA6-BE9A-529AF7AD59FB}" type="datetimeFigureOut">
              <a:rPr lang="nl-BE" smtClean="0"/>
              <a:t>1/11/2014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BBF-621D-430B-9EDB-8FEF248AD53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11E8-C889-4FA6-BE9A-529AF7AD59FB}" type="datetimeFigureOut">
              <a:rPr lang="nl-BE" smtClean="0"/>
              <a:t>1/11/2014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BBF-621D-430B-9EDB-8FEF248AD53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11E8-C889-4FA6-BE9A-529AF7AD59FB}" type="datetimeFigureOut">
              <a:rPr lang="nl-BE" smtClean="0"/>
              <a:t>1/11/2014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BBF-621D-430B-9EDB-8FEF248AD53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511E8-C889-4FA6-BE9A-529AF7AD59FB}" type="datetimeFigureOut">
              <a:rPr lang="nl-BE" smtClean="0"/>
              <a:t>1/11/2014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01BBF-621D-430B-9EDB-8FEF248AD537}" type="slidenum">
              <a:rPr lang="nl-BE" smtClean="0"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Sample </a:t>
            </a:r>
            <a:r>
              <a:rPr lang="nl-BE" dirty="0" err="1" smtClean="0"/>
              <a:t>ppt</a:t>
            </a:r>
            <a:r>
              <a:rPr lang="nl-BE" smtClean="0"/>
              <a:t> 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Diavoorstelling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Sample ppt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</dc:title>
  <dc:creator>stijn neirinckx</dc:creator>
  <cp:lastModifiedBy>stijn neirinckx</cp:lastModifiedBy>
  <cp:revision>1</cp:revision>
  <dcterms:created xsi:type="dcterms:W3CDTF">2014-11-01T21:58:25Z</dcterms:created>
  <dcterms:modified xsi:type="dcterms:W3CDTF">2014-11-01T21:58:44Z</dcterms:modified>
</cp:coreProperties>
</file>