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16"/>
  </p:notesMasterIdLst>
  <p:sldIdLst>
    <p:sldId id="263" r:id="rId2"/>
    <p:sldId id="303" r:id="rId3"/>
    <p:sldId id="304" r:id="rId4"/>
    <p:sldId id="338" r:id="rId5"/>
    <p:sldId id="340" r:id="rId6"/>
    <p:sldId id="317" r:id="rId7"/>
    <p:sldId id="316" r:id="rId8"/>
    <p:sldId id="343" r:id="rId9"/>
    <p:sldId id="344" r:id="rId10"/>
    <p:sldId id="345" r:id="rId11"/>
    <p:sldId id="346" r:id="rId12"/>
    <p:sldId id="347" r:id="rId13"/>
    <p:sldId id="348" r:id="rId14"/>
    <p:sldId id="291" r:id="rId15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284" y="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48ECA-FA86-455E-BEB7-6208BD8FA186}" type="datetimeFigureOut">
              <a:rPr lang="ko-KR" altLang="en-US" smtClean="0"/>
              <a:pPr/>
              <a:t>2022-10-24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710"/>
            <a:ext cx="5438775" cy="446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3E831-18EF-47B2-B15D-4E67E6332C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475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zh-TW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E892236C-4FA9-402B-BDCE-5F746F56A89A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9762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15A481-272E-4BB0-B9F2-A3D9FAB4A988}" type="slidenum">
              <a:rPr lang="en-US" altLang="ko-KR"/>
              <a:pPr/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5531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15A481-272E-4BB0-B9F2-A3D9FAB4A988}" type="slidenum">
              <a:rPr lang="en-US" altLang="ko-KR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70334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15A481-272E-4BB0-B9F2-A3D9FAB4A988}" type="slidenum">
              <a:rPr lang="en-US" altLang="ko-KR"/>
              <a:pPr/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9599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E42BDD-018B-427F-A9DA-6F7DB3B7D900}" type="slidenum">
              <a:rPr lang="en-US" altLang="zh-TW"/>
              <a:pPr/>
              <a:t>2</a:t>
            </a:fld>
            <a:endParaRPr lang="en-US" altLang="zh-TW" dirty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98984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E42BDD-018B-427F-A9DA-6F7DB3B7D900}" type="slidenum">
              <a:rPr lang="en-US" altLang="zh-TW"/>
              <a:pPr/>
              <a:t>3</a:t>
            </a:fld>
            <a:endParaRPr lang="en-US" altLang="zh-TW" dirty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38228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15A481-272E-4BB0-B9F2-A3D9FAB4A988}" type="slidenum">
              <a:rPr lang="en-US" altLang="ko-KR"/>
              <a:pPr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5042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15A481-272E-4BB0-B9F2-A3D9FAB4A988}" type="slidenum">
              <a:rPr lang="en-US" altLang="ko-KR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4284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15A481-272E-4BB0-B9F2-A3D9FAB4A988}" type="slidenum">
              <a:rPr lang="en-US" altLang="ko-KR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8159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15A481-272E-4BB0-B9F2-A3D9FAB4A988}" type="slidenum">
              <a:rPr lang="en-US" altLang="ko-KR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8198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15A481-272E-4BB0-B9F2-A3D9FAB4A988}" type="slidenum">
              <a:rPr lang="en-US" altLang="ko-KR"/>
              <a:pPr/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263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15A481-272E-4BB0-B9F2-A3D9FAB4A988}" type="slidenum">
              <a:rPr lang="en-US" altLang="ko-KR"/>
              <a:pPr/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1593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7588" cy="6859588"/>
          </a:xfrm>
          <a:prstGeom prst="rect">
            <a:avLst/>
          </a:prstGeom>
          <a:noFill/>
        </p:spPr>
      </p:pic>
      <p:sp>
        <p:nvSpPr>
          <p:cNvPr id="550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981200" y="2438400"/>
            <a:ext cx="70993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5509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733800"/>
            <a:ext cx="7086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ko-KR" altLang="en-US"/>
              <a:t>마스터 부제목 스타일 편집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7400" y="1676400"/>
            <a:ext cx="3505200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1676400"/>
            <a:ext cx="3505200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tandard-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907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-1588"/>
            <a:ext cx="9907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2438400"/>
            <a:ext cx="7099300" cy="1143000"/>
          </a:xfrm>
          <a:solidFill>
            <a:schemeClr val="bg1"/>
          </a:solidFill>
        </p:spPr>
        <p:txBody>
          <a:bodyPr/>
          <a:lstStyle>
            <a:lvl1pPr>
              <a:defRPr sz="3600" baseline="0"/>
            </a:lvl1pPr>
          </a:lstStyle>
          <a:p>
            <a:r>
              <a:rPr lang="en-US" altLang="zh-TW"/>
              <a:t>Click to edit Master title style</a:t>
            </a:r>
            <a:endParaRPr lang="en-US" altLang="zh-TW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733800"/>
            <a:ext cx="7086600" cy="1752600"/>
          </a:xfrm>
          <a:solidFill>
            <a:schemeClr val="bg1"/>
          </a:solidFill>
        </p:spPr>
        <p:txBody>
          <a:bodyPr/>
          <a:lstStyle>
            <a:lvl1pPr marL="0" indent="0">
              <a:buFont typeface="Wingdings" pitchFamily="2" charset="2"/>
              <a:buNone/>
              <a:defRPr sz="1800" baseline="0"/>
            </a:lvl1pPr>
          </a:lstStyle>
          <a:p>
            <a:r>
              <a:rPr lang="en-US" altLang="zh-TW"/>
              <a:t>Click to edit Master subtitle style</a:t>
            </a:r>
            <a:endParaRPr lang="en-US" altLang="zh-TW" dirty="0"/>
          </a:p>
        </p:txBody>
      </p:sp>
      <p:sp>
        <p:nvSpPr>
          <p:cNvPr id="7" name="차트 개체 틀 6"/>
          <p:cNvSpPr>
            <a:spLocks noGrp="1"/>
          </p:cNvSpPr>
          <p:nvPr>
            <p:ph type="chart" sz="quarter" idx="10"/>
          </p:nvPr>
        </p:nvSpPr>
        <p:spPr>
          <a:xfrm>
            <a:off x="881063" y="928688"/>
            <a:ext cx="2857500" cy="714375"/>
          </a:xfr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89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907588" cy="6859588"/>
          </a:xfrm>
          <a:prstGeom prst="rect">
            <a:avLst/>
          </a:prstGeom>
          <a:noFill/>
        </p:spPr>
      </p:pic>
      <p:sp>
        <p:nvSpPr>
          <p:cNvPr id="5498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38100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et </a:t>
            </a:r>
            <a:r>
              <a:rPr lang="en-GB" dirty="0" err="1"/>
              <a:t>modifiez</a:t>
            </a:r>
            <a:r>
              <a:rPr lang="en-GB" dirty="0"/>
              <a:t> le titre</a:t>
            </a:r>
          </a:p>
        </p:txBody>
      </p:sp>
      <p:sp>
        <p:nvSpPr>
          <p:cNvPr id="5498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57400" y="1676400"/>
            <a:ext cx="7162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49893" name="Text Box 5"/>
          <p:cNvSpPr txBox="1">
            <a:spLocks noChangeArrowheads="1"/>
          </p:cNvSpPr>
          <p:nvPr/>
        </p:nvSpPr>
        <p:spPr bwMode="auto">
          <a:xfrm>
            <a:off x="9369425" y="6477000"/>
            <a:ext cx="31451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fld id="{E8B1ABED-CB97-46AA-87F2-0A7A4F37B42E}" type="slidenum">
              <a:rPr lang="en-GB" sz="800">
                <a:latin typeface="맑은 고딕" panose="020B0503020000020004" pitchFamily="34" charset="-127"/>
              </a:rPr>
              <a:pPr/>
              <a:t>‹#›</a:t>
            </a:fld>
            <a:endParaRPr lang="en-GB" sz="1400" dirty="0"/>
          </a:p>
        </p:txBody>
      </p:sp>
      <p:sp>
        <p:nvSpPr>
          <p:cNvPr id="549894" name="Line 6"/>
          <p:cNvSpPr>
            <a:spLocks noChangeShapeType="1"/>
          </p:cNvSpPr>
          <p:nvPr/>
        </p:nvSpPr>
        <p:spPr bwMode="auto">
          <a:xfrm>
            <a:off x="152400" y="6477000"/>
            <a:ext cx="9505950" cy="0"/>
          </a:xfrm>
          <a:prstGeom prst="line">
            <a:avLst/>
          </a:prstGeom>
          <a:noFill/>
          <a:ln w="12700">
            <a:solidFill>
              <a:srgbClr val="8B8B8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9895" name="Line 7"/>
          <p:cNvSpPr>
            <a:spLocks noChangeShapeType="1"/>
          </p:cNvSpPr>
          <p:nvPr/>
        </p:nvSpPr>
        <p:spPr bwMode="auto">
          <a:xfrm flipV="1">
            <a:off x="9372600" y="1676400"/>
            <a:ext cx="0" cy="5029200"/>
          </a:xfrm>
          <a:prstGeom prst="line">
            <a:avLst/>
          </a:prstGeom>
          <a:noFill/>
          <a:ln w="12700">
            <a:solidFill>
              <a:srgbClr val="8B8B8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400" cap="all" baseline="0">
          <a:solidFill>
            <a:schemeClr val="tx2"/>
          </a:solidFill>
          <a:latin typeface="맑은 고딕" panose="020B0503020000020004" pitchFamily="34" charset="-127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50000"/>
        </a:spcBef>
        <a:spcAft>
          <a:spcPct val="0"/>
        </a:spcAft>
        <a:buClr>
          <a:srgbClr val="FF3F00"/>
        </a:buClr>
        <a:buFont typeface="Wingdings" pitchFamily="2" charset="2"/>
        <a:buChar char="n"/>
        <a:defRPr sz="2000">
          <a:solidFill>
            <a:schemeClr val="tx1"/>
          </a:solidFill>
          <a:latin typeface="맑은 고딕" panose="020B0503020000020004" pitchFamily="34" charset="-127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FF3F00"/>
        </a:buClr>
        <a:buSzPct val="100000"/>
        <a:buFont typeface="Wingdings" pitchFamily="2" charset="2"/>
        <a:buChar char="§"/>
        <a:defRPr>
          <a:solidFill>
            <a:schemeClr val="tx1"/>
          </a:solidFill>
          <a:latin typeface="맑은 고딕" panose="020B0503020000020004" pitchFamily="34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Tx/>
        <a:buFont typeface="Arial" pitchFamily="34" charset="0"/>
        <a:buChar char="•"/>
        <a:defRPr sz="1600">
          <a:solidFill>
            <a:schemeClr val="tx1"/>
          </a:solidFill>
          <a:latin typeface="맑은 고딕" panose="020B0503020000020004" pitchFamily="34" charset="-127"/>
        </a:defRPr>
      </a:lvl3pPr>
      <a:lvl4pPr marL="1562100" indent="-228600" algn="l" rtl="0" eaLnBrk="1" fontAlgn="base" latinLnBrk="1" hangingPunct="1">
        <a:spcBef>
          <a:spcPct val="20000"/>
        </a:spcBef>
        <a:spcAft>
          <a:spcPct val="0"/>
        </a:spcAft>
        <a:buClrTx/>
        <a:buFont typeface="Wingdings" pitchFamily="2" charset="2"/>
        <a:buChar char="§"/>
        <a:defRPr sz="1400">
          <a:solidFill>
            <a:schemeClr val="tx1"/>
          </a:solidFill>
          <a:latin typeface="맑은 고딕" panose="020B0503020000020004" pitchFamily="34" charset="-127"/>
        </a:defRPr>
      </a:lvl4pPr>
      <a:lvl5pPr marL="1981200" indent="-228600" algn="l" rtl="0" eaLnBrk="1" fontAlgn="base" latinLnBrk="1" hangingPunct="1">
        <a:spcBef>
          <a:spcPct val="20000"/>
        </a:spcBef>
        <a:spcAft>
          <a:spcPct val="0"/>
        </a:spcAft>
        <a:buClrTx/>
        <a:buFont typeface="Arial" pitchFamily="34" charset="0"/>
        <a:buChar char="-"/>
        <a:defRPr sz="1400">
          <a:solidFill>
            <a:schemeClr val="tx1"/>
          </a:solidFill>
          <a:latin typeface="맑은 고딕" panose="020B0503020000020004" pitchFamily="34" charset="-127"/>
        </a:defRPr>
      </a:lvl5pPr>
      <a:lvl6pPr marL="2438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3F00"/>
        </a:buClr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3F00"/>
        </a:buClr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3F00"/>
        </a:buClr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3F00"/>
        </a:buClr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138" y="1484784"/>
            <a:ext cx="8770366" cy="1440160"/>
          </a:xfrm>
        </p:spPr>
        <p:txBody>
          <a:bodyPr/>
          <a:lstStyle/>
          <a:p>
            <a:pPr algn="ctr"/>
            <a:r>
              <a:rPr lang="en-US" altLang="ko-KR" b="1" cap="none" dirty="0">
                <a:solidFill>
                  <a:schemeClr val="accent3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CRS</a:t>
            </a:r>
            <a:r>
              <a:rPr lang="ko-KR" altLang="en-US" b="1" cap="none" dirty="0">
                <a:solidFill>
                  <a:schemeClr val="accent3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b="1" cap="none" dirty="0">
                <a:solidFill>
                  <a:schemeClr val="accent3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– Monitor FRS</a:t>
            </a:r>
            <a:endParaRPr lang="en-US" altLang="zh-TW" b="1" cap="none" dirty="0">
              <a:solidFill>
                <a:schemeClr val="accent3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E221A600-8C32-4341-9872-0C605C825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90" y="1710370"/>
            <a:ext cx="4032448" cy="3925662"/>
          </a:xfrm>
          <a:prstGeom prst="rect">
            <a:avLst/>
          </a:prstGeom>
        </p:spPr>
      </p:pic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043017"/>
              </p:ext>
            </p:extLst>
          </p:nvPr>
        </p:nvGraphicFramePr>
        <p:xfrm>
          <a:off x="560513" y="1655555"/>
          <a:ext cx="8602959" cy="5128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6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6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449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Contents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조회</a:t>
                      </a:r>
                      <a:endParaRPr lang="en-US" altLang="ko-KR" sz="105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저장된 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FRS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값들을 조회 </a:t>
                      </a:r>
                      <a:r>
                        <a:rPr lang="ko-KR" altLang="en-US" sz="1050" b="0" baseline="0" dirty="0" err="1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합니</a:t>
                      </a:r>
                      <a:endParaRPr lang="en-US" altLang="ko-KR" sz="105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다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  <a:endParaRPr lang="en-US" altLang="ko-KR" sz="105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기본값으로 등록일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시작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끝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은 </a:t>
                      </a:r>
                      <a:endParaRPr lang="en-US" altLang="ko-KR" sz="105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050" b="0" baseline="0" dirty="0" err="1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오늘입니다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en-US" altLang="ko-KR" sz="1050" b="1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</a:t>
                      </a:r>
                      <a:r>
                        <a:rPr lang="ko-KR" altLang="en-US" sz="105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번 영역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 값이 출력됩니다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  </a:t>
                      </a:r>
                      <a:r>
                        <a:rPr lang="ko-KR" altLang="en-US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추가</a:t>
                      </a:r>
                      <a:endParaRPr lang="en-US" altLang="ko-KR" sz="105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조회된 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FRS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의 값들 중에 체크</a:t>
                      </a:r>
                      <a:endParaRPr lang="en-US" altLang="ko-KR" sz="105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한 값들을 </a:t>
                      </a:r>
                      <a:r>
                        <a:rPr lang="en-US" altLang="ko-KR" sz="105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</a:t>
                      </a:r>
                      <a:r>
                        <a:rPr lang="ko-KR" altLang="en-US" sz="105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번 영역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 </a:t>
                      </a:r>
                      <a:r>
                        <a:rPr lang="ko-KR" altLang="en-US" sz="1050" b="0" baseline="0" dirty="0" err="1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출력합</a:t>
                      </a:r>
                      <a:endParaRPr lang="en-US" altLang="ko-KR" sz="105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050" b="0" baseline="0" dirty="0" err="1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니다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endParaRPr lang="en-US" altLang="ko-KR" sz="105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 </a:t>
                      </a:r>
                      <a:r>
                        <a:rPr lang="ko-KR" altLang="en-US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초기화</a:t>
                      </a:r>
                      <a:endParaRPr lang="en-US" altLang="ko-KR" sz="105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화면상에 입력한 값들을 초기</a:t>
                      </a:r>
                      <a:endParaRPr lang="en-US" altLang="ko-KR" sz="105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화 합니다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en-US" altLang="ko-KR" sz="105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</a:t>
                      </a:r>
                      <a:r>
                        <a:rPr lang="ko-KR" altLang="en-US" sz="105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번 영역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을 초기화 합니다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en-US" altLang="ko-KR" sz="105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</a:t>
                      </a:r>
                      <a:r>
                        <a:rPr lang="ko-KR" altLang="en-US" sz="105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번 영역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을 초기화 합니다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4.  </a:t>
                      </a:r>
                      <a:r>
                        <a:rPr lang="ko-KR" altLang="en-US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최대값 커브 생성</a:t>
                      </a:r>
                      <a:endParaRPr lang="en-US" altLang="ko-KR" sz="105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en-US" altLang="ko-KR" sz="105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</a:t>
                      </a:r>
                      <a:r>
                        <a:rPr lang="ko-KR" altLang="en-US" sz="105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번 영역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 출력된 그래프</a:t>
                      </a:r>
                      <a:endParaRPr lang="en-US" altLang="ko-KR" sz="105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들의 최대값을 </a:t>
                      </a:r>
                      <a:r>
                        <a:rPr lang="en-US" altLang="ko-KR" sz="105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</a:t>
                      </a:r>
                      <a:r>
                        <a:rPr lang="ko-KR" altLang="en-US" sz="105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번 영역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 출</a:t>
                      </a:r>
                      <a:endParaRPr lang="en-US" altLang="ko-KR" sz="105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력합니다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기존에 추가된 그래프는 유지 </a:t>
                      </a:r>
                      <a:endParaRPr lang="en-US" altLang="ko-KR" sz="105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됩니다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5"/>
                        <a:tabLst/>
                        <a:defRPr/>
                      </a:pPr>
                      <a:r>
                        <a:rPr lang="ko-KR" altLang="en-US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최대값 커브 </a:t>
                      </a:r>
                      <a:r>
                        <a:rPr lang="en-US" altLang="ko-KR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+10%</a:t>
                      </a:r>
                      <a:r>
                        <a:rPr lang="ko-KR" altLang="en-US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생성</a:t>
                      </a:r>
                      <a:endParaRPr lang="en-US" altLang="ko-KR" sz="105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en-US" altLang="ko-KR" sz="105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</a:t>
                      </a:r>
                      <a:r>
                        <a:rPr lang="ko-KR" altLang="en-US" sz="105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번 영역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 생성된 최대값의 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+10%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된 그래프를 출력합니다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기존에 추가된 그래프는 유지 </a:t>
                      </a:r>
                      <a:endParaRPr lang="en-US" altLang="ko-KR" sz="105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됩니다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28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Information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RRS </a:t>
                      </a:r>
                      <a:r>
                        <a:rPr lang="ko-KR" altLang="en-US" sz="105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조회 및 생성</a:t>
                      </a:r>
                      <a:endParaRPr lang="en-US" altLang="ko-KR" sz="105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B="1828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672" y="404664"/>
            <a:ext cx="7162800" cy="914400"/>
          </a:xfrm>
        </p:spPr>
        <p:txBody>
          <a:bodyPr/>
          <a:lstStyle/>
          <a:p>
            <a:r>
              <a:rPr lang="ko-KR" altLang="en-US" dirty="0">
                <a:solidFill>
                  <a:schemeClr val="accent3"/>
                </a:solidFill>
                <a:ea typeface="맑은 고딕" panose="020B0503020000020004" pitchFamily="34" charset="-127"/>
              </a:rPr>
              <a:t>화면 구성</a:t>
            </a:r>
            <a:endParaRPr lang="hu-HU" altLang="zh-TW" dirty="0">
              <a:solidFill>
                <a:schemeClr val="accent3"/>
              </a:solidFill>
              <a:ea typeface="맑은 고딕" panose="020B0503020000020004" pitchFamily="34" charset="-127"/>
            </a:endParaRPr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9261188"/>
              </p:ext>
            </p:extLst>
          </p:nvPr>
        </p:nvGraphicFramePr>
        <p:xfrm>
          <a:off x="560511" y="1106915"/>
          <a:ext cx="860296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No</a:t>
                      </a:r>
                      <a:endParaRPr lang="ko-KR" altLang="en-US" sz="1200" b="1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업무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나눔 고딕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나눔 고딕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 고딕"/>
                        </a:rPr>
                        <a:t>6</a:t>
                      </a:r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RRS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조회 및 생성 화면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타원 8">
            <a:extLst>
              <a:ext uri="{FF2B5EF4-FFF2-40B4-BE49-F238E27FC236}">
                <a16:creationId xmlns:a16="http://schemas.microsoft.com/office/drawing/2014/main" id="{ABCDB410-E3C7-4BF4-A1C0-F475A4C39C7C}"/>
              </a:ext>
            </a:extLst>
          </p:cNvPr>
          <p:cNvSpPr/>
          <p:nvPr/>
        </p:nvSpPr>
        <p:spPr bwMode="auto">
          <a:xfrm>
            <a:off x="700600" y="1930053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3" name="타원 8">
            <a:extLst>
              <a:ext uri="{FF2B5EF4-FFF2-40B4-BE49-F238E27FC236}">
                <a16:creationId xmlns:a16="http://schemas.microsoft.com/office/drawing/2014/main" id="{15EC4D28-43D9-45BD-B117-498D2700A3F8}"/>
              </a:ext>
            </a:extLst>
          </p:cNvPr>
          <p:cNvSpPr/>
          <p:nvPr/>
        </p:nvSpPr>
        <p:spPr bwMode="auto">
          <a:xfrm>
            <a:off x="1103778" y="1930053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2" name="타원 8">
            <a:extLst>
              <a:ext uri="{FF2B5EF4-FFF2-40B4-BE49-F238E27FC236}">
                <a16:creationId xmlns:a16="http://schemas.microsoft.com/office/drawing/2014/main" id="{E735290F-CECE-43EE-BC0C-72C592866B7C}"/>
              </a:ext>
            </a:extLst>
          </p:cNvPr>
          <p:cNvSpPr/>
          <p:nvPr/>
        </p:nvSpPr>
        <p:spPr bwMode="auto">
          <a:xfrm>
            <a:off x="1475717" y="1930053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4" name="타원 8">
            <a:extLst>
              <a:ext uri="{FF2B5EF4-FFF2-40B4-BE49-F238E27FC236}">
                <a16:creationId xmlns:a16="http://schemas.microsoft.com/office/drawing/2014/main" id="{AEAB5BB3-DF9C-44DC-86A3-5AD9FD8BDD2C}"/>
              </a:ext>
            </a:extLst>
          </p:cNvPr>
          <p:cNvSpPr/>
          <p:nvPr/>
        </p:nvSpPr>
        <p:spPr bwMode="auto">
          <a:xfrm>
            <a:off x="1793088" y="1936924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5" name="타원 8">
            <a:extLst>
              <a:ext uri="{FF2B5EF4-FFF2-40B4-BE49-F238E27FC236}">
                <a16:creationId xmlns:a16="http://schemas.microsoft.com/office/drawing/2014/main" id="{F0261EF2-1650-407F-A2AF-1CBD5BC4E988}"/>
              </a:ext>
            </a:extLst>
          </p:cNvPr>
          <p:cNvSpPr/>
          <p:nvPr/>
        </p:nvSpPr>
        <p:spPr bwMode="auto">
          <a:xfrm>
            <a:off x="2576736" y="1936924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6" name="타원 8">
            <a:extLst>
              <a:ext uri="{FF2B5EF4-FFF2-40B4-BE49-F238E27FC236}">
                <a16:creationId xmlns:a16="http://schemas.microsoft.com/office/drawing/2014/main" id="{CA29404C-C452-4DC5-92EC-B39BD1BFD819}"/>
              </a:ext>
            </a:extLst>
          </p:cNvPr>
          <p:cNvSpPr/>
          <p:nvPr/>
        </p:nvSpPr>
        <p:spPr bwMode="auto">
          <a:xfrm>
            <a:off x="700600" y="2780928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8" name="타원 8">
            <a:extLst>
              <a:ext uri="{FF2B5EF4-FFF2-40B4-BE49-F238E27FC236}">
                <a16:creationId xmlns:a16="http://schemas.microsoft.com/office/drawing/2014/main" id="{59C97BC2-7CD3-496A-9E06-116334C2BE46}"/>
              </a:ext>
            </a:extLst>
          </p:cNvPr>
          <p:cNvSpPr/>
          <p:nvPr/>
        </p:nvSpPr>
        <p:spPr bwMode="auto">
          <a:xfrm>
            <a:off x="2619027" y="2780928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89086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7502A8-AC85-4CDF-A18C-895572230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84" y="2236049"/>
            <a:ext cx="5662560" cy="3041962"/>
          </a:xfrm>
          <a:prstGeom prst="rect">
            <a:avLst/>
          </a:prstGeom>
        </p:spPr>
      </p:pic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812681"/>
              </p:ext>
            </p:extLst>
          </p:nvPr>
        </p:nvGraphicFramePr>
        <p:xfrm>
          <a:off x="560513" y="1655555"/>
          <a:ext cx="8602959" cy="48331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6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6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449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Contents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사진</a:t>
                      </a:r>
                      <a:endParaRPr lang="en-US" altLang="ko-KR" sz="105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저장된 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FRS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사진을 출력합니다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  <a:endParaRPr lang="en-US" altLang="ko-KR" sz="105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  </a:t>
                      </a:r>
                      <a:r>
                        <a:rPr lang="ko-KR" altLang="en-US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사진</a:t>
                      </a:r>
                      <a:r>
                        <a:rPr lang="en-US" altLang="ko-KR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확대</a:t>
                      </a:r>
                      <a:r>
                        <a:rPr lang="en-US" altLang="ko-KR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</a:p>
                    <a:p>
                      <a:pPr marL="0" indent="0" latinLnBrk="1">
                        <a:buNone/>
                      </a:pPr>
                      <a:endParaRPr lang="en-US" altLang="ko-KR" sz="105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사진 컬럼을 선택하면 해당</a:t>
                      </a:r>
                      <a:endParaRPr lang="en-US" altLang="ko-KR" sz="105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행의 사진이 큰 화면으로 출력</a:t>
                      </a:r>
                      <a:endParaRPr lang="en-US" altLang="ko-KR" sz="105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됩니다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28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Information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RRS </a:t>
                      </a:r>
                      <a:r>
                        <a:rPr lang="ko-KR" altLang="en-US" sz="105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조회 및 생성 </a:t>
                      </a:r>
                      <a:r>
                        <a:rPr lang="en-US" altLang="ko-KR" sz="105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– </a:t>
                      </a:r>
                      <a:r>
                        <a:rPr lang="ko-KR" altLang="en-US" sz="105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사진</a:t>
                      </a:r>
                      <a:r>
                        <a:rPr lang="en-US" altLang="ko-KR" sz="105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1050" b="0" dirty="0" err="1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사진컬럼</a:t>
                      </a:r>
                      <a:r>
                        <a:rPr lang="ko-KR" altLang="en-US" sz="105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클릭</a:t>
                      </a:r>
                      <a:r>
                        <a:rPr lang="en-US" altLang="ko-KR" sz="105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</a:p>
                  </a:txBody>
                  <a:tcPr marB="1828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672" y="404664"/>
            <a:ext cx="7162800" cy="914400"/>
          </a:xfrm>
        </p:spPr>
        <p:txBody>
          <a:bodyPr/>
          <a:lstStyle/>
          <a:p>
            <a:r>
              <a:rPr lang="ko-KR" altLang="en-US" dirty="0">
                <a:solidFill>
                  <a:schemeClr val="accent3"/>
                </a:solidFill>
                <a:ea typeface="맑은 고딕" panose="020B0503020000020004" pitchFamily="34" charset="-127"/>
              </a:rPr>
              <a:t>화면 구성</a:t>
            </a:r>
            <a:endParaRPr lang="hu-HU" altLang="zh-TW" dirty="0">
              <a:solidFill>
                <a:schemeClr val="accent3"/>
              </a:solidFill>
              <a:ea typeface="맑은 고딕" panose="020B0503020000020004" pitchFamily="34" charset="-127"/>
            </a:endParaRPr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4428757"/>
              </p:ext>
            </p:extLst>
          </p:nvPr>
        </p:nvGraphicFramePr>
        <p:xfrm>
          <a:off x="560511" y="1106915"/>
          <a:ext cx="860296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No</a:t>
                      </a:r>
                      <a:endParaRPr lang="ko-KR" altLang="en-US" sz="1200" b="1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업무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나눔 고딕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나눔 고딕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 고딕"/>
                        </a:rPr>
                        <a:t>7</a:t>
                      </a:r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RRS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사진 화면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타원 8">
            <a:extLst>
              <a:ext uri="{FF2B5EF4-FFF2-40B4-BE49-F238E27FC236}">
                <a16:creationId xmlns:a16="http://schemas.microsoft.com/office/drawing/2014/main" id="{ABCDB410-E3C7-4BF4-A1C0-F475A4C39C7C}"/>
              </a:ext>
            </a:extLst>
          </p:cNvPr>
          <p:cNvSpPr/>
          <p:nvPr/>
        </p:nvSpPr>
        <p:spPr bwMode="auto">
          <a:xfrm>
            <a:off x="3008784" y="3068960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7" name="타원 8">
            <a:extLst>
              <a:ext uri="{FF2B5EF4-FFF2-40B4-BE49-F238E27FC236}">
                <a16:creationId xmlns:a16="http://schemas.microsoft.com/office/drawing/2014/main" id="{1310F41C-88CD-42AA-9152-75ED3F74D46B}"/>
              </a:ext>
            </a:extLst>
          </p:cNvPr>
          <p:cNvSpPr/>
          <p:nvPr/>
        </p:nvSpPr>
        <p:spPr bwMode="auto">
          <a:xfrm>
            <a:off x="3440832" y="2780928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36977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0ADA0A-2B50-45A6-9AC6-0B5A7714D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84" y="1992046"/>
            <a:ext cx="5029486" cy="2557144"/>
          </a:xfrm>
          <a:prstGeom prst="rect">
            <a:avLst/>
          </a:prstGeom>
        </p:spPr>
      </p:pic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857158"/>
              </p:ext>
            </p:extLst>
          </p:nvPr>
        </p:nvGraphicFramePr>
        <p:xfrm>
          <a:off x="560513" y="1655555"/>
          <a:ext cx="8602959" cy="47143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6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6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56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Contents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계정등록</a:t>
                      </a:r>
                      <a:endParaRPr lang="en-US" altLang="ko-KR" sz="105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계정등록 화면이 출력됩니다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  ID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생성할 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ID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를 입력합니다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SGS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에서 사용중인 계정과 동일</a:t>
                      </a:r>
                      <a:endParaRPr lang="en-US" altLang="ko-KR" sz="105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해야 합니다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endParaRPr lang="en-US" altLang="ko-KR" sz="105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 PW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암호를 입력합니다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4.  </a:t>
                      </a:r>
                      <a:r>
                        <a:rPr lang="ko-KR" altLang="en-US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계정등록</a:t>
                      </a:r>
                      <a:endParaRPr lang="en-US" altLang="ko-KR" sz="105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계정을 등록합니다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28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Information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Account – </a:t>
                      </a:r>
                      <a:r>
                        <a:rPr lang="ko-KR" altLang="en-US" sz="105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계정등록</a:t>
                      </a:r>
                      <a:endParaRPr lang="en-US" altLang="ko-KR" sz="105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Super Admin</a:t>
                      </a:r>
                      <a:r>
                        <a:rPr lang="ko-KR" altLang="en-US" sz="105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에만 출력되는 화면 입니다</a:t>
                      </a:r>
                      <a:r>
                        <a:rPr lang="en-US" altLang="ko-KR" sz="105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 (D&amp;I </a:t>
                      </a:r>
                      <a:r>
                        <a:rPr lang="ko-KR" altLang="en-US" sz="1050" b="0" dirty="0" err="1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김휘진</a:t>
                      </a:r>
                      <a:r>
                        <a:rPr lang="ko-KR" altLang="en-US" sz="105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대리</a:t>
                      </a:r>
                      <a:r>
                        <a:rPr lang="en-US" altLang="ko-KR" sz="105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</a:p>
                  </a:txBody>
                  <a:tcPr marB="1828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672" y="404664"/>
            <a:ext cx="7162800" cy="914400"/>
          </a:xfrm>
        </p:spPr>
        <p:txBody>
          <a:bodyPr/>
          <a:lstStyle/>
          <a:p>
            <a:r>
              <a:rPr lang="ko-KR" altLang="en-US" dirty="0">
                <a:solidFill>
                  <a:schemeClr val="accent3"/>
                </a:solidFill>
                <a:ea typeface="맑은 고딕" panose="020B0503020000020004" pitchFamily="34" charset="-127"/>
              </a:rPr>
              <a:t>화면 구성</a:t>
            </a:r>
            <a:endParaRPr lang="hu-HU" altLang="zh-TW" dirty="0">
              <a:solidFill>
                <a:schemeClr val="accent3"/>
              </a:solidFill>
              <a:ea typeface="맑은 고딕" panose="020B0503020000020004" pitchFamily="34" charset="-127"/>
            </a:endParaRPr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296132"/>
              </p:ext>
            </p:extLst>
          </p:nvPr>
        </p:nvGraphicFramePr>
        <p:xfrm>
          <a:off x="560511" y="1106915"/>
          <a:ext cx="860296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No</a:t>
                      </a:r>
                      <a:endParaRPr lang="ko-KR" altLang="en-US" sz="1200" b="1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업무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나눔 고딕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나눔 고딕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 고딕"/>
                        </a:rPr>
                        <a:t>8</a:t>
                      </a:r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Account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계정등록 화면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타원 8">
            <a:extLst>
              <a:ext uri="{FF2B5EF4-FFF2-40B4-BE49-F238E27FC236}">
                <a16:creationId xmlns:a16="http://schemas.microsoft.com/office/drawing/2014/main" id="{ABCDB410-E3C7-4BF4-A1C0-F475A4C39C7C}"/>
              </a:ext>
            </a:extLst>
          </p:cNvPr>
          <p:cNvSpPr/>
          <p:nvPr/>
        </p:nvSpPr>
        <p:spPr bwMode="auto">
          <a:xfrm>
            <a:off x="992560" y="3270618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89370A5-F415-4FA4-9BE3-7D1BB2C20160}"/>
              </a:ext>
            </a:extLst>
          </p:cNvPr>
          <p:cNvSpPr/>
          <p:nvPr/>
        </p:nvSpPr>
        <p:spPr bwMode="auto">
          <a:xfrm>
            <a:off x="3737304" y="3482025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1" name="타원 8">
            <a:extLst>
              <a:ext uri="{FF2B5EF4-FFF2-40B4-BE49-F238E27FC236}">
                <a16:creationId xmlns:a16="http://schemas.microsoft.com/office/drawing/2014/main" id="{63D1119A-8CE8-495B-8B26-CD5CA7608FD5}"/>
              </a:ext>
            </a:extLst>
          </p:cNvPr>
          <p:cNvSpPr/>
          <p:nvPr/>
        </p:nvSpPr>
        <p:spPr bwMode="auto">
          <a:xfrm>
            <a:off x="3737304" y="3110434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나눔 고딕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2" name="타원 8">
            <a:extLst>
              <a:ext uri="{FF2B5EF4-FFF2-40B4-BE49-F238E27FC236}">
                <a16:creationId xmlns:a16="http://schemas.microsoft.com/office/drawing/2014/main" id="{2C87E3DB-2654-4036-802B-76AF6D9BBD4A}"/>
              </a:ext>
            </a:extLst>
          </p:cNvPr>
          <p:cNvSpPr/>
          <p:nvPr/>
        </p:nvSpPr>
        <p:spPr bwMode="auto">
          <a:xfrm>
            <a:off x="3737304" y="4030665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2926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776984"/>
              </p:ext>
            </p:extLst>
          </p:nvPr>
        </p:nvGraphicFramePr>
        <p:xfrm>
          <a:off x="560513" y="1655555"/>
          <a:ext cx="8602959" cy="45543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6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6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56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Contents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로그아웃</a:t>
                      </a:r>
                      <a:endParaRPr lang="en-US" altLang="ko-KR" sz="105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로그인 화면이 출력됩니다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28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Information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Monitor FRS - </a:t>
                      </a:r>
                      <a:r>
                        <a:rPr lang="ko-KR" altLang="en-US" sz="105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로그아웃</a:t>
                      </a:r>
                      <a:endParaRPr lang="en-US" altLang="ko-KR" sz="105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B="1828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672" y="404664"/>
            <a:ext cx="7162800" cy="914400"/>
          </a:xfrm>
        </p:spPr>
        <p:txBody>
          <a:bodyPr/>
          <a:lstStyle/>
          <a:p>
            <a:r>
              <a:rPr lang="ko-KR" altLang="en-US" dirty="0">
                <a:solidFill>
                  <a:schemeClr val="accent3"/>
                </a:solidFill>
                <a:ea typeface="맑은 고딕" panose="020B0503020000020004" pitchFamily="34" charset="-127"/>
              </a:rPr>
              <a:t>화면 구성</a:t>
            </a:r>
            <a:endParaRPr lang="hu-HU" altLang="zh-TW" dirty="0">
              <a:solidFill>
                <a:schemeClr val="accent3"/>
              </a:solidFill>
              <a:ea typeface="맑은 고딕" panose="020B0503020000020004" pitchFamily="34" charset="-127"/>
            </a:endParaRPr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0141701"/>
              </p:ext>
            </p:extLst>
          </p:nvPr>
        </p:nvGraphicFramePr>
        <p:xfrm>
          <a:off x="560511" y="1106915"/>
          <a:ext cx="860296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No</a:t>
                      </a:r>
                      <a:endParaRPr lang="ko-KR" altLang="en-US" sz="1200" b="1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업무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나눔 고딕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나눔 고딕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 고딕"/>
                        </a:rPr>
                        <a:t>9</a:t>
                      </a:r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RRS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사진 화면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4A7D454-1B4B-417D-9ABE-5F18276A5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600" y="2321334"/>
            <a:ext cx="4362450" cy="400050"/>
          </a:xfrm>
          <a:prstGeom prst="rect">
            <a:avLst/>
          </a:prstGeom>
        </p:spPr>
      </p:pic>
      <p:sp>
        <p:nvSpPr>
          <p:cNvPr id="10" name="타원 8">
            <a:extLst>
              <a:ext uri="{FF2B5EF4-FFF2-40B4-BE49-F238E27FC236}">
                <a16:creationId xmlns:a16="http://schemas.microsoft.com/office/drawing/2014/main" id="{ABCDB410-E3C7-4BF4-A1C0-F475A4C39C7C}"/>
              </a:ext>
            </a:extLst>
          </p:cNvPr>
          <p:cNvSpPr/>
          <p:nvPr/>
        </p:nvSpPr>
        <p:spPr bwMode="auto">
          <a:xfrm>
            <a:off x="4695823" y="2217542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73952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3872880" y="3188568"/>
            <a:ext cx="1728192" cy="600472"/>
          </a:xfrm>
        </p:spPr>
        <p:txBody>
          <a:bodyPr/>
          <a:lstStyle/>
          <a:p>
            <a:pPr>
              <a:buNone/>
            </a:pPr>
            <a:r>
              <a:rPr lang="en-US" altLang="ko-KR" dirty="0">
                <a:solidFill>
                  <a:srgbClr val="FF6600"/>
                </a:solidFill>
                <a:ea typeface="맑은 고딕" panose="020B0503020000020004" pitchFamily="34" charset="-127"/>
              </a:rPr>
              <a:t>THANK YOU</a:t>
            </a:r>
            <a:endParaRPr lang="ko-KR" altLang="en-US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672" y="404664"/>
            <a:ext cx="7162800" cy="914400"/>
          </a:xfrm>
        </p:spPr>
        <p:txBody>
          <a:bodyPr/>
          <a:lstStyle/>
          <a:p>
            <a:r>
              <a:rPr lang="en-US" altLang="zh-TW" dirty="0">
                <a:solidFill>
                  <a:schemeClr val="accent3"/>
                </a:solidFill>
                <a:ea typeface="맑은 고딕" panose="020B0503020000020004" pitchFamily="34" charset="-127"/>
              </a:rPr>
              <a:t>Contents</a:t>
            </a:r>
            <a:endParaRPr lang="hu-HU" altLang="zh-TW" dirty="0">
              <a:solidFill>
                <a:schemeClr val="accent3"/>
              </a:solidFill>
              <a:ea typeface="맑은 고딕" panose="020B0503020000020004" pitchFamily="34" charset="-127"/>
            </a:endParaRPr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344488" y="1628775"/>
            <a:ext cx="9072563" cy="4752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9537">
              <a:lnSpc>
                <a:spcPct val="80000"/>
              </a:lnSpc>
              <a:spcBef>
                <a:spcPct val="50000"/>
              </a:spcBef>
              <a:buClr>
                <a:srgbClr val="FF3F00"/>
              </a:buClr>
              <a:defRPr/>
            </a:pPr>
            <a:r>
              <a:rPr lang="en-GB" altLang="zh-TW" sz="16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endParaRPr lang="en-GB" altLang="zh-TW" sz="1800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109537">
              <a:lnSpc>
                <a:spcPct val="80000"/>
              </a:lnSpc>
              <a:spcBef>
                <a:spcPct val="50000"/>
              </a:spcBef>
              <a:buClr>
                <a:srgbClr val="FF3F00"/>
              </a:buClr>
              <a:defRPr/>
            </a:pPr>
            <a:endParaRPr lang="en-GB" altLang="zh-TW" sz="18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109537">
              <a:lnSpc>
                <a:spcPct val="80000"/>
              </a:lnSpc>
              <a:spcBef>
                <a:spcPct val="50000"/>
              </a:spcBef>
              <a:buClr>
                <a:srgbClr val="FF3F00"/>
              </a:buClr>
              <a:defRPr/>
            </a:pPr>
            <a:endParaRPr lang="en-GB" altLang="zh-TW" sz="18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111125" indent="-1588">
              <a:lnSpc>
                <a:spcPct val="80000"/>
              </a:lnSpc>
              <a:spcBef>
                <a:spcPct val="50000"/>
              </a:spcBef>
              <a:buClr>
                <a:srgbClr val="FF3F00"/>
              </a:buClr>
              <a:defRPr/>
            </a:pPr>
            <a:endParaRPr lang="en-GB" altLang="zh-TW" sz="1800" b="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111125" indent="-1588">
              <a:lnSpc>
                <a:spcPct val="80000"/>
              </a:lnSpc>
              <a:spcBef>
                <a:spcPct val="50000"/>
              </a:spcBef>
              <a:buClr>
                <a:srgbClr val="FF3F00"/>
              </a:buClr>
              <a:buFont typeface="Wingdings" pitchFamily="2" charset="2"/>
              <a:buChar char="n"/>
              <a:defRPr/>
            </a:pPr>
            <a:endParaRPr lang="en-GB" altLang="zh-TW" sz="18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111125" indent="-1588">
              <a:lnSpc>
                <a:spcPct val="80000"/>
              </a:lnSpc>
              <a:spcBef>
                <a:spcPct val="50000"/>
              </a:spcBef>
              <a:buClr>
                <a:srgbClr val="FF3F00"/>
              </a:buClr>
              <a:buFont typeface="Wingdings" pitchFamily="2" charset="2"/>
              <a:buChar char="n"/>
              <a:defRPr/>
            </a:pPr>
            <a:endParaRPr lang="en-GB" altLang="zh-TW" sz="1800" b="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111125" indent="-1588">
              <a:lnSpc>
                <a:spcPct val="80000"/>
              </a:lnSpc>
              <a:spcBef>
                <a:spcPct val="50000"/>
              </a:spcBef>
              <a:buClr>
                <a:srgbClr val="FF3F00"/>
              </a:buClr>
              <a:defRPr/>
            </a:pPr>
            <a:endParaRPr lang="en-GB" altLang="zh-TW" sz="1800" b="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568325" lvl="1" indent="-1588">
              <a:lnSpc>
                <a:spcPct val="80000"/>
              </a:lnSpc>
              <a:spcBef>
                <a:spcPct val="50000"/>
              </a:spcBef>
              <a:buClr>
                <a:srgbClr val="FF3F00"/>
              </a:buClr>
              <a:buSzPct val="70000"/>
              <a:buFont typeface="Arial" pitchFamily="34" charset="0"/>
              <a:buChar char="•"/>
              <a:defRPr/>
            </a:pPr>
            <a:endParaRPr lang="en-GB" altLang="zh-TW" sz="1600" b="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88504" y="1556792"/>
            <a:ext cx="8856984" cy="4851920"/>
          </a:xfrm>
        </p:spPr>
        <p:txBody>
          <a:bodyPr/>
          <a:lstStyle/>
          <a:p>
            <a:pPr lvl="1">
              <a:lnSpc>
                <a:spcPts val="2200"/>
              </a:lnSpc>
            </a:pPr>
            <a:r>
              <a:rPr lang="en-US" altLang="ko-KR" dirty="0">
                <a:ea typeface="맑은 고딕" panose="020B0503020000020004" pitchFamily="34" charset="-127"/>
              </a:rPr>
              <a:t>CONTENTS</a:t>
            </a:r>
          </a:p>
          <a:p>
            <a:pPr lvl="1">
              <a:lnSpc>
                <a:spcPts val="2200"/>
              </a:lnSpc>
            </a:pPr>
            <a:r>
              <a:rPr lang="en-US" altLang="ko-KR" dirty="0">
                <a:ea typeface="맑은 고딕" panose="020B0503020000020004" pitchFamily="34" charset="-127"/>
              </a:rPr>
              <a:t>HISTORY</a:t>
            </a:r>
          </a:p>
          <a:p>
            <a:pPr lvl="1">
              <a:lnSpc>
                <a:spcPts val="2200"/>
              </a:lnSpc>
            </a:pPr>
            <a:r>
              <a:rPr lang="ko-KR" altLang="en-US" dirty="0">
                <a:ea typeface="맑은 고딕" panose="020B0503020000020004" pitchFamily="34" charset="-127"/>
              </a:rPr>
              <a:t>업무 설명</a:t>
            </a:r>
          </a:p>
          <a:p>
            <a:pPr lvl="1">
              <a:lnSpc>
                <a:spcPts val="2200"/>
              </a:lnSpc>
            </a:pPr>
            <a:r>
              <a:rPr lang="ko-KR" altLang="en-US" dirty="0">
                <a:ea typeface="맑은 고딕" panose="020B0503020000020004" pitchFamily="34" charset="-127"/>
              </a:rPr>
              <a:t>화면 구성</a:t>
            </a:r>
            <a:endParaRPr lang="en-GB" altLang="ko-KR" dirty="0">
              <a:ea typeface="맑은 고딕" panose="020B0503020000020004" pitchFamily="34" charset="-127"/>
            </a:endParaRPr>
          </a:p>
          <a:p>
            <a:pPr lvl="1">
              <a:lnSpc>
                <a:spcPts val="1800"/>
              </a:lnSpc>
              <a:buSzPct val="80000"/>
              <a:buFont typeface="Wingdings" pitchFamily="2" charset="2"/>
              <a:buChar char="l"/>
            </a:pPr>
            <a:endParaRPr lang="en-GB" altLang="ko-KR" dirty="0">
              <a:ea typeface="맑은 고딕" panose="020B0503020000020004" pitchFamily="34" charset="-127"/>
            </a:endParaRPr>
          </a:p>
          <a:p>
            <a:pPr lvl="1" eaLnBrk="1" hangingPunct="1"/>
            <a:endParaRPr lang="en-GB" dirty="0"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31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672" y="404664"/>
            <a:ext cx="7162800" cy="914400"/>
          </a:xfrm>
        </p:spPr>
        <p:txBody>
          <a:bodyPr/>
          <a:lstStyle/>
          <a:p>
            <a:r>
              <a:rPr lang="en-US" altLang="zh-TW" dirty="0">
                <a:solidFill>
                  <a:schemeClr val="accent3"/>
                </a:solidFill>
                <a:ea typeface="맑은 고딕" panose="020B0503020000020004" pitchFamily="34" charset="-127"/>
              </a:rPr>
              <a:t>History</a:t>
            </a:r>
            <a:endParaRPr lang="hu-HU" altLang="zh-TW" dirty="0">
              <a:solidFill>
                <a:schemeClr val="accent3"/>
              </a:solidFill>
              <a:ea typeface="맑은 고딕" panose="020B0503020000020004" pitchFamily="34" charset="-127"/>
            </a:endParaRPr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344488" y="1628775"/>
            <a:ext cx="9072563" cy="4752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9537">
              <a:lnSpc>
                <a:spcPct val="80000"/>
              </a:lnSpc>
              <a:spcBef>
                <a:spcPct val="50000"/>
              </a:spcBef>
              <a:buClr>
                <a:srgbClr val="FF3F00"/>
              </a:buClr>
              <a:defRPr/>
            </a:pPr>
            <a:r>
              <a:rPr lang="en-GB" altLang="zh-TW" sz="16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endParaRPr lang="en-GB" altLang="zh-TW" sz="1800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109537">
              <a:lnSpc>
                <a:spcPct val="80000"/>
              </a:lnSpc>
              <a:spcBef>
                <a:spcPct val="50000"/>
              </a:spcBef>
              <a:buClr>
                <a:srgbClr val="FF3F00"/>
              </a:buClr>
              <a:defRPr/>
            </a:pPr>
            <a:endParaRPr lang="en-GB" altLang="zh-TW" sz="18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109537">
              <a:lnSpc>
                <a:spcPct val="80000"/>
              </a:lnSpc>
              <a:spcBef>
                <a:spcPct val="50000"/>
              </a:spcBef>
              <a:buClr>
                <a:srgbClr val="FF3F00"/>
              </a:buClr>
              <a:defRPr/>
            </a:pPr>
            <a:endParaRPr lang="en-GB" altLang="zh-TW" sz="18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111125" indent="-1588">
              <a:lnSpc>
                <a:spcPct val="80000"/>
              </a:lnSpc>
              <a:spcBef>
                <a:spcPct val="50000"/>
              </a:spcBef>
              <a:buClr>
                <a:srgbClr val="FF3F00"/>
              </a:buClr>
              <a:defRPr/>
            </a:pPr>
            <a:endParaRPr lang="en-GB" altLang="zh-TW" sz="1800" b="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111125" indent="-1588">
              <a:lnSpc>
                <a:spcPct val="80000"/>
              </a:lnSpc>
              <a:spcBef>
                <a:spcPct val="50000"/>
              </a:spcBef>
              <a:buClr>
                <a:srgbClr val="FF3F00"/>
              </a:buClr>
              <a:buFont typeface="Wingdings" pitchFamily="2" charset="2"/>
              <a:buChar char="n"/>
              <a:defRPr/>
            </a:pPr>
            <a:endParaRPr lang="en-GB" altLang="zh-TW" sz="18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111125" indent="-1588">
              <a:lnSpc>
                <a:spcPct val="80000"/>
              </a:lnSpc>
              <a:spcBef>
                <a:spcPct val="50000"/>
              </a:spcBef>
              <a:buClr>
                <a:srgbClr val="FF3F00"/>
              </a:buClr>
              <a:buFont typeface="Wingdings" pitchFamily="2" charset="2"/>
              <a:buChar char="n"/>
              <a:defRPr/>
            </a:pPr>
            <a:endParaRPr lang="en-GB" altLang="zh-TW" sz="1800" b="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111125" indent="-1588">
              <a:lnSpc>
                <a:spcPct val="80000"/>
              </a:lnSpc>
              <a:spcBef>
                <a:spcPct val="50000"/>
              </a:spcBef>
              <a:buClr>
                <a:srgbClr val="FF3F00"/>
              </a:buClr>
              <a:defRPr/>
            </a:pPr>
            <a:endParaRPr lang="en-GB" altLang="zh-TW" sz="1800" b="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568325" lvl="1" indent="-1588">
              <a:lnSpc>
                <a:spcPct val="80000"/>
              </a:lnSpc>
              <a:spcBef>
                <a:spcPct val="50000"/>
              </a:spcBef>
              <a:buClr>
                <a:srgbClr val="FF3F00"/>
              </a:buClr>
              <a:buSzPct val="70000"/>
              <a:buFont typeface="Arial" pitchFamily="34" charset="0"/>
              <a:buChar char="•"/>
              <a:defRPr/>
            </a:pPr>
            <a:endParaRPr lang="en-GB" altLang="zh-TW" sz="1600" b="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492636"/>
              </p:ext>
            </p:extLst>
          </p:nvPr>
        </p:nvGraphicFramePr>
        <p:xfrm>
          <a:off x="920552" y="1501864"/>
          <a:ext cx="7315200" cy="484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날짜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작성자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확인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22/10/05</a:t>
                      </a:r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CRS Monitor FRS</a:t>
                      </a:r>
                      <a:r>
                        <a:rPr lang="ko-KR" altLang="en-US" sz="120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en-US" altLang="ko-KR" sz="120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PDD</a:t>
                      </a:r>
                    </a:p>
                    <a:p>
                      <a:pPr algn="ctr" latinLnBrk="1"/>
                      <a:r>
                        <a:rPr lang="ko-KR" altLang="en-US" sz="120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초안작성</a:t>
                      </a:r>
                      <a:endParaRPr lang="en-US" altLang="ko-KR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김휘진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22/10/20</a:t>
                      </a:r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RRS </a:t>
                      </a:r>
                      <a:r>
                        <a:rPr lang="ko-KR" altLang="en-US" sz="120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사진첨부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김휘진</a:t>
                      </a:r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22/10/20</a:t>
                      </a:r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계정등록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김휘진</a:t>
                      </a:r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22/10/20</a:t>
                      </a:r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로그아웃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김휘진</a:t>
                      </a:r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97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A01C-7244-4510-AD73-0AFC40F6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설명</a:t>
            </a:r>
            <a:endParaRPr lang="ko-KR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BD6D54-8613-4FA8-AFD8-6D5DAD435068}"/>
              </a:ext>
            </a:extLst>
          </p:cNvPr>
          <p:cNvSpPr txBox="1">
            <a:spLocks/>
          </p:cNvSpPr>
          <p:nvPr/>
        </p:nvSpPr>
        <p:spPr bwMode="auto">
          <a:xfrm>
            <a:off x="488504" y="1556792"/>
            <a:ext cx="8856984" cy="4851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50000"/>
              </a:spcBef>
              <a:spcAft>
                <a:spcPct val="0"/>
              </a:spcAft>
              <a:buClr>
                <a:srgbClr val="FF3F00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3F00"/>
              </a:buClr>
              <a:buSzPct val="10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맑은 고딕" panose="020B0503020000020004" pitchFamily="34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맑은 고딕" panose="020B0503020000020004" pitchFamily="34" charset="-127"/>
              </a:defRPr>
            </a:lvl3pPr>
            <a:lvl4pPr marL="15621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34" charset="-127"/>
              </a:defRPr>
            </a:lvl4pPr>
            <a:lvl5pPr marL="1981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Char char="-"/>
              <a:defRPr sz="1400">
                <a:solidFill>
                  <a:schemeClr val="tx1"/>
                </a:solidFill>
                <a:latin typeface="맑은 고딕" panose="020B0503020000020004" pitchFamily="34" charset="-127"/>
              </a:defRPr>
            </a:lvl5pPr>
            <a:lvl6pPr marL="2438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3F00"/>
              </a:buClr>
              <a:defRPr sz="14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3F00"/>
              </a:buClr>
              <a:defRPr sz="14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3F00"/>
              </a:buClr>
              <a:defRPr sz="14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3F00"/>
              </a:buClr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lnSpc>
                <a:spcPts val="2200"/>
              </a:lnSpc>
            </a:pPr>
            <a:r>
              <a:rPr lang="en-US" altLang="ko-KR" sz="1800" kern="0" dirty="0">
                <a:ea typeface="맑은 고딕" panose="020B0503020000020004" pitchFamily="34" charset="-127"/>
              </a:rPr>
              <a:t>FRS</a:t>
            </a:r>
            <a:r>
              <a:rPr lang="ko-KR" altLang="en-US" sz="1800" kern="0" dirty="0">
                <a:ea typeface="맑은 고딕" panose="020B0503020000020004" pitchFamily="34" charset="-127"/>
              </a:rPr>
              <a:t>에 대한 값을 입력합니다</a:t>
            </a:r>
            <a:r>
              <a:rPr lang="en-US" altLang="ko-KR" sz="1800" kern="0" dirty="0">
                <a:ea typeface="맑은 고딕" panose="020B0503020000020004" pitchFamily="34" charset="-127"/>
              </a:rPr>
              <a:t>.</a:t>
            </a:r>
          </a:p>
          <a:p>
            <a:pPr lvl="1">
              <a:lnSpc>
                <a:spcPts val="2200"/>
              </a:lnSpc>
            </a:pPr>
            <a:r>
              <a:rPr lang="en-US" altLang="ko-KR" sz="1800" kern="0" dirty="0">
                <a:ea typeface="맑은 고딕" panose="020B0503020000020004" pitchFamily="34" charset="-127"/>
              </a:rPr>
              <a:t>FRS</a:t>
            </a:r>
            <a:r>
              <a:rPr lang="ko-KR" altLang="en-US" sz="1800" kern="0" dirty="0">
                <a:ea typeface="맑은 고딕" panose="020B0503020000020004" pitchFamily="34" charset="-127"/>
              </a:rPr>
              <a:t>에 대한 값을 조회합니다</a:t>
            </a:r>
            <a:r>
              <a:rPr lang="en-US" altLang="ko-KR" sz="1800" kern="0" dirty="0">
                <a:ea typeface="맑은 고딕" panose="020B0503020000020004" pitchFamily="34" charset="-127"/>
              </a:rPr>
              <a:t>.</a:t>
            </a:r>
          </a:p>
          <a:p>
            <a:pPr lvl="1">
              <a:lnSpc>
                <a:spcPts val="2200"/>
              </a:lnSpc>
            </a:pPr>
            <a:r>
              <a:rPr lang="en-US" altLang="ko-KR" sz="1800" kern="0" dirty="0">
                <a:ea typeface="맑은 고딕" panose="020B0503020000020004" pitchFamily="34" charset="-127"/>
              </a:rPr>
              <a:t>FRS</a:t>
            </a:r>
            <a:r>
              <a:rPr lang="ko-KR" altLang="en-US" sz="1800" kern="0" dirty="0">
                <a:ea typeface="맑은 고딕" panose="020B0503020000020004" pitchFamily="34" charset="-127"/>
              </a:rPr>
              <a:t>에 대한 값에 대해 승인을 받습니다</a:t>
            </a:r>
            <a:r>
              <a:rPr lang="en-US" altLang="ko-KR" sz="1800" kern="0" dirty="0">
                <a:ea typeface="맑은 고딕" panose="020B0503020000020004" pitchFamily="34" charset="-127"/>
              </a:rPr>
              <a:t>.</a:t>
            </a:r>
          </a:p>
          <a:p>
            <a:pPr lvl="1">
              <a:lnSpc>
                <a:spcPts val="2200"/>
              </a:lnSpc>
            </a:pPr>
            <a:r>
              <a:rPr lang="ko-KR" altLang="en-US" sz="1800" kern="0" dirty="0">
                <a:ea typeface="맑은 고딕" panose="020B0503020000020004" pitchFamily="34" charset="-127"/>
              </a:rPr>
              <a:t>입력된 </a:t>
            </a:r>
            <a:r>
              <a:rPr lang="en-US" altLang="ko-KR" sz="1800" kern="0" dirty="0">
                <a:ea typeface="맑은 고딕" panose="020B0503020000020004" pitchFamily="34" charset="-127"/>
              </a:rPr>
              <a:t>FRS</a:t>
            </a:r>
            <a:r>
              <a:rPr lang="ko-KR" altLang="en-US" sz="1800" kern="0" dirty="0">
                <a:ea typeface="맑은 고딕" panose="020B0503020000020004" pitchFamily="34" charset="-127"/>
              </a:rPr>
              <a:t>의 값으로 </a:t>
            </a:r>
            <a:r>
              <a:rPr lang="en-US" altLang="ko-KR" sz="1800" kern="0" dirty="0">
                <a:ea typeface="맑은 고딕" panose="020B0503020000020004" pitchFamily="34" charset="-127"/>
              </a:rPr>
              <a:t>RRS</a:t>
            </a:r>
            <a:r>
              <a:rPr lang="ko-KR" altLang="en-US" sz="1800" kern="0" dirty="0">
                <a:ea typeface="맑은 고딕" panose="020B0503020000020004" pitchFamily="34" charset="-127"/>
              </a:rPr>
              <a:t>를 생성합니다</a:t>
            </a:r>
            <a:r>
              <a:rPr lang="en-US" altLang="ko-KR" sz="1800" kern="0" dirty="0">
                <a:ea typeface="맑은 고딕" panose="020B05030200000200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546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2392"/>
              </p:ext>
            </p:extLst>
          </p:nvPr>
        </p:nvGraphicFramePr>
        <p:xfrm>
          <a:off x="560513" y="2043140"/>
          <a:ext cx="8602959" cy="44103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883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Contents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ID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로그인할 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ID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를 입력합니다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 startAt="2"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PW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로그인할 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PW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를 입력합니다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 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로그인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입력한 정보로 로그인 합니다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34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Information</a:t>
                      </a:r>
                    </a:p>
                    <a:p>
                      <a:pPr latinLnBrk="1"/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회원관리는 유저관리 프로그램에서 관리합니다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계정은 관리자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1100" b="0" dirty="0" err="1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김휘진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대리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에게 문의 하시면 됩니다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프로그램 시작화면 입니다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</a:txBody>
                  <a:tcPr marB="1828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672" y="404664"/>
            <a:ext cx="7162800" cy="914400"/>
          </a:xfrm>
        </p:spPr>
        <p:txBody>
          <a:bodyPr/>
          <a:lstStyle/>
          <a:p>
            <a:r>
              <a:rPr lang="ko-KR" altLang="en-US" dirty="0">
                <a:solidFill>
                  <a:schemeClr val="accent3"/>
                </a:solidFill>
                <a:ea typeface="맑은 고딕" panose="020B0503020000020004" pitchFamily="34" charset="-127"/>
              </a:rPr>
              <a:t>화면 구성</a:t>
            </a:r>
            <a:endParaRPr lang="hu-HU" altLang="zh-TW" dirty="0">
              <a:solidFill>
                <a:schemeClr val="accent3"/>
              </a:solidFill>
              <a:ea typeface="맑은 고딕" panose="020B0503020000020004" pitchFamily="34" charset="-127"/>
            </a:endParaRPr>
          </a:p>
        </p:txBody>
      </p:sp>
      <p:graphicFrame>
        <p:nvGraphicFramePr>
          <p:cNvPr id="8" name="내용 개체 틀 4"/>
          <p:cNvGraphicFramePr>
            <a:graphicFrameLocks/>
          </p:cNvGraphicFramePr>
          <p:nvPr/>
        </p:nvGraphicFramePr>
        <p:xfrm>
          <a:off x="560511" y="1494500"/>
          <a:ext cx="860296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No</a:t>
                      </a:r>
                      <a:endParaRPr lang="ko-KR" altLang="en-US" sz="1200" b="1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업무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나눔 고딕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 sz="120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로그인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224C8C4-2892-4789-9475-AF1823E9B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616" y="2397018"/>
            <a:ext cx="4272582" cy="2304254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825AF10B-FDDA-4E6C-B98F-6A3CF1C56097}"/>
              </a:ext>
            </a:extLst>
          </p:cNvPr>
          <p:cNvSpPr/>
          <p:nvPr/>
        </p:nvSpPr>
        <p:spPr bwMode="auto">
          <a:xfrm>
            <a:off x="3584848" y="3346058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0" name="타원 8">
            <a:extLst>
              <a:ext uri="{FF2B5EF4-FFF2-40B4-BE49-F238E27FC236}">
                <a16:creationId xmlns:a16="http://schemas.microsoft.com/office/drawing/2014/main" id="{421357C8-6626-4884-ABFC-13A99B2CD169}"/>
              </a:ext>
            </a:extLst>
          </p:cNvPr>
          <p:cNvSpPr/>
          <p:nvPr/>
        </p:nvSpPr>
        <p:spPr bwMode="auto">
          <a:xfrm>
            <a:off x="3584848" y="3728601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3" name="타원 8">
            <a:extLst>
              <a:ext uri="{FF2B5EF4-FFF2-40B4-BE49-F238E27FC236}">
                <a16:creationId xmlns:a16="http://schemas.microsoft.com/office/drawing/2014/main" id="{D947883E-8A65-42B2-B338-8EA965A4D026}"/>
              </a:ext>
            </a:extLst>
          </p:cNvPr>
          <p:cNvSpPr/>
          <p:nvPr/>
        </p:nvSpPr>
        <p:spPr bwMode="auto">
          <a:xfrm>
            <a:off x="3584848" y="4186271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6215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040498"/>
              </p:ext>
            </p:extLst>
          </p:nvPr>
        </p:nvGraphicFramePr>
        <p:xfrm>
          <a:off x="560512" y="2043140"/>
          <a:ext cx="8602959" cy="4266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883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Contents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1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FRS - </a:t>
                      </a:r>
                      <a:r>
                        <a:rPr lang="ko-KR" altLang="en-US" sz="11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조회 및 등록</a:t>
                      </a:r>
                      <a:endParaRPr lang="en-US" altLang="ko-KR" sz="1100" b="1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1-1.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조회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-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기본적으로 로그인 한 모든 유저들이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 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권한관계 없이 모든 데이터를 조회할 수       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 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있습니다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1-2.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등록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-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기본적으로 로그인 한 모든 유저들이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 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권한관계 없이 모든 데이터를 등록할 수       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 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있습니다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  RRS - </a:t>
                      </a:r>
                      <a:r>
                        <a:rPr lang="ko-KR" altLang="en-US" sz="11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조회 및 생성</a:t>
                      </a:r>
                      <a:endParaRPr lang="en-US" altLang="ko-KR" sz="1100" b="1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2-1.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조회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-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기본적으로 로그인 한 모든 유저들이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 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권한관계 없이 모든 데이터를 조회할 수       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 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있습니다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2-2.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생성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-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기본적으로 로그인 한 모든 유저들이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 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권한관계 없이 모든 데이터를 생성할 수       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 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있습니다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34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Information</a:t>
                      </a:r>
                    </a:p>
                    <a:p>
                      <a:pPr latinLnBrk="1"/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로그인 후 메인 화면 입니다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</a:txBody>
                  <a:tcPr marB="1828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9C45199B-A9D4-4BD9-8649-D7CB0173C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54" y="2043140"/>
            <a:ext cx="2021746" cy="3427492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672" y="404664"/>
            <a:ext cx="7162800" cy="914400"/>
          </a:xfrm>
        </p:spPr>
        <p:txBody>
          <a:bodyPr/>
          <a:lstStyle/>
          <a:p>
            <a:r>
              <a:rPr lang="ko-KR" altLang="en-US" dirty="0">
                <a:solidFill>
                  <a:schemeClr val="accent3"/>
                </a:solidFill>
                <a:ea typeface="맑은 고딕" panose="020B0503020000020004" pitchFamily="34" charset="-127"/>
              </a:rPr>
              <a:t>화면 구성</a:t>
            </a:r>
            <a:endParaRPr lang="hu-HU" altLang="zh-TW" dirty="0">
              <a:solidFill>
                <a:schemeClr val="accent3"/>
              </a:solidFill>
              <a:ea typeface="맑은 고딕" panose="020B0503020000020004" pitchFamily="34" charset="-127"/>
            </a:endParaRPr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45896"/>
              </p:ext>
            </p:extLst>
          </p:nvPr>
        </p:nvGraphicFramePr>
        <p:xfrm>
          <a:off x="560511" y="1494500"/>
          <a:ext cx="860296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No</a:t>
                      </a:r>
                      <a:endParaRPr lang="ko-KR" altLang="en-US" sz="1200" b="1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업무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나눔 고딕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나눔 고딕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 고딕"/>
                        </a:rPr>
                        <a:t>2</a:t>
                      </a:r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조회 및 등록</a:t>
                      </a:r>
                      <a:r>
                        <a:rPr lang="en-US" altLang="ko-KR" sz="110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생성 메뉴</a:t>
                      </a:r>
                      <a:endParaRPr lang="en-US" altLang="ko-KR" sz="11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타원 8"/>
          <p:cNvSpPr/>
          <p:nvPr/>
        </p:nvSpPr>
        <p:spPr bwMode="auto">
          <a:xfrm>
            <a:off x="704528" y="3005392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2" name="타원 9">
            <a:extLst>
              <a:ext uri="{FF2B5EF4-FFF2-40B4-BE49-F238E27FC236}">
                <a16:creationId xmlns:a16="http://schemas.microsoft.com/office/drawing/2014/main" id="{F2C8FCC7-8159-4CED-8265-FD6BE24C15B4}"/>
              </a:ext>
            </a:extLst>
          </p:cNvPr>
          <p:cNvSpPr/>
          <p:nvPr/>
        </p:nvSpPr>
        <p:spPr bwMode="auto">
          <a:xfrm>
            <a:off x="704528" y="3573016"/>
            <a:ext cx="210312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</p:spTree>
    <p:extLst>
      <p:ext uri="{BB962C8B-B14F-4D97-AF65-F5344CB8AC3E}">
        <p14:creationId xmlns:p14="http://schemas.microsoft.com/office/powerpoint/2010/main" val="99348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252981"/>
              </p:ext>
            </p:extLst>
          </p:nvPr>
        </p:nvGraphicFramePr>
        <p:xfrm>
          <a:off x="560513" y="1601376"/>
          <a:ext cx="8602959" cy="484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6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6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228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Contents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조회</a:t>
                      </a:r>
                      <a:endParaRPr lang="en-US" altLang="ko-KR" sz="110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-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기본적으로 로그인 한 모든 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유저들이 권한관계 없이 모든 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데이터를 조회할 수 있습니다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  </a:t>
                      </a:r>
                      <a:r>
                        <a:rPr lang="ko-KR" altLang="en-US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등록</a:t>
                      </a:r>
                      <a:endParaRPr lang="en-US" altLang="ko-KR" sz="110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- 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FRS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등록창을 출력합니다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  </a:t>
                      </a:r>
                      <a:r>
                        <a:rPr lang="ko-KR" altLang="en-US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상세정보</a:t>
                      </a:r>
                      <a:endParaRPr lang="en-US" altLang="ko-KR" sz="110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-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입력 되어있는 기간과 정보 등 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을 입력 후 조회한 값에서 체크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한 것의 상세정보를 출력 </a:t>
                      </a:r>
                      <a:r>
                        <a:rPr lang="ko-KR" altLang="en-US" sz="1100" b="0" baseline="0" dirty="0" err="1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합니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4. </a:t>
                      </a:r>
                      <a:r>
                        <a:rPr lang="ko-KR" altLang="en-US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리뷰하기</a:t>
                      </a:r>
                      <a:endParaRPr lang="en-US" altLang="ko-KR" sz="110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-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조회 후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체크한 값을 </a:t>
                      </a:r>
                      <a:r>
                        <a:rPr lang="ko-KR" altLang="en-US" sz="1100" b="0" dirty="0" err="1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리뷰합니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 (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순서는 리뷰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부터 입니다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.)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5. </a:t>
                      </a:r>
                      <a:r>
                        <a:rPr lang="ko-KR" altLang="en-US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등록취소</a:t>
                      </a:r>
                      <a:endParaRPr lang="en-US" altLang="ko-KR" sz="110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-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자신이 입력한 데이터에만 사용할 수 있는 기능입니다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-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리뷰가 되지 않은 데이터에만   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등록취소 할 수 있습니다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6. </a:t>
                      </a:r>
                      <a:r>
                        <a:rPr lang="ko-KR" altLang="en-US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삭제</a:t>
                      </a:r>
                      <a:endParaRPr lang="en-US" altLang="ko-KR" sz="110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-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최상위 권한이 있는 유저만 사용할 수 있는 기능입니다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-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리뷰가 되지 않은 데이터에만    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삭제할 수 있습니다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47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Information</a:t>
                      </a:r>
                    </a:p>
                    <a:p>
                      <a:pPr latinLnBrk="1"/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FRS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조회 및 등록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B="1828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672" y="404664"/>
            <a:ext cx="7162800" cy="914400"/>
          </a:xfrm>
        </p:spPr>
        <p:txBody>
          <a:bodyPr/>
          <a:lstStyle/>
          <a:p>
            <a:r>
              <a:rPr lang="ko-KR" altLang="en-US" dirty="0">
                <a:solidFill>
                  <a:schemeClr val="accent3"/>
                </a:solidFill>
                <a:ea typeface="맑은 고딕" panose="020B0503020000020004" pitchFamily="34" charset="-127"/>
              </a:rPr>
              <a:t>화면 구성</a:t>
            </a:r>
            <a:endParaRPr lang="hu-HU" altLang="zh-TW" dirty="0">
              <a:solidFill>
                <a:schemeClr val="accent3"/>
              </a:solidFill>
              <a:ea typeface="맑은 고딕" panose="020B0503020000020004" pitchFamily="34" charset="-127"/>
            </a:endParaRPr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5035631"/>
              </p:ext>
            </p:extLst>
          </p:nvPr>
        </p:nvGraphicFramePr>
        <p:xfrm>
          <a:off x="560511" y="1052736"/>
          <a:ext cx="860296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No</a:t>
                      </a:r>
                      <a:endParaRPr lang="ko-KR" altLang="en-US" sz="1200" b="1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업무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나눔 고딕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나눔 고딕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 고딕"/>
                        </a:rPr>
                        <a:t>3</a:t>
                      </a:r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FRS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조회 및 등록 메인 화면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32F9EC6-E5C6-4694-859F-AA37C3B0A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608" y="2485366"/>
            <a:ext cx="5181600" cy="1933575"/>
          </a:xfrm>
          <a:prstGeom prst="rect">
            <a:avLst/>
          </a:prstGeom>
        </p:spPr>
      </p:pic>
      <p:sp>
        <p:nvSpPr>
          <p:cNvPr id="10" name="타원 8">
            <a:extLst>
              <a:ext uri="{FF2B5EF4-FFF2-40B4-BE49-F238E27FC236}">
                <a16:creationId xmlns:a16="http://schemas.microsoft.com/office/drawing/2014/main" id="{ABCDB410-E3C7-4BF4-A1C0-F475A4C39C7C}"/>
              </a:ext>
            </a:extLst>
          </p:cNvPr>
          <p:cNvSpPr/>
          <p:nvPr/>
        </p:nvSpPr>
        <p:spPr bwMode="auto">
          <a:xfrm>
            <a:off x="1640632" y="2996952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3" name="타원 8">
            <a:extLst>
              <a:ext uri="{FF2B5EF4-FFF2-40B4-BE49-F238E27FC236}">
                <a16:creationId xmlns:a16="http://schemas.microsoft.com/office/drawing/2014/main" id="{15EC4D28-43D9-45BD-B117-498D2700A3F8}"/>
              </a:ext>
            </a:extLst>
          </p:cNvPr>
          <p:cNvSpPr/>
          <p:nvPr/>
        </p:nvSpPr>
        <p:spPr bwMode="auto">
          <a:xfrm>
            <a:off x="2288704" y="2996952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2" name="타원 8">
            <a:extLst>
              <a:ext uri="{FF2B5EF4-FFF2-40B4-BE49-F238E27FC236}">
                <a16:creationId xmlns:a16="http://schemas.microsoft.com/office/drawing/2014/main" id="{E735290F-CECE-43EE-BC0C-72C592866B7C}"/>
              </a:ext>
            </a:extLst>
          </p:cNvPr>
          <p:cNvSpPr/>
          <p:nvPr/>
        </p:nvSpPr>
        <p:spPr bwMode="auto">
          <a:xfrm>
            <a:off x="3023056" y="2996952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4" name="타원 8">
            <a:extLst>
              <a:ext uri="{FF2B5EF4-FFF2-40B4-BE49-F238E27FC236}">
                <a16:creationId xmlns:a16="http://schemas.microsoft.com/office/drawing/2014/main" id="{AEAB5BB3-DF9C-44DC-86A3-5AD9FD8BDD2C}"/>
              </a:ext>
            </a:extLst>
          </p:cNvPr>
          <p:cNvSpPr/>
          <p:nvPr/>
        </p:nvSpPr>
        <p:spPr bwMode="auto">
          <a:xfrm>
            <a:off x="3653616" y="2988799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5" name="타원 8">
            <a:extLst>
              <a:ext uri="{FF2B5EF4-FFF2-40B4-BE49-F238E27FC236}">
                <a16:creationId xmlns:a16="http://schemas.microsoft.com/office/drawing/2014/main" id="{F0261EF2-1650-407F-A2AF-1CBD5BC4E988}"/>
              </a:ext>
            </a:extLst>
          </p:cNvPr>
          <p:cNvSpPr/>
          <p:nvPr/>
        </p:nvSpPr>
        <p:spPr bwMode="auto">
          <a:xfrm>
            <a:off x="4310968" y="2998324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6" name="타원 8">
            <a:extLst>
              <a:ext uri="{FF2B5EF4-FFF2-40B4-BE49-F238E27FC236}">
                <a16:creationId xmlns:a16="http://schemas.microsoft.com/office/drawing/2014/main" id="{40E89826-B084-41BB-AC15-8E50B3A003BE}"/>
              </a:ext>
            </a:extLst>
          </p:cNvPr>
          <p:cNvSpPr/>
          <p:nvPr/>
        </p:nvSpPr>
        <p:spPr bwMode="auto">
          <a:xfrm>
            <a:off x="4968320" y="2988799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35565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429824"/>
              </p:ext>
            </p:extLst>
          </p:nvPr>
        </p:nvGraphicFramePr>
        <p:xfrm>
          <a:off x="560513" y="1655555"/>
          <a:ext cx="8602959" cy="47082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6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6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43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Contents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그림첨부</a:t>
                      </a:r>
                      <a:endParaRPr lang="en-US" altLang="ko-KR" sz="110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IMG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를 첨부하는 기능입니다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첨부 후에는 </a:t>
                      </a:r>
                      <a:r>
                        <a:rPr lang="en-US" altLang="ko-KR" sz="110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</a:t>
                      </a:r>
                      <a:r>
                        <a:rPr lang="ko-KR" altLang="en-US" sz="110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번 영역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 첨부   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한 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IMG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가 출력됩니다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  </a:t>
                      </a:r>
                      <a:r>
                        <a:rPr lang="ko-KR" altLang="en-US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첨부</a:t>
                      </a:r>
                      <a:endParaRPr lang="en-US" altLang="ko-KR" sz="110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CSV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값을 첨부합니다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첨부 후에는 </a:t>
                      </a:r>
                      <a:r>
                        <a:rPr lang="en-US" altLang="ko-KR" sz="110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</a:t>
                      </a:r>
                      <a:r>
                        <a:rPr lang="ko-KR" altLang="en-US" sz="110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번 영역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 첨부    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한 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CSV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가 출력됩니다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  </a:t>
                      </a:r>
                      <a:r>
                        <a:rPr lang="ko-KR" altLang="en-US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참고 첨부</a:t>
                      </a:r>
                      <a:endParaRPr lang="en-US" altLang="ko-KR" sz="110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추후에 추가될 기능입니다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4. </a:t>
                      </a:r>
                      <a:r>
                        <a:rPr lang="ko-KR" altLang="en-US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등록</a:t>
                      </a:r>
                      <a:endParaRPr lang="en-US" altLang="ko-KR" sz="110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입력한 값을 등록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저장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합니다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5. </a:t>
                      </a:r>
                      <a:r>
                        <a:rPr lang="ko-KR" altLang="en-US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취소</a:t>
                      </a:r>
                      <a:endParaRPr lang="en-US" altLang="ko-KR" sz="110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입력한 값들을 저장하지 않고 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화면을 나갑니다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37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Information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FRS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조회 및 등록 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&gt;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등록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B="1828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D9C968E-FFF9-4F45-AA4B-B83B59D0A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15" y="1780099"/>
            <a:ext cx="5334942" cy="3992690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672" y="404664"/>
            <a:ext cx="7162800" cy="914400"/>
          </a:xfrm>
        </p:spPr>
        <p:txBody>
          <a:bodyPr/>
          <a:lstStyle/>
          <a:p>
            <a:r>
              <a:rPr lang="ko-KR" altLang="en-US" dirty="0">
                <a:solidFill>
                  <a:schemeClr val="accent3"/>
                </a:solidFill>
                <a:ea typeface="맑은 고딕" panose="020B0503020000020004" pitchFamily="34" charset="-127"/>
              </a:rPr>
              <a:t>화면 구성</a:t>
            </a:r>
            <a:endParaRPr lang="hu-HU" altLang="zh-TW" dirty="0">
              <a:solidFill>
                <a:schemeClr val="accent3"/>
              </a:solidFill>
              <a:ea typeface="맑은 고딕" panose="020B0503020000020004" pitchFamily="34" charset="-127"/>
            </a:endParaRPr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2968521"/>
              </p:ext>
            </p:extLst>
          </p:nvPr>
        </p:nvGraphicFramePr>
        <p:xfrm>
          <a:off x="560511" y="1106915"/>
          <a:ext cx="860296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No</a:t>
                      </a:r>
                      <a:endParaRPr lang="ko-KR" altLang="en-US" sz="1200" b="1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업무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나눔 고딕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나눔 고딕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 고딕"/>
                        </a:rPr>
                        <a:t>4</a:t>
                      </a:r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FRS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등록 화면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타원 8">
            <a:extLst>
              <a:ext uri="{FF2B5EF4-FFF2-40B4-BE49-F238E27FC236}">
                <a16:creationId xmlns:a16="http://schemas.microsoft.com/office/drawing/2014/main" id="{ABCDB410-E3C7-4BF4-A1C0-F475A4C39C7C}"/>
              </a:ext>
            </a:extLst>
          </p:cNvPr>
          <p:cNvSpPr/>
          <p:nvPr/>
        </p:nvSpPr>
        <p:spPr bwMode="auto">
          <a:xfrm>
            <a:off x="2494166" y="5268441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3" name="타원 8">
            <a:extLst>
              <a:ext uri="{FF2B5EF4-FFF2-40B4-BE49-F238E27FC236}">
                <a16:creationId xmlns:a16="http://schemas.microsoft.com/office/drawing/2014/main" id="{15EC4D28-43D9-45BD-B117-498D2700A3F8}"/>
              </a:ext>
            </a:extLst>
          </p:cNvPr>
          <p:cNvSpPr/>
          <p:nvPr/>
        </p:nvSpPr>
        <p:spPr bwMode="auto">
          <a:xfrm>
            <a:off x="2913243" y="5268441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2" name="타원 8">
            <a:extLst>
              <a:ext uri="{FF2B5EF4-FFF2-40B4-BE49-F238E27FC236}">
                <a16:creationId xmlns:a16="http://schemas.microsoft.com/office/drawing/2014/main" id="{E735290F-CECE-43EE-BC0C-72C592866B7C}"/>
              </a:ext>
            </a:extLst>
          </p:cNvPr>
          <p:cNvSpPr/>
          <p:nvPr/>
        </p:nvSpPr>
        <p:spPr bwMode="auto">
          <a:xfrm>
            <a:off x="3339594" y="5260118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4" name="타원 8">
            <a:extLst>
              <a:ext uri="{FF2B5EF4-FFF2-40B4-BE49-F238E27FC236}">
                <a16:creationId xmlns:a16="http://schemas.microsoft.com/office/drawing/2014/main" id="{AEAB5BB3-DF9C-44DC-86A3-5AD9FD8BDD2C}"/>
              </a:ext>
            </a:extLst>
          </p:cNvPr>
          <p:cNvSpPr/>
          <p:nvPr/>
        </p:nvSpPr>
        <p:spPr bwMode="auto">
          <a:xfrm>
            <a:off x="3672213" y="5268441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5" name="타원 8">
            <a:extLst>
              <a:ext uri="{FF2B5EF4-FFF2-40B4-BE49-F238E27FC236}">
                <a16:creationId xmlns:a16="http://schemas.microsoft.com/office/drawing/2014/main" id="{F0261EF2-1650-407F-A2AF-1CBD5BC4E988}"/>
              </a:ext>
            </a:extLst>
          </p:cNvPr>
          <p:cNvSpPr/>
          <p:nvPr/>
        </p:nvSpPr>
        <p:spPr bwMode="auto">
          <a:xfrm>
            <a:off x="3991407" y="5268441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6" name="타원 8">
            <a:extLst>
              <a:ext uri="{FF2B5EF4-FFF2-40B4-BE49-F238E27FC236}">
                <a16:creationId xmlns:a16="http://schemas.microsoft.com/office/drawing/2014/main" id="{40E89826-B084-41BB-AC15-8E50B3A003BE}"/>
              </a:ext>
            </a:extLst>
          </p:cNvPr>
          <p:cNvSpPr/>
          <p:nvPr/>
        </p:nvSpPr>
        <p:spPr bwMode="auto">
          <a:xfrm>
            <a:off x="3404512" y="2708920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7" name="타원 8">
            <a:extLst>
              <a:ext uri="{FF2B5EF4-FFF2-40B4-BE49-F238E27FC236}">
                <a16:creationId xmlns:a16="http://schemas.microsoft.com/office/drawing/2014/main" id="{815E32A3-AEED-4B8D-A243-B60BB070826A}"/>
              </a:ext>
            </a:extLst>
          </p:cNvPr>
          <p:cNvSpPr/>
          <p:nvPr/>
        </p:nvSpPr>
        <p:spPr bwMode="auto">
          <a:xfrm>
            <a:off x="638736" y="2708920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5177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434794"/>
              </p:ext>
            </p:extLst>
          </p:nvPr>
        </p:nvGraphicFramePr>
        <p:xfrm>
          <a:off x="560513" y="1655555"/>
          <a:ext cx="8602959" cy="47082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6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6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43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Contents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그림 다운로드</a:t>
                      </a:r>
                      <a:endParaRPr lang="en-US" altLang="ko-KR" sz="110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첨부된 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IMG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를 다운로드 하는 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기능입니다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en-US" altLang="ko-KR" sz="110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</a:t>
                      </a:r>
                      <a:r>
                        <a:rPr lang="ko-KR" altLang="en-US" sz="110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번 영역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 출력된 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IMG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를 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다운로드 합니다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  </a:t>
                      </a:r>
                      <a:r>
                        <a:rPr lang="ko-KR" altLang="en-US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다운로드</a:t>
                      </a:r>
                      <a:endParaRPr lang="en-US" altLang="ko-KR" sz="110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첨부된 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CSV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값을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다운로드 하는 기능입니다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- 6</a:t>
                      </a:r>
                      <a:r>
                        <a:rPr lang="ko-KR" altLang="en-US" sz="110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번 영역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 출력된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데이터를 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CSV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파일로 다운로드 합니다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 startAt="3"/>
                      </a:pPr>
                      <a:r>
                        <a:rPr lang="ko-KR" altLang="en-US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참고 다운로드</a:t>
                      </a:r>
                      <a:endParaRPr lang="en-US" altLang="ko-KR" sz="110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추후에 추가될 기능입니다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4.  </a:t>
                      </a:r>
                      <a:r>
                        <a:rPr lang="ko-KR" altLang="en-US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나가기</a:t>
                      </a:r>
                      <a:endParaRPr lang="en-US" altLang="ko-KR" sz="110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상세정보 화면을 나갑니다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37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Information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FRS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조회 및 등록 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&gt;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상세정보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B="1828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2AA817EB-5B5D-4931-AF65-BB15C7068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783800"/>
            <a:ext cx="5040562" cy="3778802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672" y="404664"/>
            <a:ext cx="7162800" cy="914400"/>
          </a:xfrm>
        </p:spPr>
        <p:txBody>
          <a:bodyPr/>
          <a:lstStyle/>
          <a:p>
            <a:r>
              <a:rPr lang="ko-KR" altLang="en-US" dirty="0">
                <a:solidFill>
                  <a:schemeClr val="accent3"/>
                </a:solidFill>
                <a:ea typeface="맑은 고딕" panose="020B0503020000020004" pitchFamily="34" charset="-127"/>
              </a:rPr>
              <a:t>화면 구성</a:t>
            </a:r>
            <a:endParaRPr lang="hu-HU" altLang="zh-TW" dirty="0">
              <a:solidFill>
                <a:schemeClr val="accent3"/>
              </a:solidFill>
              <a:ea typeface="맑은 고딕" panose="020B0503020000020004" pitchFamily="34" charset="-127"/>
            </a:endParaRPr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5334348"/>
              </p:ext>
            </p:extLst>
          </p:nvPr>
        </p:nvGraphicFramePr>
        <p:xfrm>
          <a:off x="560511" y="1106915"/>
          <a:ext cx="860296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No</a:t>
                      </a:r>
                      <a:endParaRPr lang="ko-KR" altLang="en-US" sz="1200" b="1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업무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나눔 고딕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나눔 고딕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 고딕"/>
                        </a:rPr>
                        <a:t>5</a:t>
                      </a:r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FRS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상세정보 화면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타원 8">
            <a:extLst>
              <a:ext uri="{FF2B5EF4-FFF2-40B4-BE49-F238E27FC236}">
                <a16:creationId xmlns:a16="http://schemas.microsoft.com/office/drawing/2014/main" id="{ABCDB410-E3C7-4BF4-A1C0-F475A4C39C7C}"/>
              </a:ext>
            </a:extLst>
          </p:cNvPr>
          <p:cNvSpPr/>
          <p:nvPr/>
        </p:nvSpPr>
        <p:spPr bwMode="auto">
          <a:xfrm>
            <a:off x="2521230" y="5230748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3" name="타원 8">
            <a:extLst>
              <a:ext uri="{FF2B5EF4-FFF2-40B4-BE49-F238E27FC236}">
                <a16:creationId xmlns:a16="http://schemas.microsoft.com/office/drawing/2014/main" id="{15EC4D28-43D9-45BD-B117-498D2700A3F8}"/>
              </a:ext>
            </a:extLst>
          </p:cNvPr>
          <p:cNvSpPr/>
          <p:nvPr/>
        </p:nvSpPr>
        <p:spPr bwMode="auto">
          <a:xfrm>
            <a:off x="3005120" y="5229200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2" name="타원 8">
            <a:extLst>
              <a:ext uri="{FF2B5EF4-FFF2-40B4-BE49-F238E27FC236}">
                <a16:creationId xmlns:a16="http://schemas.microsoft.com/office/drawing/2014/main" id="{E735290F-CECE-43EE-BC0C-72C592866B7C}"/>
              </a:ext>
            </a:extLst>
          </p:cNvPr>
          <p:cNvSpPr/>
          <p:nvPr/>
        </p:nvSpPr>
        <p:spPr bwMode="auto">
          <a:xfrm>
            <a:off x="3508304" y="5229200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4" name="타원 8">
            <a:extLst>
              <a:ext uri="{FF2B5EF4-FFF2-40B4-BE49-F238E27FC236}">
                <a16:creationId xmlns:a16="http://schemas.microsoft.com/office/drawing/2014/main" id="{AEAB5BB3-DF9C-44DC-86A3-5AD9FD8BDD2C}"/>
              </a:ext>
            </a:extLst>
          </p:cNvPr>
          <p:cNvSpPr/>
          <p:nvPr/>
        </p:nvSpPr>
        <p:spPr bwMode="auto">
          <a:xfrm>
            <a:off x="3953328" y="5229200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5" name="타원 8">
            <a:extLst>
              <a:ext uri="{FF2B5EF4-FFF2-40B4-BE49-F238E27FC236}">
                <a16:creationId xmlns:a16="http://schemas.microsoft.com/office/drawing/2014/main" id="{F0261EF2-1650-407F-A2AF-1CBD5BC4E988}"/>
              </a:ext>
            </a:extLst>
          </p:cNvPr>
          <p:cNvSpPr/>
          <p:nvPr/>
        </p:nvSpPr>
        <p:spPr bwMode="auto">
          <a:xfrm>
            <a:off x="920552" y="2564904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7" name="타원 8">
            <a:extLst>
              <a:ext uri="{FF2B5EF4-FFF2-40B4-BE49-F238E27FC236}">
                <a16:creationId xmlns:a16="http://schemas.microsoft.com/office/drawing/2014/main" id="{815E32A3-AEED-4B8D-A243-B60BB070826A}"/>
              </a:ext>
            </a:extLst>
          </p:cNvPr>
          <p:cNvSpPr/>
          <p:nvPr/>
        </p:nvSpPr>
        <p:spPr bwMode="auto">
          <a:xfrm>
            <a:off x="3517407" y="2564904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3743779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SG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363636"/>
      </a:accent1>
      <a:accent2>
        <a:srgbClr val="848685"/>
      </a:accent2>
      <a:accent3>
        <a:srgbClr val="FF6600"/>
      </a:accent3>
      <a:accent4>
        <a:srgbClr val="BCBCBC"/>
      </a:accent4>
      <a:accent5>
        <a:srgbClr val="FF9900"/>
      </a:accent5>
      <a:accent6>
        <a:srgbClr val="FF0000"/>
      </a:accent6>
      <a:hlink>
        <a:srgbClr val="FF6600"/>
      </a:hlink>
      <a:folHlink>
        <a:srgbClr val="363636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7692</TotalTime>
  <Words>915</Words>
  <Application>Microsoft Office PowerPoint</Application>
  <PresentationFormat>A4 Paper (210x297 mm)</PresentationFormat>
  <Paragraphs>287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나눔 고딕</vt:lpstr>
      <vt:lpstr>돋움체</vt:lpstr>
      <vt:lpstr>맑은 고딕</vt:lpstr>
      <vt:lpstr>Arial</vt:lpstr>
      <vt:lpstr>Times New Roman</vt:lpstr>
      <vt:lpstr>Wingdings</vt:lpstr>
      <vt:lpstr>Default Theme</vt:lpstr>
      <vt:lpstr>CRS – Monitor FRS</vt:lpstr>
      <vt:lpstr>Contents</vt:lpstr>
      <vt:lpstr>History</vt:lpstr>
      <vt:lpstr>업무 설명</vt:lpstr>
      <vt:lpstr>화면 구성</vt:lpstr>
      <vt:lpstr>화면 구성</vt:lpstr>
      <vt:lpstr>화면 구성</vt:lpstr>
      <vt:lpstr>화면 구성</vt:lpstr>
      <vt:lpstr>화면 구성</vt:lpstr>
      <vt:lpstr>화면 구성</vt:lpstr>
      <vt:lpstr>화면 구성</vt:lpstr>
      <vt:lpstr>화면 구성</vt:lpstr>
      <vt:lpstr>화면 구성</vt:lpstr>
      <vt:lpstr>PowerPoint Presentation</vt:lpstr>
    </vt:vector>
  </TitlesOfParts>
  <Company>SGS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sanders_bae</dc:creator>
  <cp:lastModifiedBy>Kim, Hiel (Anyang)</cp:lastModifiedBy>
  <cp:revision>926</cp:revision>
  <cp:lastPrinted>2020-02-14T09:47:31Z</cp:lastPrinted>
  <dcterms:created xsi:type="dcterms:W3CDTF">2014-03-17T19:14:21Z</dcterms:created>
  <dcterms:modified xsi:type="dcterms:W3CDTF">2022-10-24T08:09:41Z</dcterms:modified>
</cp:coreProperties>
</file>