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4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9" autoAdjust="0"/>
    <p:restoredTop sz="95196" autoAdjust="0"/>
  </p:normalViewPr>
  <p:slideViewPr>
    <p:cSldViewPr snapToGrid="0">
      <p:cViewPr varScale="1">
        <p:scale>
          <a:sx n="79" d="100"/>
          <a:sy n="79" d="100"/>
        </p:scale>
        <p:origin x="9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04DE8-25BF-479A-8D6F-E01BE182A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A44AB3-2A9A-4C6A-A523-288B4D921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37E68-A2E8-405F-8E42-CFAE54714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104E8-6592-4DC3-82DE-202A251B248C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3644A-D708-4000-AEB5-FDCF8C5D3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5663A-4DCF-4E95-90FA-C27A131F2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C28D-AA76-47A0-9A2B-A60308B0D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124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3CBC-0BE6-40BE-BF06-7DDA3DF47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6B014-3304-4A1A-BAEC-C5986BF07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45143-075E-4B65-8ACF-4AF2D121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104E8-6592-4DC3-82DE-202A251B248C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F3289-4C92-4EB7-AA06-46E0E52D7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09411-0203-4407-B03F-EA630E735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C28D-AA76-47A0-9A2B-A60308B0D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657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262157-B24B-4179-B838-AF6A43EDDD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7DFFD-2E8B-43D9-B4DE-1DB4B1B13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F6E8D-C1F8-47D6-8CDE-6742EFE53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104E8-6592-4DC3-82DE-202A251B248C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F1424-2723-4171-B9DC-73C16F066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F007A-111B-420E-B3F6-6CDD4D198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C28D-AA76-47A0-9A2B-A60308B0D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20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2EFDA-CA91-4EFB-9448-CB8E44133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9B072-7599-44A1-B171-8C51FA858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20ECE-2024-450A-9178-4B473CB36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104E8-6592-4DC3-82DE-202A251B248C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4D47D-FF97-49BC-8D3C-2A28B4ECE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88394-138F-4755-B801-6F11B5C32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C28D-AA76-47A0-9A2B-A60308B0D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249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EFCD5-7B70-4D56-ADB0-92F170D53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D8219-4D1C-46C8-823A-1D0A905E4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FD47C-140D-496A-9998-C3F917C18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104E8-6592-4DC3-82DE-202A251B248C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FDF01-5B6F-43A7-BA12-85D4F9F80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B1C0C-89DF-4046-B218-0D6CF6992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C28D-AA76-47A0-9A2B-A60308B0D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39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9EE3B-E8AD-41CB-9400-B7ECFB82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E7561-5F81-4566-9F37-525000B437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B7906C-5AA9-4F5C-BB47-9A7A5E92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AA736-DBD4-4F18-8D9D-273A8C43D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104E8-6592-4DC3-82DE-202A251B248C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F12B3-3BBE-4AFD-9229-22FE0C6CA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61002-3C62-4325-8EC2-4F0D8B68D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C28D-AA76-47A0-9A2B-A60308B0D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281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2839A-9A16-49FD-BB78-1169CC256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31FC3-1529-4235-BEC8-01AFCA1C7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CE2E68-ED7D-4614-BC68-9ECF43258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55075-F256-4E5E-A93D-DD5BE38C78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8C75A7-663C-40A5-86A6-E50CFC8264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16A007-B17A-48FD-9B87-74EA50035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104E8-6592-4DC3-82DE-202A251B248C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9E35D1-08EA-4E58-A07E-5BD1B20CD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FB2AB9-F2B7-48DC-9FA2-2306165F5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C28D-AA76-47A0-9A2B-A60308B0D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596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D34A9-A459-48B1-BC70-948E11FF9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031DA9-870F-4A65-B36E-3BCAE1ADA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104E8-6592-4DC3-82DE-202A251B248C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FA9144-9762-451E-8402-6DFCF6FCE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79D1F-5A2B-410C-9108-2EEE1F5B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C28D-AA76-47A0-9A2B-A60308B0D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108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CFE342-1FD1-46B3-90BB-EAA70BBC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104E8-6592-4DC3-82DE-202A251B248C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59CC94-00D8-464D-8501-18EB10234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A1B35-719B-4714-A7AC-920439BCE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C28D-AA76-47A0-9A2B-A60308B0D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29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0497A-8E95-4307-8090-3EC5331A2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F32D7-19FD-4F00-A49A-F5D0D8DCB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078346-50A7-42C6-B697-A3068657F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8EE6E-5AA1-4263-B708-5EB838AA8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104E8-6592-4DC3-82DE-202A251B248C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00B9D-A0E5-485C-82FB-8F41F209D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091CF-31C2-41AF-95D3-339632963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C28D-AA76-47A0-9A2B-A60308B0D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768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691A1-6292-4269-A8F4-A76169F5F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3FF278-F95B-459A-8A00-30FA8D5034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25BF7-64CC-4476-86F8-98F41DD1A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B51D2-A145-46FB-B62E-4F1035D2B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104E8-6592-4DC3-82DE-202A251B248C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962D4-3A98-4C43-8B2E-FAE2A0AAE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4ED4B-B18D-417D-A0F8-6C785203B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C28D-AA76-47A0-9A2B-A60308B0D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273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EDDD16-9787-407A-A404-A785856CD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4FF71-F56D-49AB-9BCB-DF5870C4C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9595A-0302-43F3-B5AD-5A24E9F250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04E8-6592-4DC3-82DE-202A251B248C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5A4B3-E1DB-4F66-B86A-17C361384B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C4F06-F97A-4262-818C-5C6C7A3AE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AC28D-AA76-47A0-9A2B-A60308B0D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229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A1C92F-81CC-4DFF-B664-8867C337B810}"/>
              </a:ext>
            </a:extLst>
          </p:cNvPr>
          <p:cNvSpPr/>
          <p:nvPr/>
        </p:nvSpPr>
        <p:spPr>
          <a:xfrm>
            <a:off x="0" y="0"/>
            <a:ext cx="12192000" cy="69297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AA5D31-B727-417E-8623-08915ECF1D35}"/>
              </a:ext>
            </a:extLst>
          </p:cNvPr>
          <p:cNvSpPr/>
          <p:nvPr/>
        </p:nvSpPr>
        <p:spPr>
          <a:xfrm>
            <a:off x="3603812" y="215170"/>
            <a:ext cx="4428563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i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Welcome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C836F1-AE6E-411D-804A-58C026488613}"/>
              </a:ext>
            </a:extLst>
          </p:cNvPr>
          <p:cNvSpPr/>
          <p:nvPr/>
        </p:nvSpPr>
        <p:spPr>
          <a:xfrm>
            <a:off x="443345" y="5403273"/>
            <a:ext cx="11430000" cy="54032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E7C437-9812-4424-A20B-364279E20B3F}"/>
              </a:ext>
            </a:extLst>
          </p:cNvPr>
          <p:cNvSpPr/>
          <p:nvPr/>
        </p:nvSpPr>
        <p:spPr>
          <a:xfrm>
            <a:off x="789709" y="5576453"/>
            <a:ext cx="10889673" cy="1939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2B7BAD-5166-4168-B6BE-A8AA91193E49}"/>
              </a:ext>
            </a:extLst>
          </p:cNvPr>
          <p:cNvSpPr/>
          <p:nvPr/>
        </p:nvSpPr>
        <p:spPr>
          <a:xfrm>
            <a:off x="443345" y="6116780"/>
            <a:ext cx="1583840" cy="38910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Bodoni MT" panose="02070603080606020203" pitchFamily="18" charset="0"/>
              </a:rPr>
              <a:t>Play</a:t>
            </a:r>
            <a:endParaRPr lang="en-IN" i="1" dirty="0">
              <a:latin typeface="Bodoni MT" panose="020706030806060202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54E46A-6A36-45AC-B316-227F406A0062}"/>
              </a:ext>
            </a:extLst>
          </p:cNvPr>
          <p:cNvSpPr txBox="1"/>
          <p:nvPr/>
        </p:nvSpPr>
        <p:spPr>
          <a:xfrm>
            <a:off x="359924" y="4955960"/>
            <a:ext cx="2178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 Light" panose="020B0502040204020203" pitchFamily="34" charset="0"/>
              </a:rPr>
              <a:t>Loading</a:t>
            </a:r>
            <a:r>
              <a:rPr lang="en-US" dirty="0"/>
              <a:t>….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0995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768"/>
    </mc:Choice>
    <mc:Fallback>
      <p:transition spd="slow" advClick="0" advTm="27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8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8" presetClass="entr" presetSubtype="0" repeatCount="indefinite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A1C92F-81CC-4DFF-B664-8867C337B810}"/>
              </a:ext>
            </a:extLst>
          </p:cNvPr>
          <p:cNvSpPr/>
          <p:nvPr/>
        </p:nvSpPr>
        <p:spPr>
          <a:xfrm>
            <a:off x="0" y="0"/>
            <a:ext cx="12192000" cy="69297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AA5D31-B727-417E-8623-08915ECF1D35}"/>
              </a:ext>
            </a:extLst>
          </p:cNvPr>
          <p:cNvSpPr/>
          <p:nvPr/>
        </p:nvSpPr>
        <p:spPr>
          <a:xfrm>
            <a:off x="3603812" y="215170"/>
            <a:ext cx="4428563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i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Welcome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C836F1-AE6E-411D-804A-58C026488613}"/>
              </a:ext>
            </a:extLst>
          </p:cNvPr>
          <p:cNvSpPr/>
          <p:nvPr/>
        </p:nvSpPr>
        <p:spPr>
          <a:xfrm>
            <a:off x="443345" y="5403273"/>
            <a:ext cx="11430000" cy="54032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E7C437-9812-4424-A20B-364279E20B3F}"/>
              </a:ext>
            </a:extLst>
          </p:cNvPr>
          <p:cNvSpPr/>
          <p:nvPr/>
        </p:nvSpPr>
        <p:spPr>
          <a:xfrm>
            <a:off x="789709" y="5576453"/>
            <a:ext cx="10889673" cy="1939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D2B7BAD-5166-4168-B6BE-A8AA91193E49}"/>
              </a:ext>
            </a:extLst>
          </p:cNvPr>
          <p:cNvSpPr/>
          <p:nvPr/>
        </p:nvSpPr>
        <p:spPr>
          <a:xfrm>
            <a:off x="443345" y="6116780"/>
            <a:ext cx="1583840" cy="38910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Bodoni MT" panose="02070603080606020203" pitchFamily="18" charset="0"/>
              </a:rPr>
              <a:t>Play</a:t>
            </a:r>
            <a:endParaRPr lang="en-IN" i="1" dirty="0">
              <a:latin typeface="Bodoni MT" panose="020706030806060202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54E46A-6A36-45AC-B316-227F406A0062}"/>
              </a:ext>
            </a:extLst>
          </p:cNvPr>
          <p:cNvSpPr txBox="1"/>
          <p:nvPr/>
        </p:nvSpPr>
        <p:spPr>
          <a:xfrm>
            <a:off x="443345" y="4979441"/>
            <a:ext cx="2178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 Light" panose="020B0502040204020203" pitchFamily="34" charset="0"/>
              </a:rPr>
              <a:t>All Done</a:t>
            </a:r>
            <a:r>
              <a:rPr lang="en-US" dirty="0"/>
              <a:t>….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738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/>
    </mc:Choice>
    <mc:Fallback xmlns="">
      <p:transition spd="slow" advClick="0" advTm="7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A1C92F-81CC-4DFF-B664-8867C337B810}"/>
              </a:ext>
            </a:extLst>
          </p:cNvPr>
          <p:cNvSpPr/>
          <p:nvPr/>
        </p:nvSpPr>
        <p:spPr>
          <a:xfrm>
            <a:off x="-3" y="-15259"/>
            <a:ext cx="12192000" cy="69297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15460BCE-F69E-46A5-9DDC-AB8946EAD057}"/>
              </a:ext>
            </a:extLst>
          </p:cNvPr>
          <p:cNvSpPr/>
          <p:nvPr/>
        </p:nvSpPr>
        <p:spPr>
          <a:xfrm>
            <a:off x="0" y="0"/>
            <a:ext cx="282102" cy="692971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E6E74029-C3DD-45C3-B067-2BF15263BB82}"/>
              </a:ext>
            </a:extLst>
          </p:cNvPr>
          <p:cNvSpPr/>
          <p:nvPr/>
        </p:nvSpPr>
        <p:spPr>
          <a:xfrm>
            <a:off x="11909898" y="0"/>
            <a:ext cx="282102" cy="692971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744570C3-1E9B-41D5-BBE7-6217F8080DC9}"/>
              </a:ext>
            </a:extLst>
          </p:cNvPr>
          <p:cNvSpPr/>
          <p:nvPr/>
        </p:nvSpPr>
        <p:spPr>
          <a:xfrm rot="5400000">
            <a:off x="5975309" y="-5973498"/>
            <a:ext cx="241379" cy="12192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888F4C8F-1F55-42A7-9F1E-6CC7033F1531}"/>
              </a:ext>
            </a:extLst>
          </p:cNvPr>
          <p:cNvSpPr/>
          <p:nvPr/>
        </p:nvSpPr>
        <p:spPr>
          <a:xfrm>
            <a:off x="4389783" y="243191"/>
            <a:ext cx="228217" cy="308826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A89B06E0-446B-495D-B808-9B4BB0D99EC2}"/>
              </a:ext>
            </a:extLst>
          </p:cNvPr>
          <p:cNvSpPr/>
          <p:nvPr/>
        </p:nvSpPr>
        <p:spPr>
          <a:xfrm>
            <a:off x="3130331" y="1550504"/>
            <a:ext cx="282102" cy="537921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885B3E42-0CCB-4780-96B7-AB6430E96288}"/>
              </a:ext>
            </a:extLst>
          </p:cNvPr>
          <p:cNvSpPr/>
          <p:nvPr/>
        </p:nvSpPr>
        <p:spPr>
          <a:xfrm rot="16200000">
            <a:off x="2052187" y="472357"/>
            <a:ext cx="282102" cy="243839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58575E52-AFBD-4A89-BC43-D3EDB0DD0B96}"/>
              </a:ext>
            </a:extLst>
          </p:cNvPr>
          <p:cNvSpPr/>
          <p:nvPr/>
        </p:nvSpPr>
        <p:spPr>
          <a:xfrm rot="5400000">
            <a:off x="4657066" y="962922"/>
            <a:ext cx="279260" cy="668298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12E50B07-A39C-42E6-8FEA-EEE14AF8AA6F}"/>
              </a:ext>
            </a:extLst>
          </p:cNvPr>
          <p:cNvSpPr/>
          <p:nvPr/>
        </p:nvSpPr>
        <p:spPr>
          <a:xfrm>
            <a:off x="8899363" y="3881717"/>
            <a:ext cx="282102" cy="303274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602B25B0-6A3C-4C76-ABFC-FE6C6712FEDD}"/>
              </a:ext>
            </a:extLst>
          </p:cNvPr>
          <p:cNvSpPr/>
          <p:nvPr/>
        </p:nvSpPr>
        <p:spPr>
          <a:xfrm rot="5400000">
            <a:off x="9927360" y="2549407"/>
            <a:ext cx="282103" cy="238251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3E7A8FE4-4316-47E1-99D8-B55F246F2588}"/>
              </a:ext>
            </a:extLst>
          </p:cNvPr>
          <p:cNvSpPr/>
          <p:nvPr/>
        </p:nvSpPr>
        <p:spPr>
          <a:xfrm>
            <a:off x="10977567" y="1499200"/>
            <a:ext cx="282103" cy="238251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E4B388E5-5988-42E0-B13D-ACDDD52EBF96}"/>
              </a:ext>
            </a:extLst>
          </p:cNvPr>
          <p:cNvSpPr/>
          <p:nvPr/>
        </p:nvSpPr>
        <p:spPr>
          <a:xfrm>
            <a:off x="8138186" y="260264"/>
            <a:ext cx="279877" cy="280395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C8AAB925-FE56-420B-BE7B-900EC96A334B}"/>
              </a:ext>
            </a:extLst>
          </p:cNvPr>
          <p:cNvSpPr/>
          <p:nvPr/>
        </p:nvSpPr>
        <p:spPr>
          <a:xfrm rot="5400000">
            <a:off x="6779248" y="1720879"/>
            <a:ext cx="282102" cy="29670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24D35535-A0BF-40F1-BEDD-A04DC3B93750}"/>
              </a:ext>
            </a:extLst>
          </p:cNvPr>
          <p:cNvSpPr/>
          <p:nvPr/>
        </p:nvSpPr>
        <p:spPr>
          <a:xfrm>
            <a:off x="5888828" y="5280212"/>
            <a:ext cx="282102" cy="163424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C0348111-1A8A-41AD-81A5-4A05D385D4C9}"/>
              </a:ext>
            </a:extLst>
          </p:cNvPr>
          <p:cNvSpPr/>
          <p:nvPr/>
        </p:nvSpPr>
        <p:spPr>
          <a:xfrm>
            <a:off x="10526404" y="4335900"/>
            <a:ext cx="322105" cy="257855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Rectangle 24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C3E245D0-2E18-45CE-B3E2-C8D3EAF7D8AD}"/>
              </a:ext>
            </a:extLst>
          </p:cNvPr>
          <p:cNvSpPr/>
          <p:nvPr/>
        </p:nvSpPr>
        <p:spPr>
          <a:xfrm rot="5400000">
            <a:off x="922052" y="2269120"/>
            <a:ext cx="282102" cy="163424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6F4143B1-AD44-47AA-B9B1-960CDB35BD5C}"/>
              </a:ext>
            </a:extLst>
          </p:cNvPr>
          <p:cNvSpPr/>
          <p:nvPr/>
        </p:nvSpPr>
        <p:spPr>
          <a:xfrm rot="16200000">
            <a:off x="6686436" y="138500"/>
            <a:ext cx="282103" cy="262928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91EA720E-D8B2-4438-AB90-DD828030B3B9}"/>
              </a:ext>
            </a:extLst>
          </p:cNvPr>
          <p:cNvSpPr/>
          <p:nvPr/>
        </p:nvSpPr>
        <p:spPr>
          <a:xfrm>
            <a:off x="6718413" y="1590941"/>
            <a:ext cx="282102" cy="97459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A6BB900-D7B3-4423-812F-6529D89D4103}"/>
              </a:ext>
            </a:extLst>
          </p:cNvPr>
          <p:cNvSpPr/>
          <p:nvPr/>
        </p:nvSpPr>
        <p:spPr>
          <a:xfrm>
            <a:off x="7090144" y="391674"/>
            <a:ext cx="799888" cy="68484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EBE1444F-9B81-43B2-9163-B5A2B743EFDB}"/>
              </a:ext>
            </a:extLst>
          </p:cNvPr>
          <p:cNvSpPr/>
          <p:nvPr/>
        </p:nvSpPr>
        <p:spPr>
          <a:xfrm rot="16200000">
            <a:off x="9702057" y="3810932"/>
            <a:ext cx="299379" cy="134931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Down 5">
            <a:hlinkClick r:id="rId2" action="ppaction://hlinksldjump"/>
            <a:extLst>
              <a:ext uri="{FF2B5EF4-FFF2-40B4-BE49-F238E27FC236}">
                <a16:creationId xmlns:a16="http://schemas.microsoft.com/office/drawing/2014/main" id="{BC03AFE5-D2B6-4C36-ADF0-41A83CB37208}"/>
              </a:ext>
            </a:extLst>
          </p:cNvPr>
          <p:cNvSpPr/>
          <p:nvPr/>
        </p:nvSpPr>
        <p:spPr>
          <a:xfrm>
            <a:off x="9542834" y="5982130"/>
            <a:ext cx="505838" cy="874057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Star: 6 Points 6">
            <a:extLst>
              <a:ext uri="{FF2B5EF4-FFF2-40B4-BE49-F238E27FC236}">
                <a16:creationId xmlns:a16="http://schemas.microsoft.com/office/drawing/2014/main" id="{07904DCC-E358-4C49-ABD4-0FEBB10E0ECE}"/>
              </a:ext>
            </a:extLst>
          </p:cNvPr>
          <p:cNvSpPr/>
          <p:nvPr/>
        </p:nvSpPr>
        <p:spPr>
          <a:xfrm>
            <a:off x="8666217" y="2704290"/>
            <a:ext cx="815460" cy="785040"/>
          </a:xfrm>
          <a:prstGeom prst="star6">
            <a:avLst>
              <a:gd name="adj" fmla="val 11371"/>
              <a:gd name="hf" fmla="val 115470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CB3312-003C-4924-938B-2C5F068D8A18}"/>
              </a:ext>
            </a:extLst>
          </p:cNvPr>
          <p:cNvSpPr txBox="1"/>
          <p:nvPr/>
        </p:nvSpPr>
        <p:spPr>
          <a:xfrm>
            <a:off x="9416550" y="5571049"/>
            <a:ext cx="758406" cy="3793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>
                <a:latin typeface="Calisto MT" panose="02040603050505030304" pitchFamily="18" charset="0"/>
              </a:rPr>
              <a:t>Finish</a:t>
            </a:r>
            <a:endParaRPr lang="en-IN" i="1" dirty="0">
              <a:latin typeface="Calisto MT" panose="0204060305050503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EF0414-F8E4-4FF3-AA28-7CBC44794512}"/>
              </a:ext>
            </a:extLst>
          </p:cNvPr>
          <p:cNvSpPr txBox="1"/>
          <p:nvPr/>
        </p:nvSpPr>
        <p:spPr>
          <a:xfrm>
            <a:off x="7181874" y="526093"/>
            <a:ext cx="953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</a:t>
            </a:r>
            <a:endParaRPr lang="en-IN" dirty="0"/>
          </a:p>
        </p:txBody>
      </p:sp>
      <p:sp>
        <p:nvSpPr>
          <p:cNvPr id="31" name="Star: 6 Points 30">
            <a:extLst>
              <a:ext uri="{FF2B5EF4-FFF2-40B4-BE49-F238E27FC236}">
                <a16:creationId xmlns:a16="http://schemas.microsoft.com/office/drawing/2014/main" id="{C6C68DA6-6362-4872-BDB0-7B477B755A53}"/>
              </a:ext>
            </a:extLst>
          </p:cNvPr>
          <p:cNvSpPr/>
          <p:nvPr/>
        </p:nvSpPr>
        <p:spPr>
          <a:xfrm>
            <a:off x="491991" y="4635279"/>
            <a:ext cx="815460" cy="785040"/>
          </a:xfrm>
          <a:prstGeom prst="star6">
            <a:avLst>
              <a:gd name="adj" fmla="val 11371"/>
              <a:gd name="hf" fmla="val 115470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42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1000"/>
    </mc:Choice>
    <mc:Fallback xmlns="">
      <p:transition spd="slow" advClick="0" advTm="3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3" grpId="0" animBg="1"/>
      <p:bldP spid="28" grpId="0" animBg="1"/>
      <p:bldP spid="7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98BF3B-61A4-429E-A25F-AC44E4A46CFB}"/>
              </a:ext>
            </a:extLst>
          </p:cNvPr>
          <p:cNvSpPr/>
          <p:nvPr/>
        </p:nvSpPr>
        <p:spPr>
          <a:xfrm>
            <a:off x="0" y="0"/>
            <a:ext cx="12192000" cy="69297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423F2D-DDDD-4393-A5EA-62777BC68DD8}"/>
              </a:ext>
            </a:extLst>
          </p:cNvPr>
          <p:cNvSpPr/>
          <p:nvPr/>
        </p:nvSpPr>
        <p:spPr>
          <a:xfrm>
            <a:off x="3887821" y="185223"/>
            <a:ext cx="4416357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>
                  <a:solidFill>
                    <a:schemeClr val="bg1">
                      <a:lumMod val="95000"/>
                    </a:schemeClr>
                  </a:solidFill>
                </a:ln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Y</a:t>
            </a:r>
            <a:r>
              <a:rPr lang="en-US" sz="5400" b="0" cap="none" spc="0" dirty="0">
                <a:ln w="0">
                  <a:solidFill>
                    <a:schemeClr val="bg1">
                      <a:lumMod val="95000"/>
                    </a:schemeClr>
                  </a:solidFill>
                </a:ln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ou Loose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6BF2EB-CFFC-4597-BA2F-D376CFF1C0DB}"/>
              </a:ext>
            </a:extLst>
          </p:cNvPr>
          <p:cNvSpPr txBox="1"/>
          <p:nvPr/>
        </p:nvSpPr>
        <p:spPr>
          <a:xfrm>
            <a:off x="1566153" y="3336587"/>
            <a:ext cx="92510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Calisto MT" panose="02040603050505030304" pitchFamily="18" charset="0"/>
              </a:rPr>
              <a:t>Oops  seems like we have lost the round, but no problem we can again give it a try…….</a:t>
            </a:r>
            <a:endParaRPr lang="en-IN" sz="2400" b="1" i="1" dirty="0">
              <a:latin typeface="Calisto MT" panose="02040603050505030304" pitchFamily="18" charset="0"/>
            </a:endParaRPr>
          </a:p>
        </p:txBody>
      </p:sp>
      <p:sp>
        <p:nvSpPr>
          <p:cNvPr id="7" name="Rectangle 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17DA923-DA14-4626-9B00-6DC4207AC6E5}"/>
              </a:ext>
            </a:extLst>
          </p:cNvPr>
          <p:cNvSpPr/>
          <p:nvPr/>
        </p:nvSpPr>
        <p:spPr>
          <a:xfrm>
            <a:off x="910420" y="5808716"/>
            <a:ext cx="1583840" cy="38910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Bodoni MT" panose="02070603080606020203" pitchFamily="18" charset="0"/>
                <a:hlinkClick r:id="rId2" action="ppaction://hlinksldjump"/>
              </a:rPr>
              <a:t>Play Again</a:t>
            </a:r>
            <a:endParaRPr lang="en-IN" i="1" dirty="0">
              <a:latin typeface="Bodoni MT" panose="02070603080606020203" pitchFamily="18" charset="0"/>
            </a:endParaRPr>
          </a:p>
        </p:txBody>
      </p:sp>
      <p:sp>
        <p:nvSpPr>
          <p:cNvPr id="8" name="Rectangle 7">
            <a:hlinkClick r:id="rId3" action="ppaction://hlinksldjump"/>
            <a:extLst>
              <a:ext uri="{FF2B5EF4-FFF2-40B4-BE49-F238E27FC236}">
                <a16:creationId xmlns:a16="http://schemas.microsoft.com/office/drawing/2014/main" id="{9C155327-7CC2-4011-9A01-83D7DE95A813}"/>
              </a:ext>
            </a:extLst>
          </p:cNvPr>
          <p:cNvSpPr/>
          <p:nvPr/>
        </p:nvSpPr>
        <p:spPr>
          <a:xfrm>
            <a:off x="9697740" y="5808716"/>
            <a:ext cx="1583840" cy="38910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Bodoni MT" panose="02070603080606020203" pitchFamily="18" charset="0"/>
              </a:rPr>
              <a:t>Quit</a:t>
            </a:r>
            <a:endParaRPr lang="en-IN" i="1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83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98BF3B-61A4-429E-A25F-AC44E4A46CFB}"/>
              </a:ext>
            </a:extLst>
          </p:cNvPr>
          <p:cNvSpPr/>
          <p:nvPr/>
        </p:nvSpPr>
        <p:spPr>
          <a:xfrm>
            <a:off x="0" y="0"/>
            <a:ext cx="12192000" cy="69297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423F2D-DDDD-4393-A5EA-62777BC68DD8}"/>
              </a:ext>
            </a:extLst>
          </p:cNvPr>
          <p:cNvSpPr/>
          <p:nvPr/>
        </p:nvSpPr>
        <p:spPr>
          <a:xfrm>
            <a:off x="3887821" y="185223"/>
            <a:ext cx="4416357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>
                  <a:solidFill>
                    <a:schemeClr val="bg1">
                      <a:lumMod val="95000"/>
                    </a:schemeClr>
                  </a:solidFill>
                </a:ln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Y</a:t>
            </a:r>
            <a:r>
              <a:rPr lang="en-US" sz="5400" b="0" cap="none" spc="0" dirty="0">
                <a:ln w="0">
                  <a:solidFill>
                    <a:schemeClr val="bg1">
                      <a:lumMod val="95000"/>
                    </a:schemeClr>
                  </a:solidFill>
                </a:ln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ou Loose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6BF2EB-CFFC-4597-BA2F-D376CFF1C0DB}"/>
              </a:ext>
            </a:extLst>
          </p:cNvPr>
          <p:cNvSpPr txBox="1"/>
          <p:nvPr/>
        </p:nvSpPr>
        <p:spPr>
          <a:xfrm>
            <a:off x="1566153" y="3336587"/>
            <a:ext cx="92510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Calisto MT" panose="02040603050505030304" pitchFamily="18" charset="0"/>
              </a:rPr>
              <a:t>Oops  seems like we have lost the round, but no problem we can again give it a try…….</a:t>
            </a:r>
            <a:endParaRPr lang="en-IN" sz="2400" b="1" i="1" dirty="0">
              <a:latin typeface="Calisto MT" panose="02040603050505030304" pitchFamily="18" charset="0"/>
            </a:endParaRPr>
          </a:p>
        </p:txBody>
      </p:sp>
      <p:sp>
        <p:nvSpPr>
          <p:cNvPr id="7" name="Rectangle 6">
            <a:hlinkClick r:id="rId2" action="ppaction://hlinksldjump"/>
            <a:extLst>
              <a:ext uri="{FF2B5EF4-FFF2-40B4-BE49-F238E27FC236}">
                <a16:creationId xmlns:a16="http://schemas.microsoft.com/office/drawing/2014/main" id="{117DA923-DA14-4626-9B00-6DC4207AC6E5}"/>
              </a:ext>
            </a:extLst>
          </p:cNvPr>
          <p:cNvSpPr/>
          <p:nvPr/>
        </p:nvSpPr>
        <p:spPr>
          <a:xfrm>
            <a:off x="910419" y="5899507"/>
            <a:ext cx="2096731" cy="38910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Bodoni MT" panose="02070603080606020203" pitchFamily="18" charset="0"/>
              </a:rPr>
              <a:t>Paly for next round</a:t>
            </a:r>
            <a:endParaRPr lang="en-IN" i="1" dirty="0">
              <a:latin typeface="Bodoni MT" panose="02070603080606020203" pitchFamily="18" charset="0"/>
            </a:endParaRPr>
          </a:p>
        </p:txBody>
      </p:sp>
      <p:sp>
        <p:nvSpPr>
          <p:cNvPr id="8" name="Rectangle 7">
            <a:hlinkClick r:id="rId3" action="ppaction://hlinksldjump"/>
            <a:extLst>
              <a:ext uri="{FF2B5EF4-FFF2-40B4-BE49-F238E27FC236}">
                <a16:creationId xmlns:a16="http://schemas.microsoft.com/office/drawing/2014/main" id="{9C155327-7CC2-4011-9A01-83D7DE95A813}"/>
              </a:ext>
            </a:extLst>
          </p:cNvPr>
          <p:cNvSpPr/>
          <p:nvPr/>
        </p:nvSpPr>
        <p:spPr>
          <a:xfrm>
            <a:off x="9697740" y="5808716"/>
            <a:ext cx="1583840" cy="38910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Bodoni MT" panose="02070603080606020203" pitchFamily="18" charset="0"/>
              </a:rPr>
              <a:t>Quit</a:t>
            </a:r>
            <a:endParaRPr lang="en-IN" i="1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63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14FDFF-8B43-4AF5-B3DA-CDEAF6571215}"/>
              </a:ext>
            </a:extLst>
          </p:cNvPr>
          <p:cNvSpPr/>
          <p:nvPr/>
        </p:nvSpPr>
        <p:spPr>
          <a:xfrm>
            <a:off x="-1" y="-2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hlinkHover r:id="rId2" action="ppaction://hlinksldjump"/>
            <a:extLst>
              <a:ext uri="{FF2B5EF4-FFF2-40B4-BE49-F238E27FC236}">
                <a16:creationId xmlns:a16="http://schemas.microsoft.com/office/drawing/2014/main" id="{B14D6F17-7640-481D-A99B-25B11378D7D4}"/>
              </a:ext>
            </a:extLst>
          </p:cNvPr>
          <p:cNvSpPr/>
          <p:nvPr/>
        </p:nvSpPr>
        <p:spPr>
          <a:xfrm>
            <a:off x="0" y="0"/>
            <a:ext cx="251012" cy="6858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1D5FB795-EA33-43EC-825C-11B4EDCCE825}"/>
              </a:ext>
            </a:extLst>
          </p:cNvPr>
          <p:cNvSpPr/>
          <p:nvPr/>
        </p:nvSpPr>
        <p:spPr>
          <a:xfrm>
            <a:off x="11940988" y="0"/>
            <a:ext cx="251012" cy="6858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62ACBB2F-14E1-4CA2-985A-DB5A3537BA40}"/>
              </a:ext>
            </a:extLst>
          </p:cNvPr>
          <p:cNvSpPr/>
          <p:nvPr/>
        </p:nvSpPr>
        <p:spPr>
          <a:xfrm rot="16200000">
            <a:off x="5939117" y="-5688106"/>
            <a:ext cx="313765" cy="1168997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BDE2DE0D-3BE8-4B99-9263-CC52038F6571}"/>
              </a:ext>
            </a:extLst>
          </p:cNvPr>
          <p:cNvSpPr/>
          <p:nvPr/>
        </p:nvSpPr>
        <p:spPr>
          <a:xfrm>
            <a:off x="5457657" y="313765"/>
            <a:ext cx="251012" cy="609646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BC96FF52-F7BB-4D46-AD74-895B3D547EA2}"/>
              </a:ext>
            </a:extLst>
          </p:cNvPr>
          <p:cNvSpPr/>
          <p:nvPr/>
        </p:nvSpPr>
        <p:spPr>
          <a:xfrm>
            <a:off x="6232319" y="761538"/>
            <a:ext cx="251012" cy="609646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69C5976B-CED6-4EA5-BDA7-AF843BC40837}"/>
              </a:ext>
            </a:extLst>
          </p:cNvPr>
          <p:cNvSpPr/>
          <p:nvPr/>
        </p:nvSpPr>
        <p:spPr>
          <a:xfrm>
            <a:off x="6953286" y="313765"/>
            <a:ext cx="251012" cy="609646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74278D22-F3DB-4E4D-9DC3-C2E35170D51D}"/>
              </a:ext>
            </a:extLst>
          </p:cNvPr>
          <p:cNvSpPr/>
          <p:nvPr/>
        </p:nvSpPr>
        <p:spPr>
          <a:xfrm>
            <a:off x="7700496" y="761538"/>
            <a:ext cx="251012" cy="609646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809F3B04-1BC7-4B90-8470-741D0926D7A7}"/>
              </a:ext>
            </a:extLst>
          </p:cNvPr>
          <p:cNvSpPr/>
          <p:nvPr/>
        </p:nvSpPr>
        <p:spPr>
          <a:xfrm rot="5400000">
            <a:off x="10495266" y="-561610"/>
            <a:ext cx="245146" cy="264629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3EEEC517-F6B6-4189-81E0-6FB922C835C8}"/>
              </a:ext>
            </a:extLst>
          </p:cNvPr>
          <p:cNvSpPr/>
          <p:nvPr/>
        </p:nvSpPr>
        <p:spPr>
          <a:xfrm>
            <a:off x="9294690" y="884112"/>
            <a:ext cx="245146" cy="264629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EA2B6486-024D-4AFB-A873-0031AB3DEEF5}"/>
              </a:ext>
            </a:extLst>
          </p:cNvPr>
          <p:cNvSpPr/>
          <p:nvPr/>
        </p:nvSpPr>
        <p:spPr>
          <a:xfrm>
            <a:off x="9342354" y="4211703"/>
            <a:ext cx="245146" cy="264629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7A0F2C73-EE14-49E2-B97B-D451878DF023}"/>
              </a:ext>
            </a:extLst>
          </p:cNvPr>
          <p:cNvSpPr/>
          <p:nvPr/>
        </p:nvSpPr>
        <p:spPr>
          <a:xfrm>
            <a:off x="8579683" y="4211702"/>
            <a:ext cx="245146" cy="264629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F30832FB-E426-4ACD-B8B9-E077AFE1B80B}"/>
              </a:ext>
            </a:extLst>
          </p:cNvPr>
          <p:cNvSpPr/>
          <p:nvPr/>
        </p:nvSpPr>
        <p:spPr>
          <a:xfrm rot="5400000">
            <a:off x="3199247" y="991662"/>
            <a:ext cx="216077" cy="430851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558E51AE-10E5-4F87-92E9-6E4462EA14C3}"/>
              </a:ext>
            </a:extLst>
          </p:cNvPr>
          <p:cNvSpPr/>
          <p:nvPr/>
        </p:nvSpPr>
        <p:spPr>
          <a:xfrm>
            <a:off x="3080926" y="1150070"/>
            <a:ext cx="312723" cy="18878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99B2782A-E3AB-40D7-9FFA-6A2FFCCE87FD}"/>
              </a:ext>
            </a:extLst>
          </p:cNvPr>
          <p:cNvSpPr/>
          <p:nvPr/>
        </p:nvSpPr>
        <p:spPr>
          <a:xfrm>
            <a:off x="3985565" y="313765"/>
            <a:ext cx="312723" cy="18878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E09EAD81-83E5-4063-9EB4-7E5E4809E8BE}"/>
              </a:ext>
            </a:extLst>
          </p:cNvPr>
          <p:cNvSpPr/>
          <p:nvPr/>
        </p:nvSpPr>
        <p:spPr>
          <a:xfrm>
            <a:off x="3087545" y="3253958"/>
            <a:ext cx="312723" cy="18878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3FF3FA80-8641-4193-BB78-8F7D06A8F661}"/>
              </a:ext>
            </a:extLst>
          </p:cNvPr>
          <p:cNvSpPr/>
          <p:nvPr/>
        </p:nvSpPr>
        <p:spPr>
          <a:xfrm>
            <a:off x="4298288" y="3253958"/>
            <a:ext cx="312723" cy="18878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D199DCE8-F3A1-4409-BDEC-A96367883569}"/>
              </a:ext>
            </a:extLst>
          </p:cNvPr>
          <p:cNvSpPr/>
          <p:nvPr/>
        </p:nvSpPr>
        <p:spPr>
          <a:xfrm>
            <a:off x="1282623" y="4970189"/>
            <a:ext cx="312723" cy="18878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1006C64B-44FD-4990-8A1D-514B6E2CAA5B}"/>
              </a:ext>
            </a:extLst>
          </p:cNvPr>
          <p:cNvSpPr/>
          <p:nvPr/>
        </p:nvSpPr>
        <p:spPr>
          <a:xfrm rot="5400000">
            <a:off x="1991979" y="3302720"/>
            <a:ext cx="312723" cy="18878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BC7D73E1-D6E8-4D14-9FB4-78CD4F31876F}"/>
              </a:ext>
            </a:extLst>
          </p:cNvPr>
          <p:cNvSpPr/>
          <p:nvPr/>
        </p:nvSpPr>
        <p:spPr>
          <a:xfrm>
            <a:off x="3720421" y="4402987"/>
            <a:ext cx="205802" cy="245501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89CBE6B4-778B-4014-B133-A197AD751007}"/>
              </a:ext>
            </a:extLst>
          </p:cNvPr>
          <p:cNvSpPr/>
          <p:nvPr/>
        </p:nvSpPr>
        <p:spPr>
          <a:xfrm>
            <a:off x="10472811" y="3522970"/>
            <a:ext cx="312723" cy="18878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2C3E3129-43CB-4D1E-ACD2-17B27AA3F44C}"/>
              </a:ext>
            </a:extLst>
          </p:cNvPr>
          <p:cNvSpPr/>
          <p:nvPr/>
        </p:nvSpPr>
        <p:spPr>
          <a:xfrm>
            <a:off x="2104911" y="452521"/>
            <a:ext cx="792399" cy="618034"/>
          </a:xfrm>
          <a:prstGeom prst="star5">
            <a:avLst>
              <a:gd name="adj" fmla="val 10556"/>
              <a:gd name="hf" fmla="val 105146"/>
              <a:gd name="vf" fmla="val 11055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B891C0B3-4A7A-4357-B528-3FCBF2D2CEB0}"/>
              </a:ext>
            </a:extLst>
          </p:cNvPr>
          <p:cNvSpPr/>
          <p:nvPr/>
        </p:nvSpPr>
        <p:spPr>
          <a:xfrm>
            <a:off x="4435138" y="2201575"/>
            <a:ext cx="792399" cy="618034"/>
          </a:xfrm>
          <a:prstGeom prst="star5">
            <a:avLst>
              <a:gd name="adj" fmla="val 10556"/>
              <a:gd name="hf" fmla="val 105146"/>
              <a:gd name="vf" fmla="val 11055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69E334C-2608-4CF3-8AF6-4A97FC511727}"/>
              </a:ext>
            </a:extLst>
          </p:cNvPr>
          <p:cNvSpPr/>
          <p:nvPr/>
        </p:nvSpPr>
        <p:spPr>
          <a:xfrm>
            <a:off x="471497" y="565620"/>
            <a:ext cx="776195" cy="71318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8C9FB3-75CA-4FF5-AA26-B5996347F3B1}"/>
              </a:ext>
            </a:extLst>
          </p:cNvPr>
          <p:cNvSpPr txBox="1"/>
          <p:nvPr/>
        </p:nvSpPr>
        <p:spPr>
          <a:xfrm>
            <a:off x="551925" y="704194"/>
            <a:ext cx="67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Click</a:t>
            </a:r>
          </a:p>
        </p:txBody>
      </p:sp>
      <p:sp>
        <p:nvSpPr>
          <p:cNvPr id="28" name="Rectangle 27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741EAF90-9648-42C1-80C6-38758981CFE5}"/>
              </a:ext>
            </a:extLst>
          </p:cNvPr>
          <p:cNvSpPr/>
          <p:nvPr/>
        </p:nvSpPr>
        <p:spPr>
          <a:xfrm rot="5400000">
            <a:off x="10855995" y="4623237"/>
            <a:ext cx="312723" cy="18878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Arrow: Down 28">
            <a:hlinkClick r:id="rId3" action="ppaction://hlinksldjump"/>
            <a:extLst>
              <a:ext uri="{FF2B5EF4-FFF2-40B4-BE49-F238E27FC236}">
                <a16:creationId xmlns:a16="http://schemas.microsoft.com/office/drawing/2014/main" id="{50200AE3-82A1-4C2D-8503-B758C10B2C85}"/>
              </a:ext>
            </a:extLst>
          </p:cNvPr>
          <p:cNvSpPr/>
          <p:nvPr/>
        </p:nvSpPr>
        <p:spPr>
          <a:xfrm>
            <a:off x="11274357" y="4402987"/>
            <a:ext cx="294566" cy="869404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>
            <a:hlinkClick r:id="" action="ppaction://hlinkshowjump?jump=nextslide"/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F2A731FF-3FA3-44AC-86D9-EEEBFDB8BD9A}"/>
              </a:ext>
            </a:extLst>
          </p:cNvPr>
          <p:cNvSpPr txBox="1"/>
          <p:nvPr/>
        </p:nvSpPr>
        <p:spPr>
          <a:xfrm>
            <a:off x="10978346" y="3934379"/>
            <a:ext cx="909008" cy="369332"/>
          </a:xfrm>
          <a:prstGeom prst="rect">
            <a:avLst/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SemiBold SemiConden" panose="020B0502040204020203" pitchFamily="34" charset="0"/>
              </a:rPr>
              <a:t>Finish</a:t>
            </a:r>
          </a:p>
        </p:txBody>
      </p:sp>
      <p:sp>
        <p:nvSpPr>
          <p:cNvPr id="31" name="Star: 5 Points 30">
            <a:extLst>
              <a:ext uri="{FF2B5EF4-FFF2-40B4-BE49-F238E27FC236}">
                <a16:creationId xmlns:a16="http://schemas.microsoft.com/office/drawing/2014/main" id="{A0A515F6-777E-4B16-8443-34C4888A91A3}"/>
              </a:ext>
            </a:extLst>
          </p:cNvPr>
          <p:cNvSpPr/>
          <p:nvPr/>
        </p:nvSpPr>
        <p:spPr>
          <a:xfrm>
            <a:off x="4188137" y="5534850"/>
            <a:ext cx="792399" cy="618034"/>
          </a:xfrm>
          <a:prstGeom prst="star5">
            <a:avLst>
              <a:gd name="adj" fmla="val 10556"/>
              <a:gd name="hf" fmla="val 105146"/>
              <a:gd name="vf" fmla="val 11055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2" name="Star: 5 Points 31">
            <a:extLst>
              <a:ext uri="{FF2B5EF4-FFF2-40B4-BE49-F238E27FC236}">
                <a16:creationId xmlns:a16="http://schemas.microsoft.com/office/drawing/2014/main" id="{7E0DF85F-08E1-4722-98AD-69691F3D5F63}"/>
              </a:ext>
            </a:extLst>
          </p:cNvPr>
          <p:cNvSpPr/>
          <p:nvPr/>
        </p:nvSpPr>
        <p:spPr>
          <a:xfrm>
            <a:off x="9766442" y="2643606"/>
            <a:ext cx="792399" cy="618034"/>
          </a:xfrm>
          <a:prstGeom prst="star5">
            <a:avLst>
              <a:gd name="adj" fmla="val 10556"/>
              <a:gd name="hf" fmla="val 105146"/>
              <a:gd name="vf" fmla="val 11055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Star: 5 Points 33">
            <a:extLst>
              <a:ext uri="{FF2B5EF4-FFF2-40B4-BE49-F238E27FC236}">
                <a16:creationId xmlns:a16="http://schemas.microsoft.com/office/drawing/2014/main" id="{6F700F23-15BF-46A2-9538-8B9ADB99D753}"/>
              </a:ext>
            </a:extLst>
          </p:cNvPr>
          <p:cNvSpPr/>
          <p:nvPr/>
        </p:nvSpPr>
        <p:spPr>
          <a:xfrm>
            <a:off x="10486818" y="1831277"/>
            <a:ext cx="792399" cy="618034"/>
          </a:xfrm>
          <a:prstGeom prst="star5">
            <a:avLst>
              <a:gd name="adj" fmla="val 10556"/>
              <a:gd name="hf" fmla="val 105146"/>
              <a:gd name="vf" fmla="val 11055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050B8765-E218-4653-8361-3E4C039A69A1}"/>
              </a:ext>
            </a:extLst>
          </p:cNvPr>
          <p:cNvSpPr/>
          <p:nvPr/>
        </p:nvSpPr>
        <p:spPr>
          <a:xfrm>
            <a:off x="11040492" y="1050509"/>
            <a:ext cx="792399" cy="618034"/>
          </a:xfrm>
          <a:prstGeom prst="star5">
            <a:avLst>
              <a:gd name="adj" fmla="val 10556"/>
              <a:gd name="hf" fmla="val 105146"/>
              <a:gd name="vf" fmla="val 11055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6" name="Star: 5 Points 35">
            <a:extLst>
              <a:ext uri="{FF2B5EF4-FFF2-40B4-BE49-F238E27FC236}">
                <a16:creationId xmlns:a16="http://schemas.microsoft.com/office/drawing/2014/main" id="{B4ED457E-0C2C-4366-A070-63FCECD42D35}"/>
              </a:ext>
            </a:extLst>
          </p:cNvPr>
          <p:cNvSpPr/>
          <p:nvPr/>
        </p:nvSpPr>
        <p:spPr>
          <a:xfrm>
            <a:off x="1331422" y="1017218"/>
            <a:ext cx="792399" cy="618034"/>
          </a:xfrm>
          <a:prstGeom prst="star5">
            <a:avLst>
              <a:gd name="adj" fmla="val 10556"/>
              <a:gd name="hf" fmla="val 105146"/>
              <a:gd name="vf" fmla="val 11055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7" name="Star: 5 Points 36">
            <a:extLst>
              <a:ext uri="{FF2B5EF4-FFF2-40B4-BE49-F238E27FC236}">
                <a16:creationId xmlns:a16="http://schemas.microsoft.com/office/drawing/2014/main" id="{52709C1F-A368-4E04-A4B6-5BA2F50914B2}"/>
              </a:ext>
            </a:extLst>
          </p:cNvPr>
          <p:cNvSpPr/>
          <p:nvPr/>
        </p:nvSpPr>
        <p:spPr>
          <a:xfrm>
            <a:off x="539023" y="1716393"/>
            <a:ext cx="792399" cy="618034"/>
          </a:xfrm>
          <a:prstGeom prst="star5">
            <a:avLst>
              <a:gd name="adj" fmla="val 10556"/>
              <a:gd name="hf" fmla="val 105146"/>
              <a:gd name="vf" fmla="val 11055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8" name="Rectangle 37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088B6562-00F7-47FA-8EDD-C4DFCCFDB814}"/>
              </a:ext>
            </a:extLst>
          </p:cNvPr>
          <p:cNvSpPr/>
          <p:nvPr/>
        </p:nvSpPr>
        <p:spPr>
          <a:xfrm rot="5400000">
            <a:off x="8353858" y="1714164"/>
            <a:ext cx="217914" cy="102261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363F99FD-6EA8-45F9-9ECC-36BDE87EDFA1}"/>
              </a:ext>
            </a:extLst>
          </p:cNvPr>
          <p:cNvSpPr/>
          <p:nvPr/>
        </p:nvSpPr>
        <p:spPr>
          <a:xfrm rot="10800000">
            <a:off x="8347952" y="2308300"/>
            <a:ext cx="199528" cy="94565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A34A402B-1513-4BC9-8982-5C9EB5E5250B}"/>
              </a:ext>
            </a:extLst>
          </p:cNvPr>
          <p:cNvSpPr/>
          <p:nvPr/>
        </p:nvSpPr>
        <p:spPr>
          <a:xfrm rot="5400000">
            <a:off x="8906431" y="3124997"/>
            <a:ext cx="217914" cy="102261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480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0"/>
    </mc:Choice>
    <mc:Fallback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8" grpId="0" animBg="1"/>
      <p:bldP spid="31" grpId="0" animBg="1"/>
      <p:bldP spid="32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98BF3B-61A4-429E-A25F-AC44E4A46CFB}"/>
              </a:ext>
            </a:extLst>
          </p:cNvPr>
          <p:cNvSpPr/>
          <p:nvPr/>
        </p:nvSpPr>
        <p:spPr>
          <a:xfrm>
            <a:off x="0" y="0"/>
            <a:ext cx="12192000" cy="69297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423F2D-DDDD-4393-A5EA-62777BC68DD8}"/>
              </a:ext>
            </a:extLst>
          </p:cNvPr>
          <p:cNvSpPr/>
          <p:nvPr/>
        </p:nvSpPr>
        <p:spPr>
          <a:xfrm>
            <a:off x="3887821" y="185223"/>
            <a:ext cx="4416357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>
                  <a:solidFill>
                    <a:schemeClr val="bg1">
                      <a:lumMod val="95000"/>
                    </a:schemeClr>
                  </a:solidFill>
                </a:ln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Y</a:t>
            </a:r>
            <a:r>
              <a:rPr lang="en-US" sz="5400" b="0" cap="none" spc="0" dirty="0">
                <a:ln w="0">
                  <a:solidFill>
                    <a:schemeClr val="bg1">
                      <a:lumMod val="95000"/>
                    </a:schemeClr>
                  </a:solidFill>
                </a:ln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ou Loose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6BF2EB-CFFC-4597-BA2F-D376CFF1C0DB}"/>
              </a:ext>
            </a:extLst>
          </p:cNvPr>
          <p:cNvSpPr txBox="1"/>
          <p:nvPr/>
        </p:nvSpPr>
        <p:spPr>
          <a:xfrm>
            <a:off x="1566153" y="3336587"/>
            <a:ext cx="92510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Calisto MT" panose="02040603050505030304" pitchFamily="18" charset="0"/>
              </a:rPr>
              <a:t>Oops  seems like we have lost the round, but no problem we can again give it a try…….</a:t>
            </a:r>
            <a:endParaRPr lang="en-IN" sz="2400" b="1" i="1" dirty="0">
              <a:latin typeface="Calisto MT" panose="02040603050505030304" pitchFamily="18" charset="0"/>
            </a:endParaRPr>
          </a:p>
        </p:txBody>
      </p:sp>
      <p:sp>
        <p:nvSpPr>
          <p:cNvPr id="7" name="Rectangle 6">
            <a:hlinkClick r:id="rId2" action="ppaction://hlinksldjump"/>
            <a:extLst>
              <a:ext uri="{FF2B5EF4-FFF2-40B4-BE49-F238E27FC236}">
                <a16:creationId xmlns:a16="http://schemas.microsoft.com/office/drawing/2014/main" id="{117DA923-DA14-4626-9B00-6DC4207AC6E5}"/>
              </a:ext>
            </a:extLst>
          </p:cNvPr>
          <p:cNvSpPr/>
          <p:nvPr/>
        </p:nvSpPr>
        <p:spPr>
          <a:xfrm>
            <a:off x="910420" y="5899507"/>
            <a:ext cx="1583840" cy="38910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Bodoni MT" panose="02070603080606020203" pitchFamily="18" charset="0"/>
                <a:hlinkClick r:id="rId3" action="ppaction://hlinksldjump"/>
              </a:rPr>
              <a:t>Play Again</a:t>
            </a:r>
            <a:endParaRPr lang="en-IN" i="1" dirty="0">
              <a:latin typeface="Bodoni MT" panose="02070603080606020203" pitchFamily="18" charset="0"/>
            </a:endParaRPr>
          </a:p>
        </p:txBody>
      </p:sp>
      <p:sp>
        <p:nvSpPr>
          <p:cNvPr id="8" name="Rectangle 7">
            <a:hlinkClick r:id="rId4" action="ppaction://hlinksldjump"/>
            <a:extLst>
              <a:ext uri="{FF2B5EF4-FFF2-40B4-BE49-F238E27FC236}">
                <a16:creationId xmlns:a16="http://schemas.microsoft.com/office/drawing/2014/main" id="{9C155327-7CC2-4011-9A01-83D7DE95A813}"/>
              </a:ext>
            </a:extLst>
          </p:cNvPr>
          <p:cNvSpPr/>
          <p:nvPr/>
        </p:nvSpPr>
        <p:spPr>
          <a:xfrm>
            <a:off x="9697740" y="5808716"/>
            <a:ext cx="1583840" cy="38910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Bodoni MT" panose="02070603080606020203" pitchFamily="18" charset="0"/>
              </a:rPr>
              <a:t>Quit</a:t>
            </a:r>
            <a:endParaRPr lang="en-IN" i="1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7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C96F235-296B-4B08-9691-2425BD98A83D}"/>
              </a:ext>
            </a:extLst>
          </p:cNvPr>
          <p:cNvSpPr/>
          <p:nvPr/>
        </p:nvSpPr>
        <p:spPr>
          <a:xfrm>
            <a:off x="0" y="0"/>
            <a:ext cx="12192000" cy="69297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2EC07F-A160-404D-BC2A-9CBDAE8E3F0F}"/>
              </a:ext>
            </a:extLst>
          </p:cNvPr>
          <p:cNvSpPr/>
          <p:nvPr/>
        </p:nvSpPr>
        <p:spPr>
          <a:xfrm>
            <a:off x="3837015" y="418688"/>
            <a:ext cx="4790350" cy="92333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>
                  <a:solidFill>
                    <a:schemeClr val="bg1">
                      <a:lumMod val="95000"/>
                    </a:schemeClr>
                  </a:solidFill>
                </a:ln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Congratulations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499C92-4869-4484-9A99-133158EBBC6B}"/>
              </a:ext>
            </a:extLst>
          </p:cNvPr>
          <p:cNvSpPr txBox="1"/>
          <p:nvPr/>
        </p:nvSpPr>
        <p:spPr>
          <a:xfrm>
            <a:off x="428017" y="3336587"/>
            <a:ext cx="11293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Calisto MT" panose="02040603050505030304" pitchFamily="18" charset="0"/>
              </a:rPr>
              <a:t>                Hurrah!!! Finally you  have managed to win the first ever game you made by your own effort !!</a:t>
            </a:r>
          </a:p>
          <a:p>
            <a:r>
              <a:rPr lang="en-US" sz="2000" b="1" i="1" dirty="0">
                <a:latin typeface="Calisto MT" panose="02040603050505030304" pitchFamily="18" charset="0"/>
              </a:rPr>
              <a:t>                                     Now you can make even more advance mazes …………………;)</a:t>
            </a:r>
            <a:endParaRPr lang="en-IN" sz="2000" b="1" i="1" dirty="0">
              <a:latin typeface="Calisto MT" panose="02040603050505030304" pitchFamily="18" charset="0"/>
            </a:endParaRPr>
          </a:p>
        </p:txBody>
      </p:sp>
      <p:sp>
        <p:nvSpPr>
          <p:cNvPr id="6" name="Rectangle 5">
            <a:hlinkClick r:id="" action="ppaction://hlinkshowjump?jump=previousslide"/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939EF1C9-BE73-424E-AA2C-19499F6DB7BE}"/>
              </a:ext>
            </a:extLst>
          </p:cNvPr>
          <p:cNvSpPr/>
          <p:nvPr/>
        </p:nvSpPr>
        <p:spPr>
          <a:xfrm>
            <a:off x="910420" y="5899507"/>
            <a:ext cx="1583840" cy="38910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Bodoni MT" panose="02070603080606020203" pitchFamily="18" charset="0"/>
              </a:rPr>
              <a:t>Play</a:t>
            </a:r>
            <a:endParaRPr lang="en-IN" i="1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71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122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Bahnschrift Light</vt:lpstr>
      <vt:lpstr>Bahnschrift SemiBold SemiConden</vt:lpstr>
      <vt:lpstr>Bodoni MT</vt:lpstr>
      <vt:lpstr>Calibri</vt:lpstr>
      <vt:lpstr>Calibri Light</vt:lpstr>
      <vt:lpstr>Calisto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Sayani Ghatak</dc:creator>
  <cp:lastModifiedBy>Sayani Ghatak</cp:lastModifiedBy>
  <cp:revision>55</cp:revision>
  <dcterms:created xsi:type="dcterms:W3CDTF">2021-07-17T19:47:10Z</dcterms:created>
  <dcterms:modified xsi:type="dcterms:W3CDTF">2021-07-18T06:29:41Z</dcterms:modified>
</cp:coreProperties>
</file>