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ADD3E2F-BC0B-49C2-B650-01BD9C297BC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2B6AD64-7B19-4BF4-B662-E2496D5CE8E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13-06-2021 15:22:43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" id="10" name="slide10">
            <a:extLst>
              <a:ext uri="{FF2B5EF4-FFF2-40B4-BE49-F238E27FC236}">
                <a16:creationId xmlns:a16="http://schemas.microsoft.com/office/drawing/2014/main" id="{2E0D2DF3-F2A6-4349-AB82-FBBFC072ED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2424112"/>
            <a:ext cx="68770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1" name="slide11">
            <a:extLst>
              <a:ext uri="{FF2B5EF4-FFF2-40B4-BE49-F238E27FC236}">
                <a16:creationId xmlns:a16="http://schemas.microsoft.com/office/drawing/2014/main" id="{DC7BFA8B-2871-4C61-B51F-27AE0E084B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" id="2" name="slide2">
            <a:extLst>
              <a:ext uri="{FF2B5EF4-FFF2-40B4-BE49-F238E27FC236}">
                <a16:creationId xmlns:a16="http://schemas.microsoft.com/office/drawing/2014/main" id="{B633B50B-849B-4290-B1D0-9521BF47B8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1571625"/>
            <a:ext cx="28575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" id="3" name="slide3">
            <a:extLst>
              <a:ext uri="{FF2B5EF4-FFF2-40B4-BE49-F238E27FC236}">
                <a16:creationId xmlns:a16="http://schemas.microsoft.com/office/drawing/2014/main" id="{29C7291D-599E-4162-BFBA-A60F470616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1571625"/>
            <a:ext cx="28575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Market" id="4" name="slide4">
            <a:extLst>
              <a:ext uri="{FF2B5EF4-FFF2-40B4-BE49-F238E27FC236}">
                <a16:creationId xmlns:a16="http://schemas.microsoft.com/office/drawing/2014/main" id="{E1F984B6-3437-481B-9AB7-90F4374472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435"/>
            <a:ext cx="12192000" cy="554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Quantity by Market" id="5" name="slide5">
            <a:extLst>
              <a:ext uri="{FF2B5EF4-FFF2-40B4-BE49-F238E27FC236}">
                <a16:creationId xmlns:a16="http://schemas.microsoft.com/office/drawing/2014/main" id="{1E0768E9-8386-4C72-BBD5-0FA6431DB4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698"/>
            <a:ext cx="12192000" cy="567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Customers" id="6" name="slide6">
            <a:extLst>
              <a:ext uri="{FF2B5EF4-FFF2-40B4-BE49-F238E27FC236}">
                <a16:creationId xmlns:a16="http://schemas.microsoft.com/office/drawing/2014/main" id="{16EB3868-E458-4FDD-BD75-09ADD4DC16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2" y="1733550"/>
            <a:ext cx="104679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products" id="7" name="slide7">
            <a:extLst>
              <a:ext uri="{FF2B5EF4-FFF2-40B4-BE49-F238E27FC236}">
                <a16:creationId xmlns:a16="http://schemas.microsoft.com/office/drawing/2014/main" id="{DD809B56-40D1-4182-9007-04C41E490B9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5888"/>
            <a:ext cx="12192000" cy="278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Year" id="8" name="slide8">
            <a:extLst>
              <a:ext uri="{FF2B5EF4-FFF2-40B4-BE49-F238E27FC236}">
                <a16:creationId xmlns:a16="http://schemas.microsoft.com/office/drawing/2014/main" id="{651E81B3-DB16-417A-97E3-3F3E2EB6221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325"/>
            <a:ext cx="12192000" cy="646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" id="9" name="slide9">
            <a:extLst>
              <a:ext uri="{FF2B5EF4-FFF2-40B4-BE49-F238E27FC236}">
                <a16:creationId xmlns:a16="http://schemas.microsoft.com/office/drawing/2014/main" id="{C9B9CAC6-CFF8-42F4-9D5B-781127231FF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2305050"/>
            <a:ext cx="23050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2021-06-13T09:52:48Z</dcterms:created>
  <dcterms:modified xsi:type="dcterms:W3CDTF">2021-06-13T09:52:48Z</dcterms:modified>
</cp:coreProperties>
</file>