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0de95b3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0de95b3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428367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428367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1428367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1428367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de95b38a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de95b3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de95b38a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0de95b3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0de95b38a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0de95b3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0de95b38a_0_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0de95b38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de95b38a_0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de95b3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0de95b38a_0_5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0de95b38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0de95b38a_0_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0de95b38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1428367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1428367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숫자야구 게임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몇볼 </a:t>
            </a:r>
            <a:r>
              <a:rPr lang="ko"/>
              <a:t>몇스트라이크 계산하기 알고리즘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자릿수가 모두 다른 4자리 숫자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출력 : 몇볼 몇스트라이크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일처리순서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입력에서 몇개의 숫자가 답에 존재하는지 파악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1개 이상이면 몇개의 숫자가 위치도 같은지 파악 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n-m 볼 m 스트라이크 출력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3210750" y="394400"/>
            <a:ext cx="10509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strike = 0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924700" y="1017525"/>
            <a:ext cx="1623000" cy="799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&lt; 4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2541050" y="1901150"/>
            <a:ext cx="2502000" cy="63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problem[i] == number[i]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229250" y="2663825"/>
            <a:ext cx="11256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strike++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997075" y="2040650"/>
            <a:ext cx="9579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i++</a:t>
            </a:r>
            <a:endParaRPr/>
          </a:p>
        </p:txBody>
      </p:sp>
      <p:cxnSp>
        <p:nvCxnSpPr>
          <p:cNvPr id="178" name="Google Shape;178;p23"/>
          <p:cNvCxnSpPr>
            <a:stCxn id="173" idx="2"/>
            <a:endCxn id="174" idx="0"/>
          </p:cNvCxnSpPr>
          <p:nvPr/>
        </p:nvCxnSpPr>
        <p:spPr>
          <a:xfrm>
            <a:off x="3736200" y="924500"/>
            <a:ext cx="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>
            <a:stCxn id="174" idx="2"/>
            <a:endCxn id="175" idx="0"/>
          </p:cNvCxnSpPr>
          <p:nvPr/>
        </p:nvCxnSpPr>
        <p:spPr>
          <a:xfrm>
            <a:off x="3736200" y="1817325"/>
            <a:ext cx="558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>
            <a:stCxn id="175" idx="2"/>
            <a:endCxn id="176" idx="0"/>
          </p:cNvCxnSpPr>
          <p:nvPr/>
        </p:nvCxnSpPr>
        <p:spPr>
          <a:xfrm>
            <a:off x="3792050" y="2533550"/>
            <a:ext cx="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6" idx="1"/>
          </p:cNvCxnSpPr>
          <p:nvPr/>
        </p:nvCxnSpPr>
        <p:spPr>
          <a:xfrm flipH="1">
            <a:off x="1471550" y="2928875"/>
            <a:ext cx="17577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>
            <a:endCxn id="177" idx="2"/>
          </p:cNvCxnSpPr>
          <p:nvPr/>
        </p:nvCxnSpPr>
        <p:spPr>
          <a:xfrm rot="10800000">
            <a:off x="1476025" y="2468450"/>
            <a:ext cx="327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3"/>
          <p:cNvCxnSpPr>
            <a:stCxn id="175" idx="1"/>
            <a:endCxn id="177" idx="3"/>
          </p:cNvCxnSpPr>
          <p:nvPr/>
        </p:nvCxnSpPr>
        <p:spPr>
          <a:xfrm flipH="1">
            <a:off x="1954850" y="2217350"/>
            <a:ext cx="5862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>
            <a:endCxn id="174" idx="1"/>
          </p:cNvCxnSpPr>
          <p:nvPr/>
        </p:nvCxnSpPr>
        <p:spPr>
          <a:xfrm>
            <a:off x="1536600" y="1398825"/>
            <a:ext cx="13881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>
            <a:stCxn id="177" idx="0"/>
          </p:cNvCxnSpPr>
          <p:nvPr/>
        </p:nvCxnSpPr>
        <p:spPr>
          <a:xfrm flipH="1" rot="10800000">
            <a:off x="1476025" y="1417550"/>
            <a:ext cx="792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/>
          <p:nvPr/>
        </p:nvSpPr>
        <p:spPr>
          <a:xfrm>
            <a:off x="3210750" y="3956725"/>
            <a:ext cx="15348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볼 개수 세기 알고리즘</a:t>
            </a:r>
            <a:endParaRPr/>
          </a:p>
        </p:txBody>
      </p:sp>
      <p:cxnSp>
        <p:nvCxnSpPr>
          <p:cNvPr id="187" name="Google Shape;187;p23"/>
          <p:cNvCxnSpPr>
            <a:endCxn id="174" idx="3"/>
          </p:cNvCxnSpPr>
          <p:nvPr/>
        </p:nvCxnSpPr>
        <p:spPr>
          <a:xfrm flipH="1" rot="5400000">
            <a:off x="4051350" y="1913775"/>
            <a:ext cx="2994900" cy="200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>
            <a:endCxn id="186" idx="3"/>
          </p:cNvCxnSpPr>
          <p:nvPr/>
        </p:nvCxnSpPr>
        <p:spPr>
          <a:xfrm rot="10800000">
            <a:off x="4745550" y="4356625"/>
            <a:ext cx="17856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3"/>
          <p:cNvSpPr txBox="1"/>
          <p:nvPr/>
        </p:nvSpPr>
        <p:spPr>
          <a:xfrm>
            <a:off x="7070675" y="924525"/>
            <a:ext cx="17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스트라이크 개수 세기 순서도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038525" y="17058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3903175" y="2468450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2085300" y="2035850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043050" y="1139925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3210750" y="0"/>
            <a:ext cx="10509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cnt = 0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2924700" y="724725"/>
            <a:ext cx="1623000" cy="799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&lt; 4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997075" y="2040650"/>
            <a:ext cx="9579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i++</a:t>
            </a:r>
            <a:endParaRPr/>
          </a:p>
        </p:txBody>
      </p:sp>
      <p:cxnSp>
        <p:nvCxnSpPr>
          <p:cNvPr id="201" name="Google Shape;201;p24"/>
          <p:cNvCxnSpPr>
            <a:stCxn id="198" idx="2"/>
            <a:endCxn id="199" idx="0"/>
          </p:cNvCxnSpPr>
          <p:nvPr/>
        </p:nvCxnSpPr>
        <p:spPr>
          <a:xfrm>
            <a:off x="3736200" y="530100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 txBox="1"/>
          <p:nvPr/>
        </p:nvSpPr>
        <p:spPr>
          <a:xfrm>
            <a:off x="7070675" y="924525"/>
            <a:ext cx="17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볼</a:t>
            </a:r>
            <a:r>
              <a:rPr lang="ko"/>
              <a:t> 개수 세기 순서도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2513100" y="3426525"/>
            <a:ext cx="2502000" cy="63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problem[i] == number[j]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2924700" y="2394100"/>
            <a:ext cx="1623000" cy="799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 &lt; 4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3210750" y="1694250"/>
            <a:ext cx="1050900" cy="53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</a:t>
            </a:r>
            <a:r>
              <a:rPr lang="ko"/>
              <a:t> = 0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4940725" y="2580100"/>
            <a:ext cx="9579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</a:t>
            </a:r>
            <a:r>
              <a:rPr lang="ko"/>
              <a:t>++</a:t>
            </a:r>
            <a:endParaRPr/>
          </a:p>
        </p:txBody>
      </p:sp>
      <p:cxnSp>
        <p:nvCxnSpPr>
          <p:cNvPr id="207" name="Google Shape;207;p24"/>
          <p:cNvCxnSpPr>
            <a:endCxn id="206" idx="2"/>
          </p:cNvCxnSpPr>
          <p:nvPr/>
        </p:nvCxnSpPr>
        <p:spPr>
          <a:xfrm flipH="1" rot="10800000">
            <a:off x="5014975" y="3007900"/>
            <a:ext cx="4047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>
            <a:stCxn id="206" idx="0"/>
            <a:endCxn id="205" idx="3"/>
          </p:cNvCxnSpPr>
          <p:nvPr/>
        </p:nvCxnSpPr>
        <p:spPr>
          <a:xfrm rot="10800000">
            <a:off x="4261675" y="1959400"/>
            <a:ext cx="115800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4"/>
          <p:cNvCxnSpPr>
            <a:stCxn id="204" idx="1"/>
            <a:endCxn id="200" idx="2"/>
          </p:cNvCxnSpPr>
          <p:nvPr/>
        </p:nvCxnSpPr>
        <p:spPr>
          <a:xfrm rot="10800000">
            <a:off x="1476000" y="2468500"/>
            <a:ext cx="14487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4"/>
          <p:cNvSpPr/>
          <p:nvPr/>
        </p:nvSpPr>
        <p:spPr>
          <a:xfrm>
            <a:off x="1266800" y="3510225"/>
            <a:ext cx="846300" cy="4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cnt++</a:t>
            </a:r>
            <a:endParaRPr/>
          </a:p>
        </p:txBody>
      </p:sp>
      <p:cxnSp>
        <p:nvCxnSpPr>
          <p:cNvPr id="211" name="Google Shape;211;p24"/>
          <p:cNvCxnSpPr>
            <a:stCxn id="203" idx="1"/>
            <a:endCxn id="210" idx="3"/>
          </p:cNvCxnSpPr>
          <p:nvPr/>
        </p:nvCxnSpPr>
        <p:spPr>
          <a:xfrm flipH="1">
            <a:off x="2113200" y="3742725"/>
            <a:ext cx="399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4"/>
          <p:cNvCxnSpPr>
            <a:stCxn id="210" idx="0"/>
            <a:endCxn id="200" idx="2"/>
          </p:cNvCxnSpPr>
          <p:nvPr/>
        </p:nvCxnSpPr>
        <p:spPr>
          <a:xfrm rot="10800000">
            <a:off x="1476050" y="2468325"/>
            <a:ext cx="213900" cy="10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4"/>
          <p:cNvCxnSpPr>
            <a:stCxn id="200" idx="0"/>
            <a:endCxn id="199" idx="1"/>
          </p:cNvCxnSpPr>
          <p:nvPr/>
        </p:nvCxnSpPr>
        <p:spPr>
          <a:xfrm flipH="1" rot="10800000">
            <a:off x="1476025" y="1124750"/>
            <a:ext cx="1448700" cy="9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>
            <a:stCxn id="199" idx="2"/>
            <a:endCxn id="205" idx="0"/>
          </p:cNvCxnSpPr>
          <p:nvPr/>
        </p:nvCxnSpPr>
        <p:spPr>
          <a:xfrm>
            <a:off x="3736200" y="1524525"/>
            <a:ext cx="0" cy="1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stCxn id="205" idx="2"/>
            <a:endCxn id="204" idx="0"/>
          </p:cNvCxnSpPr>
          <p:nvPr/>
        </p:nvCxnSpPr>
        <p:spPr>
          <a:xfrm>
            <a:off x="3736200" y="2224350"/>
            <a:ext cx="0" cy="1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>
            <a:stCxn id="204" idx="2"/>
            <a:endCxn id="203" idx="0"/>
          </p:cNvCxnSpPr>
          <p:nvPr/>
        </p:nvCxnSpPr>
        <p:spPr>
          <a:xfrm>
            <a:off x="3736200" y="3193900"/>
            <a:ext cx="279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199" idx="3"/>
          </p:cNvCxnSpPr>
          <p:nvPr/>
        </p:nvCxnSpPr>
        <p:spPr>
          <a:xfrm>
            <a:off x="4547700" y="1124625"/>
            <a:ext cx="1713900" cy="364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/>
          <p:nvPr/>
        </p:nvSpPr>
        <p:spPr>
          <a:xfrm>
            <a:off x="2771525" y="4365925"/>
            <a:ext cx="1757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ball = cnt - strike</a:t>
            </a:r>
            <a:endParaRPr/>
          </a:p>
        </p:txBody>
      </p:sp>
      <p:cxnSp>
        <p:nvCxnSpPr>
          <p:cNvPr id="219" name="Google Shape;219;p24"/>
          <p:cNvCxnSpPr>
            <a:endCxn id="218" idx="3"/>
          </p:cNvCxnSpPr>
          <p:nvPr/>
        </p:nvCxnSpPr>
        <p:spPr>
          <a:xfrm rot="10800000">
            <a:off x="4529225" y="4682125"/>
            <a:ext cx="17601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4"/>
          <p:cNvSpPr txBox="1"/>
          <p:nvPr/>
        </p:nvSpPr>
        <p:spPr>
          <a:xfrm>
            <a:off x="3995825" y="1382600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2052125" y="2371650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3483450" y="30263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2271300" y="3584313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4940725" y="3193900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5349975" y="766300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348475" y="1708175"/>
            <a:ext cx="1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440150" y="1708175"/>
            <a:ext cx="1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482200" y="2297200"/>
            <a:ext cx="22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입력에 맞는 화면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241775" y="340800"/>
            <a:ext cx="17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전체UI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5" y="2297200"/>
            <a:ext cx="3428525" cy="13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알고리즘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키보드 아무거나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출력 : 입력에 맞는 화면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일처리순서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s입력 -&gt; 게임 시작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나머지 -&gt; 나가기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입력에 맞는 화면 출력(switch-case)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805325" y="1550425"/>
            <a:ext cx="1903800" cy="894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입력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716625" y="2949350"/>
            <a:ext cx="14937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게임하기 화면 출력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356750" y="2949350"/>
            <a:ext cx="1493700" cy="6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나가기</a:t>
            </a:r>
            <a:endParaRPr/>
          </a:p>
        </p:txBody>
      </p:sp>
      <p:cxnSp>
        <p:nvCxnSpPr>
          <p:cNvPr id="78" name="Google Shape;78;p16"/>
          <p:cNvCxnSpPr>
            <a:stCxn id="75" idx="2"/>
            <a:endCxn id="76" idx="0"/>
          </p:cNvCxnSpPr>
          <p:nvPr/>
        </p:nvCxnSpPr>
        <p:spPr>
          <a:xfrm flipH="1">
            <a:off x="2463625" y="2444425"/>
            <a:ext cx="12936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5" idx="2"/>
            <a:endCxn id="77" idx="0"/>
          </p:cNvCxnSpPr>
          <p:nvPr/>
        </p:nvCxnSpPr>
        <p:spPr>
          <a:xfrm>
            <a:off x="3757225" y="2444425"/>
            <a:ext cx="13464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2463625" y="2371650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’s’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356750" y="2349800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782875" y="208350"/>
            <a:ext cx="21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 순서도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304875" y="372350"/>
            <a:ext cx="19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게임하기 창 UI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453650" y="971900"/>
            <a:ext cx="185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&gt;&gt; 4자리 숫자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071975" y="971900"/>
            <a:ext cx="211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&gt;&gt; ?회 ?B ?S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175925" y="2351975"/>
            <a:ext cx="21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4S</a:t>
            </a:r>
            <a:r>
              <a:rPr lang="ko"/>
              <a:t>일때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축하합니다다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1893650"/>
            <a:ext cx="3418026" cy="12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925" y="1829937"/>
            <a:ext cx="1371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925" y="2967575"/>
            <a:ext cx="16097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게임하기 알고리즘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숫자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출력 : 몇회 몇볼 몇스트라이크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일처리순서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문제 내기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숫자 입력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몇회 몇볼 몇스트라이크 인지 계산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계산 결과 출력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4S이면 축하합니다 출력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4S가 아니면 숫자 입력으로 돌아가기(while 반복문 사용)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2529550" y="119350"/>
            <a:ext cx="29808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 problem에 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inning = 1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856175" y="1080050"/>
            <a:ext cx="22542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 입력해서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 number에 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050350" y="1861375"/>
            <a:ext cx="19392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problem과 비교해서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ball과 strike 계산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964250" y="2821950"/>
            <a:ext cx="2111400" cy="6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inning ball strike 출력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974075" y="3668325"/>
            <a:ext cx="2018400" cy="1097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strike==4 </a:t>
            </a:r>
            <a:endParaRPr/>
          </a:p>
        </p:txBody>
      </p:sp>
      <p:cxnSp>
        <p:nvCxnSpPr>
          <p:cNvPr id="109" name="Google Shape;109;p19"/>
          <p:cNvCxnSpPr>
            <a:stCxn id="104" idx="2"/>
            <a:endCxn id="105" idx="0"/>
          </p:cNvCxnSpPr>
          <p:nvPr/>
        </p:nvCxnSpPr>
        <p:spPr>
          <a:xfrm flipH="1">
            <a:off x="3983350" y="729550"/>
            <a:ext cx="366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05" idx="2"/>
            <a:endCxn id="106" idx="0"/>
          </p:cNvCxnSpPr>
          <p:nvPr/>
        </p:nvCxnSpPr>
        <p:spPr>
          <a:xfrm>
            <a:off x="3983275" y="1690250"/>
            <a:ext cx="366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stCxn id="106" idx="2"/>
            <a:endCxn id="107" idx="0"/>
          </p:cNvCxnSpPr>
          <p:nvPr/>
        </p:nvCxnSpPr>
        <p:spPr>
          <a:xfrm>
            <a:off x="4019950" y="2524675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endCxn id="108" idx="0"/>
          </p:cNvCxnSpPr>
          <p:nvPr/>
        </p:nvCxnSpPr>
        <p:spPr>
          <a:xfrm flipH="1">
            <a:off x="3983275" y="3485325"/>
            <a:ext cx="366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/>
          <p:nvPr/>
        </p:nvSpPr>
        <p:spPr>
          <a:xfrm>
            <a:off x="429700" y="2329000"/>
            <a:ext cx="16557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inning++</a:t>
            </a:r>
            <a:endParaRPr/>
          </a:p>
        </p:txBody>
      </p:sp>
      <p:cxnSp>
        <p:nvCxnSpPr>
          <p:cNvPr id="114" name="Google Shape;114;p19"/>
          <p:cNvCxnSpPr>
            <a:stCxn id="108" idx="1"/>
          </p:cNvCxnSpPr>
          <p:nvPr/>
        </p:nvCxnSpPr>
        <p:spPr>
          <a:xfrm flipH="1">
            <a:off x="1220275" y="4217175"/>
            <a:ext cx="17538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>
            <a:endCxn id="113" idx="2"/>
          </p:cNvCxnSpPr>
          <p:nvPr/>
        </p:nvCxnSpPr>
        <p:spPr>
          <a:xfrm flipH="1" rot="10800000">
            <a:off x="1248250" y="2939200"/>
            <a:ext cx="9300" cy="13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3" idx="0"/>
          </p:cNvCxnSpPr>
          <p:nvPr/>
        </p:nvCxnSpPr>
        <p:spPr>
          <a:xfrm flipH="1" rot="10800000">
            <a:off x="1257550" y="1445500"/>
            <a:ext cx="1860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>
            <a:endCxn id="105" idx="1"/>
          </p:cNvCxnSpPr>
          <p:nvPr/>
        </p:nvCxnSpPr>
        <p:spPr>
          <a:xfrm flipH="1" rot="10800000">
            <a:off x="1285375" y="1385150"/>
            <a:ext cx="15708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 txBox="1"/>
          <p:nvPr/>
        </p:nvSpPr>
        <p:spPr>
          <a:xfrm>
            <a:off x="6419600" y="1110550"/>
            <a:ext cx="17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이닝 볼 스크라이크 출력 순서도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973700" y="4040325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075650" y="3970475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cxnSp>
        <p:nvCxnSpPr>
          <p:cNvPr id="121" name="Google Shape;121;p19"/>
          <p:cNvCxnSpPr>
            <a:stCxn id="108" idx="3"/>
          </p:cNvCxnSpPr>
          <p:nvPr/>
        </p:nvCxnSpPr>
        <p:spPr>
          <a:xfrm flipH="1" rot="10800000">
            <a:off x="4992475" y="4198575"/>
            <a:ext cx="10179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/>
          <p:nvPr/>
        </p:nvSpPr>
        <p:spPr>
          <a:xfrm>
            <a:off x="6010375" y="3770675"/>
            <a:ext cx="1246500" cy="7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종료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내기 알고리즘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: 없음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출력 : 자릿수가 모두 다른 4자리 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일처리순서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9이하의 랜덤수 만들기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배열에 추가하기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앞 자리 수가 있다면 앞자리 수 전체와 다른지 비교하기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같으면 다시하기(i - 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for문 사용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3386875" y="644575"/>
            <a:ext cx="1181700" cy="717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&lt; 4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28725" y="0"/>
            <a:ext cx="498000" cy="4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i=0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359125" y="1476025"/>
            <a:ext cx="12372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problem[i] = 랜덤숫자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728725" y="2285275"/>
            <a:ext cx="498000" cy="4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</a:t>
            </a:r>
            <a:r>
              <a:rPr lang="ko"/>
              <a:t>=0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386875" y="2845725"/>
            <a:ext cx="1181700" cy="717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</a:t>
            </a:r>
            <a:r>
              <a:rPr lang="ko"/>
              <a:t> &lt; i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731525" y="3655375"/>
            <a:ext cx="2492400" cy="717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problem[i] == problem[j]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884925" y="3116325"/>
            <a:ext cx="576600" cy="4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j++</a:t>
            </a:r>
            <a:endParaRPr/>
          </a:p>
        </p:txBody>
      </p:sp>
      <p:cxnSp>
        <p:nvCxnSpPr>
          <p:cNvPr id="140" name="Google Shape;140;p21"/>
          <p:cNvCxnSpPr>
            <a:stCxn id="138" idx="3"/>
            <a:endCxn id="139" idx="2"/>
          </p:cNvCxnSpPr>
          <p:nvPr/>
        </p:nvCxnSpPr>
        <p:spPr>
          <a:xfrm rot="10800000">
            <a:off x="5173225" y="3562675"/>
            <a:ext cx="5070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39" idx="1"/>
            <a:endCxn id="137" idx="3"/>
          </p:cNvCxnSpPr>
          <p:nvPr/>
        </p:nvCxnSpPr>
        <p:spPr>
          <a:xfrm rot="10800000">
            <a:off x="4568725" y="3204225"/>
            <a:ext cx="31620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37" idx="2"/>
            <a:endCxn id="138" idx="0"/>
          </p:cNvCxnSpPr>
          <p:nvPr/>
        </p:nvCxnSpPr>
        <p:spPr>
          <a:xfrm>
            <a:off x="3977725" y="3562725"/>
            <a:ext cx="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4754725" y="3598225"/>
            <a:ext cx="5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  <p:cxnSp>
        <p:nvCxnSpPr>
          <p:cNvPr id="144" name="Google Shape;144;p21"/>
          <p:cNvCxnSpPr>
            <a:stCxn id="134" idx="2"/>
            <a:endCxn id="133" idx="0"/>
          </p:cNvCxnSpPr>
          <p:nvPr/>
        </p:nvCxnSpPr>
        <p:spPr>
          <a:xfrm>
            <a:off x="3977725" y="446400"/>
            <a:ext cx="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endCxn id="135" idx="0"/>
          </p:cNvCxnSpPr>
          <p:nvPr/>
        </p:nvCxnSpPr>
        <p:spPr>
          <a:xfrm>
            <a:off x="3977725" y="1361425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endCxn id="136" idx="0"/>
          </p:cNvCxnSpPr>
          <p:nvPr/>
        </p:nvCxnSpPr>
        <p:spPr>
          <a:xfrm>
            <a:off x="3977725" y="2108275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>
            <a:stCxn id="136" idx="2"/>
            <a:endCxn id="137" idx="0"/>
          </p:cNvCxnSpPr>
          <p:nvPr/>
        </p:nvCxnSpPr>
        <p:spPr>
          <a:xfrm>
            <a:off x="3977725" y="2731675"/>
            <a:ext cx="0" cy="1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/>
          <p:nvPr/>
        </p:nvSpPr>
        <p:spPr>
          <a:xfrm>
            <a:off x="1592300" y="2980875"/>
            <a:ext cx="5766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i++</a:t>
            </a:r>
            <a:endParaRPr/>
          </a:p>
        </p:txBody>
      </p:sp>
      <p:cxnSp>
        <p:nvCxnSpPr>
          <p:cNvPr id="149" name="Google Shape;149;p21"/>
          <p:cNvCxnSpPr>
            <a:stCxn id="137" idx="1"/>
            <a:endCxn id="148" idx="3"/>
          </p:cNvCxnSpPr>
          <p:nvPr/>
        </p:nvCxnSpPr>
        <p:spPr>
          <a:xfrm flipH="1">
            <a:off x="2168875" y="3204225"/>
            <a:ext cx="12180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>
            <a:stCxn id="148" idx="0"/>
          </p:cNvCxnSpPr>
          <p:nvPr/>
        </p:nvCxnSpPr>
        <p:spPr>
          <a:xfrm flipH="1" rot="10800000">
            <a:off x="1880600" y="1080075"/>
            <a:ext cx="93000" cy="19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endCxn id="133" idx="1"/>
          </p:cNvCxnSpPr>
          <p:nvPr/>
        </p:nvCxnSpPr>
        <p:spPr>
          <a:xfrm flipH="1" rot="10800000">
            <a:off x="1908475" y="1003075"/>
            <a:ext cx="1478400" cy="1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1"/>
          <p:cNvSpPr/>
          <p:nvPr/>
        </p:nvSpPr>
        <p:spPr>
          <a:xfrm>
            <a:off x="1592300" y="3759925"/>
            <a:ext cx="5766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</a:t>
            </a:r>
            <a:r>
              <a:rPr lang="ko"/>
              <a:t>- -</a:t>
            </a:r>
            <a:endParaRPr/>
          </a:p>
        </p:txBody>
      </p:sp>
      <p:cxnSp>
        <p:nvCxnSpPr>
          <p:cNvPr id="153" name="Google Shape;153;p21"/>
          <p:cNvCxnSpPr>
            <a:stCxn id="138" idx="1"/>
            <a:endCxn id="152" idx="3"/>
          </p:cNvCxnSpPr>
          <p:nvPr/>
        </p:nvCxnSpPr>
        <p:spPr>
          <a:xfrm rot="10800000">
            <a:off x="2169025" y="4013875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>
            <a:stCxn id="152" idx="0"/>
            <a:endCxn id="148" idx="2"/>
          </p:cNvCxnSpPr>
          <p:nvPr/>
        </p:nvCxnSpPr>
        <p:spPr>
          <a:xfrm rot="10800000">
            <a:off x="1880600" y="3488725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 txBox="1"/>
          <p:nvPr/>
        </p:nvSpPr>
        <p:spPr>
          <a:xfrm>
            <a:off x="6363825" y="496675"/>
            <a:ext cx="16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내기 순서도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2271325" y="3867625"/>
            <a:ext cx="5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2489588" y="3004125"/>
            <a:ext cx="5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382750" y="3424225"/>
            <a:ext cx="5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5768525" y="4598475"/>
            <a:ext cx="1050900" cy="4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problem 반환</a:t>
            </a:r>
            <a:endParaRPr/>
          </a:p>
        </p:txBody>
      </p:sp>
      <p:cxnSp>
        <p:nvCxnSpPr>
          <p:cNvPr id="160" name="Google Shape;160;p21"/>
          <p:cNvCxnSpPr>
            <a:stCxn id="133" idx="3"/>
          </p:cNvCxnSpPr>
          <p:nvPr/>
        </p:nvCxnSpPr>
        <p:spPr>
          <a:xfrm>
            <a:off x="4568575" y="1003075"/>
            <a:ext cx="1665000" cy="317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endCxn id="159" idx="0"/>
          </p:cNvCxnSpPr>
          <p:nvPr/>
        </p:nvCxnSpPr>
        <p:spPr>
          <a:xfrm>
            <a:off x="6233675" y="4170675"/>
            <a:ext cx="603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1"/>
          <p:cNvSpPr txBox="1"/>
          <p:nvPr/>
        </p:nvSpPr>
        <p:spPr>
          <a:xfrm>
            <a:off x="4884925" y="896875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거짓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Simple Light</vt:lpstr>
      <vt:lpstr>숫자야구 게임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woong</cp:lastModifiedBy>
  <dcterms:modified xsi:type="dcterms:W3CDTF">2023-07-03T02:42:43.208</dcterms:modified>
  <cp:revision>1</cp:revision>
  <cp:version/>
</cp:coreProperties>
</file>