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7" r:id="rId10"/>
    <p:sldId id="311" r:id="rId11"/>
    <p:sldId id="309" r:id="rId12"/>
    <p:sldId id="308" r:id="rId13"/>
    <p:sldId id="310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476124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나가놀자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체험 활동 연계 </a:t>
            </a:r>
            <a:r>
              <a:rPr lang="en-US" altLang="ko-KR" sz="2000" b="1" dirty="0">
                <a:solidFill>
                  <a:schemeClr val="bg1"/>
                </a:solidFill>
              </a:rPr>
              <a:t>·</a:t>
            </a:r>
            <a:r>
              <a:rPr lang="ko-KR" altLang="en-US" sz="2000" b="1" dirty="0">
                <a:solidFill>
                  <a:schemeClr val="bg1"/>
                </a:solidFill>
              </a:rPr>
              <a:t>일정 관리 및 기록 서비스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292377" y="5859736"/>
            <a:ext cx="5099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err="1">
                <a:solidFill>
                  <a:srgbClr val="0090D0"/>
                </a:solidFill>
              </a:rPr>
              <a:t>팀명</a:t>
            </a:r>
            <a:r>
              <a:rPr lang="ko-KR" altLang="en-US" b="1" dirty="0">
                <a:solidFill>
                  <a:srgbClr val="0090D0"/>
                </a:solidFill>
              </a:rPr>
              <a:t>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b="1" dirty="0">
                <a:solidFill>
                  <a:srgbClr val="0090D0"/>
                </a:solidFill>
              </a:rPr>
              <a:t>블랙</a:t>
            </a:r>
            <a:r>
              <a:rPr lang="en-US" altLang="ko-KR" b="1" dirty="0">
                <a:solidFill>
                  <a:srgbClr val="0090D0"/>
                </a:solidFill>
              </a:rPr>
              <a:t> 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rgbClr val="0090D0"/>
                </a:solidFill>
              </a:rPr>
              <a:t>팀원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b="1" dirty="0" err="1">
                <a:solidFill>
                  <a:srgbClr val="0090D0"/>
                </a:solidFill>
              </a:rPr>
              <a:t>박화연</a:t>
            </a:r>
            <a:r>
              <a:rPr lang="ko-KR" altLang="en-US" b="1" dirty="0">
                <a:solidFill>
                  <a:srgbClr val="0090D0"/>
                </a:solidFill>
              </a:rPr>
              <a:t> </a:t>
            </a:r>
            <a:r>
              <a:rPr lang="en-US" altLang="ko-KR" b="1" dirty="0">
                <a:solidFill>
                  <a:srgbClr val="0090D0"/>
                </a:solidFill>
              </a:rPr>
              <a:t>/ </a:t>
            </a:r>
            <a:r>
              <a:rPr lang="ko-KR" altLang="en-US" b="1" dirty="0">
                <a:solidFill>
                  <a:srgbClr val="0090D0"/>
                </a:solidFill>
              </a:rPr>
              <a:t>이영웅 </a:t>
            </a:r>
            <a:r>
              <a:rPr lang="en-US" altLang="ko-KR" b="1" dirty="0">
                <a:solidFill>
                  <a:srgbClr val="0090D0"/>
                </a:solidFill>
              </a:rPr>
              <a:t>/ </a:t>
            </a:r>
            <a:r>
              <a:rPr lang="ko-KR" altLang="en-US" b="1" dirty="0" err="1">
                <a:solidFill>
                  <a:srgbClr val="0090D0"/>
                </a:solidFill>
              </a:rPr>
              <a:t>선은진</a:t>
            </a:r>
            <a:r>
              <a:rPr lang="ko-KR" altLang="en-US" b="1" dirty="0">
                <a:solidFill>
                  <a:srgbClr val="0090D0"/>
                </a:solidFill>
              </a:rPr>
              <a:t> </a:t>
            </a:r>
            <a:r>
              <a:rPr lang="en-US" altLang="ko-KR" b="1" dirty="0">
                <a:solidFill>
                  <a:srgbClr val="0090D0"/>
                </a:solidFill>
              </a:rPr>
              <a:t>/ </a:t>
            </a:r>
            <a:r>
              <a:rPr lang="ko-KR" altLang="en-US" b="1" dirty="0" err="1">
                <a:solidFill>
                  <a:srgbClr val="0090D0"/>
                </a:solidFill>
              </a:rPr>
              <a:t>강교림</a:t>
            </a:r>
            <a:r>
              <a:rPr lang="ko-KR" altLang="en-US" b="1" dirty="0">
                <a:solidFill>
                  <a:srgbClr val="0090D0"/>
                </a:solidFill>
              </a:rPr>
              <a:t> </a:t>
            </a:r>
            <a:r>
              <a:rPr lang="en-US" altLang="ko-KR" b="1" dirty="0">
                <a:solidFill>
                  <a:srgbClr val="0090D0"/>
                </a:solidFill>
              </a:rPr>
              <a:t>/ </a:t>
            </a:r>
            <a:r>
              <a:rPr lang="ko-KR" altLang="en-US" b="1" dirty="0" err="1">
                <a:solidFill>
                  <a:srgbClr val="0090D0"/>
                </a:solidFill>
              </a:rPr>
              <a:t>조승재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846432" y="6136735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0090D0"/>
                </a:solidFill>
              </a:rPr>
              <a:t>2022. 9. 6</a:t>
            </a:r>
            <a:endParaRPr lang="ko-KR" altLang="en-US" dirty="0">
              <a:solidFill>
                <a:srgbClr val="0090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나가놀자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체험활동 일정 관리 어플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201984" cy="611815"/>
            <a:chOff x="276836" y="1474033"/>
            <a:chExt cx="2201984" cy="6118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307731" y="180884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후기 작성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캘린더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선은진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6" y="5781724"/>
            <a:ext cx="6035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</a:t>
            </a:r>
            <a:r>
              <a:rPr lang="en-US" altLang="ko-KR" sz="1200" dirty="0"/>
              <a:t>: </a:t>
            </a:r>
            <a:r>
              <a:rPr lang="ko-KR" altLang="en-US" sz="1200" dirty="0"/>
              <a:t>상세페이지 </a:t>
            </a:r>
            <a:r>
              <a:rPr lang="ko-KR" altLang="en-US" sz="1200" dirty="0" err="1"/>
              <a:t>리뷰란에서</a:t>
            </a:r>
            <a:r>
              <a:rPr lang="ko-KR" altLang="en-US" sz="1200" dirty="0"/>
              <a:t> 후기작성 </a:t>
            </a:r>
            <a:r>
              <a:rPr lang="ko-KR" altLang="en-US" sz="1200" dirty="0" err="1"/>
              <a:t>선택시</a:t>
            </a:r>
            <a:r>
              <a:rPr lang="ko-KR" altLang="en-US" sz="1200" dirty="0"/>
              <a:t> 해당 장소가 연동됨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② </a:t>
            </a:r>
            <a:r>
              <a:rPr lang="en-US" altLang="ko-KR" sz="1200" dirty="0"/>
              <a:t>: </a:t>
            </a:r>
            <a:r>
              <a:rPr lang="ko-KR" altLang="en-US" sz="1200" dirty="0"/>
              <a:t>이미지버튼을 클릭하면 기존 라이브러리로 연결되어 갤러리에서 사진을 </a:t>
            </a:r>
            <a:r>
              <a:rPr lang="en-US" altLang="ko-KR" sz="1200" dirty="0"/>
              <a:t>10</a:t>
            </a:r>
            <a:r>
              <a:rPr lang="ko-KR" altLang="en-US" sz="1200" dirty="0"/>
              <a:t>장까지</a:t>
            </a:r>
            <a:endParaRPr lang="en-US" altLang="ko-KR" sz="1200" dirty="0"/>
          </a:p>
          <a:p>
            <a:r>
              <a:rPr lang="en-US" altLang="ko-KR" sz="1200" dirty="0"/>
              <a:t>     </a:t>
            </a:r>
            <a:r>
              <a:rPr lang="ko-KR" altLang="en-US" sz="1200" dirty="0"/>
              <a:t> 선택하여 업로드 가능함</a:t>
            </a:r>
            <a:endParaRPr lang="en-US" altLang="ko-KR" sz="1200" dirty="0"/>
          </a:p>
          <a:p>
            <a:r>
              <a:rPr lang="ko-KR" altLang="en-US" sz="1200" dirty="0"/>
              <a:t>③ </a:t>
            </a:r>
            <a:r>
              <a:rPr lang="en-US" altLang="ko-KR" sz="1200" dirty="0"/>
              <a:t>: </a:t>
            </a:r>
            <a:r>
              <a:rPr lang="ko-KR" altLang="en-US" sz="1200" dirty="0"/>
              <a:t>체크박스의 선택여부에 따라 </a:t>
            </a:r>
            <a:r>
              <a:rPr lang="ko-KR" altLang="en-US" sz="1200" dirty="0" err="1"/>
              <a:t>리뷰란에</a:t>
            </a:r>
            <a:r>
              <a:rPr lang="ko-KR" altLang="en-US" sz="1200" dirty="0"/>
              <a:t> 공유 선택을 할 수 있음</a:t>
            </a:r>
            <a:endParaRPr lang="en-US" altLang="ko-KR" sz="1200" dirty="0"/>
          </a:p>
          <a:p>
            <a:r>
              <a:rPr lang="ko-KR" altLang="en-US" sz="1200" dirty="0"/>
              <a:t>④ </a:t>
            </a:r>
            <a:r>
              <a:rPr lang="en-US" altLang="ko-KR" sz="1200" dirty="0"/>
              <a:t>: </a:t>
            </a:r>
            <a:r>
              <a:rPr lang="ko-KR" altLang="en-US" sz="1200" dirty="0"/>
              <a:t>후기 작성 완료 시에 캘린더에는 자동 연동이 됨</a:t>
            </a:r>
            <a:endParaRPr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C757D1-6594-4C66-81E7-820AE4027158}"/>
              </a:ext>
            </a:extLst>
          </p:cNvPr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유의사항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E058D80-722C-DF04-7D7E-18670ECF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034" y="332973"/>
            <a:ext cx="2077129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0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나가놀자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체험 활동 일정 관리 어플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검색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Search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박화연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6" y="5781724"/>
            <a:ext cx="6035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</a:t>
            </a:r>
            <a:r>
              <a:rPr lang="en-US" altLang="ko-KR" sz="1200" dirty="0"/>
              <a:t>: </a:t>
            </a:r>
            <a:r>
              <a:rPr lang="ko-KR" altLang="en-US" sz="1200" dirty="0"/>
              <a:t>검색 클릭 시 맞는 내용의 체험학습 리스트 페이지로 이동</a:t>
            </a:r>
            <a:endParaRPr lang="en-US" altLang="ko-KR" sz="1200" dirty="0"/>
          </a:p>
          <a:p>
            <a:r>
              <a:rPr lang="ko-KR" altLang="en-US" sz="1200" dirty="0"/>
              <a:t>② </a:t>
            </a:r>
            <a:r>
              <a:rPr lang="en-US" altLang="ko-KR" sz="1200" dirty="0"/>
              <a:t>: </a:t>
            </a:r>
            <a:r>
              <a:rPr lang="ko-KR" altLang="en-US" sz="1200" dirty="0"/>
              <a:t> </a:t>
            </a:r>
            <a:r>
              <a:rPr lang="en-US" altLang="ko-KR" sz="1200" dirty="0"/>
              <a:t>24</a:t>
            </a:r>
            <a:r>
              <a:rPr lang="ko-KR" altLang="en-US" sz="1200" dirty="0"/>
              <a:t>시간 내의 검색 이력에 따른 인기 검색어 </a:t>
            </a:r>
            <a:r>
              <a:rPr lang="en-US" altLang="ko-KR" sz="1200" dirty="0"/>
              <a:t>TOP 10 </a:t>
            </a:r>
            <a:r>
              <a:rPr lang="ko-KR" altLang="en-US" sz="1200" dirty="0"/>
              <a:t>출력</a:t>
            </a:r>
            <a:endParaRPr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C757D1-6594-4C66-81E7-820AE4027158}"/>
              </a:ext>
            </a:extLst>
          </p:cNvPr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유의사항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604D74-CAD7-842E-07AF-6E028B9F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493" y="368733"/>
            <a:ext cx="2119014" cy="4248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B15FD75-52B5-BC49-9C95-2D905F447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70" y="368733"/>
            <a:ext cx="2118979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2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나가놀자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체험 활동 일정 관리 어플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201984" cy="611815"/>
            <a:chOff x="276836" y="1474033"/>
            <a:chExt cx="2201984" cy="6118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307731" y="180884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캘린더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캘린더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선은진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6" y="5781724"/>
            <a:ext cx="6035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</a:t>
            </a:r>
            <a:r>
              <a:rPr lang="en-US" altLang="ko-KR" sz="1200" dirty="0"/>
              <a:t>: </a:t>
            </a:r>
            <a:r>
              <a:rPr lang="ko-KR" altLang="en-US" sz="1200" dirty="0"/>
              <a:t>날짜 클릭 시 등록된 일정 페이지로 이동</a:t>
            </a:r>
            <a:endParaRPr lang="en-US" altLang="ko-KR" sz="1200" dirty="0"/>
          </a:p>
          <a:p>
            <a:r>
              <a:rPr lang="en-US" altLang="ko-KR" sz="1200" dirty="0"/>
              <a:t>    ( </a:t>
            </a:r>
            <a:r>
              <a:rPr lang="ko-KR" altLang="en-US" sz="1200" dirty="0"/>
              <a:t>상세페이지에서 후기 작성</a:t>
            </a:r>
            <a:r>
              <a:rPr lang="en-US" altLang="ko-KR" sz="1200" dirty="0"/>
              <a:t>, </a:t>
            </a:r>
            <a:r>
              <a:rPr lang="ko-KR" altLang="en-US" sz="1200" dirty="0"/>
              <a:t>알람 등록 등이 연계됨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② </a:t>
            </a:r>
            <a:r>
              <a:rPr lang="en-US" altLang="ko-KR" sz="1200" dirty="0"/>
              <a:t>: </a:t>
            </a:r>
            <a:r>
              <a:rPr lang="ko-KR" altLang="en-US" sz="1200" dirty="0"/>
              <a:t>공유 버튼 클릭 시 카카오톡</a:t>
            </a:r>
            <a:r>
              <a:rPr lang="en-US" altLang="ko-KR" sz="1200" dirty="0"/>
              <a:t>, </a:t>
            </a:r>
            <a:r>
              <a:rPr lang="ko-KR" altLang="en-US" sz="1200" dirty="0"/>
              <a:t>메일</a:t>
            </a:r>
            <a:r>
              <a:rPr lang="en-US" altLang="ko-KR" sz="1200" dirty="0"/>
              <a:t>, </a:t>
            </a:r>
            <a:r>
              <a:rPr lang="ko-KR" altLang="en-US" sz="1200" dirty="0"/>
              <a:t>인스타그램 등으로 공유 가능</a:t>
            </a:r>
            <a:endParaRPr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C757D1-6594-4C66-81E7-820AE4027158}"/>
              </a:ext>
            </a:extLst>
          </p:cNvPr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유의사항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E058D80-722C-DF04-7D7E-18670ECF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962" y="619249"/>
            <a:ext cx="2077129" cy="4248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2DD3DAD-EE12-5852-EDA1-FAC670F4A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941" y="633273"/>
            <a:ext cx="2066997" cy="4248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C90DA94-3229-6655-65EE-FE187C09F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678" y="633273"/>
            <a:ext cx="2079544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13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나가놀자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체험 활동 일정 관리 어플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201984" cy="611815"/>
            <a:chOff x="276836" y="1474033"/>
            <a:chExt cx="2201984" cy="6118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307731" y="180884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마이페이지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My page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박화연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강교림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6" y="5781724"/>
            <a:ext cx="6035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</a:t>
            </a:r>
            <a:r>
              <a:rPr lang="en-US" altLang="ko-KR" sz="1200" dirty="0"/>
              <a:t>: </a:t>
            </a:r>
            <a:r>
              <a:rPr lang="ko-KR" altLang="en-US" sz="1200" dirty="0"/>
              <a:t>프로필 이미지 클릭 시 갤러리 이동</a:t>
            </a:r>
            <a:endParaRPr lang="en-US" altLang="ko-KR" sz="1200" dirty="0"/>
          </a:p>
          <a:p>
            <a:r>
              <a:rPr lang="ko-KR" altLang="en-US" sz="1200" dirty="0"/>
              <a:t>② </a:t>
            </a:r>
            <a:r>
              <a:rPr lang="en-US" altLang="ko-KR" sz="1200" dirty="0"/>
              <a:t>: </a:t>
            </a:r>
            <a:r>
              <a:rPr lang="ko-KR" altLang="en-US" sz="1200" dirty="0"/>
              <a:t>원하는 파일 선택 후 사진 선택하면 변경 가능</a:t>
            </a:r>
            <a:endParaRPr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C757D1-6594-4C66-81E7-820AE4027158}"/>
              </a:ext>
            </a:extLst>
          </p:cNvPr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유의사항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58C45C-DE04-173E-ECAB-C9858FFD8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932" y="619249"/>
            <a:ext cx="2069665" cy="424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A03F23-22B8-EC55-5499-0229F2056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510" y="600923"/>
            <a:ext cx="2121504" cy="424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F2EBE8-9ACA-9DF0-82CC-4BC55B842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927" y="628820"/>
            <a:ext cx="1891083" cy="40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8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서비스 흐름도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B318424-8F9C-0F20-D771-EACF24343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64" y="1302671"/>
            <a:ext cx="8057072" cy="53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메뉴 구성</a:t>
            </a:r>
            <a:endParaRPr lang="ko-KR" altLang="en-US" sz="32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A417D49-AE41-522A-6CB4-8E7FEBEDD092}"/>
              </a:ext>
            </a:extLst>
          </p:cNvPr>
          <p:cNvGrpSpPr/>
          <p:nvPr/>
        </p:nvGrpSpPr>
        <p:grpSpPr>
          <a:xfrm>
            <a:off x="851232" y="1649375"/>
            <a:ext cx="8137821" cy="4144936"/>
            <a:chOff x="1226762" y="1273494"/>
            <a:chExt cx="9878294" cy="5031431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7BCF1C2-75F2-F7A8-49BA-A048D0560F8A}"/>
                </a:ext>
              </a:extLst>
            </p:cNvPr>
            <p:cNvSpPr/>
            <p:nvPr/>
          </p:nvSpPr>
          <p:spPr>
            <a:xfrm>
              <a:off x="1367425" y="1913105"/>
              <a:ext cx="1834576" cy="427335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 dirty="0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30339C8F-C7AE-7E8D-BA3E-399ACE1C329C}"/>
                </a:ext>
              </a:extLst>
            </p:cNvPr>
            <p:cNvSpPr/>
            <p:nvPr/>
          </p:nvSpPr>
          <p:spPr>
            <a:xfrm>
              <a:off x="1258713" y="3634562"/>
              <a:ext cx="2052000" cy="1745282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 dirty="0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C70116A5-F645-A92C-3ADD-3C7C52932FD8}"/>
                </a:ext>
              </a:extLst>
            </p:cNvPr>
            <p:cNvSpPr/>
            <p:nvPr/>
          </p:nvSpPr>
          <p:spPr>
            <a:xfrm>
              <a:off x="3837713" y="3646745"/>
              <a:ext cx="2052000" cy="1745282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 dirty="0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7663D11-D64B-4CCD-D420-D6EDC9954DF2}"/>
                </a:ext>
              </a:extLst>
            </p:cNvPr>
            <p:cNvSpPr/>
            <p:nvPr/>
          </p:nvSpPr>
          <p:spPr>
            <a:xfrm>
              <a:off x="6415681" y="3646744"/>
              <a:ext cx="2083952" cy="1745281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 dirty="0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44EB97B5-2652-BAD6-FE60-CEA5D0307445}"/>
                </a:ext>
              </a:extLst>
            </p:cNvPr>
            <p:cNvSpPr/>
            <p:nvPr/>
          </p:nvSpPr>
          <p:spPr>
            <a:xfrm>
              <a:off x="1367425" y="1273494"/>
              <a:ext cx="1834576" cy="427335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 dirty="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3403A1C-3081-F60A-B556-AF8CBAF0D2B2}"/>
                </a:ext>
              </a:extLst>
            </p:cNvPr>
            <p:cNvSpPr/>
            <p:nvPr/>
          </p:nvSpPr>
          <p:spPr>
            <a:xfrm>
              <a:off x="3884941" y="1912885"/>
              <a:ext cx="1834576" cy="427335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 dirty="0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AF06F15-9BE3-C34D-CDBB-121F6BF6443B}"/>
                </a:ext>
              </a:extLst>
            </p:cNvPr>
            <p:cNvSpPr/>
            <p:nvPr/>
          </p:nvSpPr>
          <p:spPr>
            <a:xfrm>
              <a:off x="3888954" y="2734454"/>
              <a:ext cx="1908000" cy="629756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6314E8D-7C72-CDD6-E736-066C11D77E87}"/>
                </a:ext>
              </a:extLst>
            </p:cNvPr>
            <p:cNvCxnSpPr/>
            <p:nvPr/>
          </p:nvCxnSpPr>
          <p:spPr>
            <a:xfrm>
              <a:off x="2284713" y="1700829"/>
              <a:ext cx="0" cy="212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3886718-01B9-BB4E-68DE-32C2380FC365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11" y="2375457"/>
              <a:ext cx="0" cy="358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ED9281BF-D213-A297-79CC-79AF89F78AFA}"/>
                </a:ext>
              </a:extLst>
            </p:cNvPr>
            <p:cNvCxnSpPr/>
            <p:nvPr/>
          </p:nvCxnSpPr>
          <p:spPr>
            <a:xfrm>
              <a:off x="3202001" y="2126552"/>
              <a:ext cx="6829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C8E11C3-FA20-E6A0-251E-E41F3166C52A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11" y="3409950"/>
              <a:ext cx="0" cy="205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4F384E-4599-1B02-66D3-0596D7CA6E13}"/>
                </a:ext>
              </a:extLst>
            </p:cNvPr>
            <p:cNvSpPr txBox="1"/>
            <p:nvPr/>
          </p:nvSpPr>
          <p:spPr>
            <a:xfrm>
              <a:off x="2016850" y="1319845"/>
              <a:ext cx="5357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Intro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31EB13-C805-049A-9F67-662743D6513F}"/>
                </a:ext>
              </a:extLst>
            </p:cNvPr>
            <p:cNvSpPr txBox="1"/>
            <p:nvPr/>
          </p:nvSpPr>
          <p:spPr>
            <a:xfrm>
              <a:off x="2003466" y="1963885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로그인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10AE7B-8815-F184-7D62-E8CB8DCAE537}"/>
                </a:ext>
              </a:extLst>
            </p:cNvPr>
            <p:cNvSpPr txBox="1"/>
            <p:nvPr/>
          </p:nvSpPr>
          <p:spPr>
            <a:xfrm>
              <a:off x="4451812" y="1954212"/>
              <a:ext cx="700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회원가입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1EDA7F-1446-A092-A15C-7FED0FDD09BD}"/>
                </a:ext>
              </a:extLst>
            </p:cNvPr>
            <p:cNvSpPr txBox="1"/>
            <p:nvPr/>
          </p:nvSpPr>
          <p:spPr>
            <a:xfrm>
              <a:off x="4234774" y="2784001"/>
              <a:ext cx="1270680" cy="4856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spc="-3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Search</a:t>
              </a:r>
              <a:endParaRPr lang="ko-KR" altLang="en-US" sz="2000" spc="-3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87F2950-38CE-EADC-DBFA-87EA1DA1FB27}"/>
                </a:ext>
              </a:extLst>
            </p:cNvPr>
            <p:cNvSpPr/>
            <p:nvPr/>
          </p:nvSpPr>
          <p:spPr>
            <a:xfrm>
              <a:off x="1372584" y="3776455"/>
              <a:ext cx="1807535" cy="3827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F0F59AD-14DB-CD02-5837-3D0809E5C8CC}"/>
                </a:ext>
              </a:extLst>
            </p:cNvPr>
            <p:cNvSpPr/>
            <p:nvPr/>
          </p:nvSpPr>
          <p:spPr>
            <a:xfrm>
              <a:off x="1372583" y="4311627"/>
              <a:ext cx="1807535" cy="3827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7A4E968-D2B2-1245-C4D9-440C35735236}"/>
                </a:ext>
              </a:extLst>
            </p:cNvPr>
            <p:cNvSpPr/>
            <p:nvPr/>
          </p:nvSpPr>
          <p:spPr>
            <a:xfrm>
              <a:off x="3941426" y="3788638"/>
              <a:ext cx="1807535" cy="3827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7ACD256-B9EF-CB24-DD35-78EA5C471293}"/>
                </a:ext>
              </a:extLst>
            </p:cNvPr>
            <p:cNvSpPr/>
            <p:nvPr/>
          </p:nvSpPr>
          <p:spPr>
            <a:xfrm>
              <a:off x="3954125" y="4323810"/>
              <a:ext cx="1807535" cy="3827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9ECCB22-E7CE-EB1F-E120-5B8C1D256B91}"/>
                </a:ext>
              </a:extLst>
            </p:cNvPr>
            <p:cNvSpPr/>
            <p:nvPr/>
          </p:nvSpPr>
          <p:spPr>
            <a:xfrm>
              <a:off x="6547919" y="3788638"/>
              <a:ext cx="1807535" cy="3827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5D8CB18-BAF4-33AC-AA50-E6253D189762}"/>
                </a:ext>
              </a:extLst>
            </p:cNvPr>
            <p:cNvSpPr/>
            <p:nvPr/>
          </p:nvSpPr>
          <p:spPr>
            <a:xfrm>
              <a:off x="6536219" y="4856390"/>
              <a:ext cx="1807535" cy="3827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F9A0DF4-FBAC-CF4F-B5A8-81235696B1B2}"/>
                </a:ext>
              </a:extLst>
            </p:cNvPr>
            <p:cNvSpPr txBox="1"/>
            <p:nvPr/>
          </p:nvSpPr>
          <p:spPr>
            <a:xfrm>
              <a:off x="4339799" y="3812151"/>
              <a:ext cx="1060874" cy="336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150" dirty="0"/>
                <a:t>검색어 입력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F1F5672-CE10-24DF-2260-FD2FD372ACF4}"/>
                </a:ext>
              </a:extLst>
            </p:cNvPr>
            <p:cNvSpPr txBox="1"/>
            <p:nvPr/>
          </p:nvSpPr>
          <p:spPr>
            <a:xfrm>
              <a:off x="4352500" y="4337379"/>
              <a:ext cx="1060875" cy="336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150" dirty="0"/>
                <a:t>최근 검색어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C834429-DC14-F8A1-36C7-57A9F3F36F40}"/>
                </a:ext>
              </a:extLst>
            </p:cNvPr>
            <p:cNvSpPr txBox="1"/>
            <p:nvPr/>
          </p:nvSpPr>
          <p:spPr>
            <a:xfrm>
              <a:off x="6568248" y="3828575"/>
              <a:ext cx="1792512" cy="336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150" dirty="0"/>
                <a:t>날짜 별  활동 후기 작성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F7C641F-951A-96B5-FC08-07753FBEAAC4}"/>
                </a:ext>
              </a:extLst>
            </p:cNvPr>
            <p:cNvSpPr txBox="1"/>
            <p:nvPr/>
          </p:nvSpPr>
          <p:spPr>
            <a:xfrm>
              <a:off x="6566279" y="4886383"/>
              <a:ext cx="1773053" cy="336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150" dirty="0"/>
                <a:t>예정된 활동 알람  표시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98DE197-79CD-B635-19D2-39C381C3F47D}"/>
                </a:ext>
              </a:extLst>
            </p:cNvPr>
            <p:cNvSpPr txBox="1"/>
            <p:nvPr/>
          </p:nvSpPr>
          <p:spPr>
            <a:xfrm>
              <a:off x="1254202" y="3797375"/>
              <a:ext cx="2061039" cy="336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150" dirty="0">
                  <a:solidFill>
                    <a:schemeClr val="bg1"/>
                  </a:solidFill>
                </a:rPr>
                <a:t>카테고리별 체험활동 선택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DF5A39E-6BA9-2BC2-1845-6F3663F5DCC1}"/>
                </a:ext>
              </a:extLst>
            </p:cNvPr>
            <p:cNvSpPr txBox="1"/>
            <p:nvPr/>
          </p:nvSpPr>
          <p:spPr>
            <a:xfrm>
              <a:off x="1735326" y="4322604"/>
              <a:ext cx="1098780" cy="336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150" dirty="0">
                  <a:solidFill>
                    <a:schemeClr val="bg1"/>
                  </a:solidFill>
                </a:rPr>
                <a:t>실시간  </a:t>
              </a:r>
              <a:r>
                <a:rPr lang="en-US" altLang="ko-KR" sz="1200" spc="-150" dirty="0">
                  <a:solidFill>
                    <a:schemeClr val="bg1"/>
                  </a:solidFill>
                </a:rPr>
                <a:t>Top10</a:t>
              </a:r>
              <a:endParaRPr lang="ko-KR" altLang="en-US" sz="1200" spc="-150" dirty="0">
                <a:solidFill>
                  <a:schemeClr val="bg1"/>
                </a:solidFill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451F37C3-E5B8-99BF-8BAA-D5CDD4C30BF5}"/>
                </a:ext>
              </a:extLst>
            </p:cNvPr>
            <p:cNvSpPr/>
            <p:nvPr/>
          </p:nvSpPr>
          <p:spPr>
            <a:xfrm>
              <a:off x="9059697" y="2734454"/>
              <a:ext cx="1908000" cy="629756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EE4CF9D-0790-19FE-B938-5B8F6D95C15D}"/>
                </a:ext>
              </a:extLst>
            </p:cNvPr>
            <p:cNvSpPr txBox="1"/>
            <p:nvPr/>
          </p:nvSpPr>
          <p:spPr>
            <a:xfrm>
              <a:off x="9528752" y="2826787"/>
              <a:ext cx="104868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spc="-3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My page</a:t>
              </a:r>
              <a:endParaRPr lang="ko-KR" altLang="en-US" sz="2000" spc="-3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DDAA692-F34B-3C8A-7D7F-E0567A0C9BD5}"/>
                </a:ext>
              </a:extLst>
            </p:cNvPr>
            <p:cNvSpPr/>
            <p:nvPr/>
          </p:nvSpPr>
          <p:spPr>
            <a:xfrm>
              <a:off x="1322879" y="2734454"/>
              <a:ext cx="1908000" cy="629756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642AD2-412C-FBDE-547B-65091335223C}"/>
                </a:ext>
              </a:extLst>
            </p:cNvPr>
            <p:cNvSpPr txBox="1"/>
            <p:nvPr/>
          </p:nvSpPr>
          <p:spPr>
            <a:xfrm>
              <a:off x="1879166" y="2826787"/>
              <a:ext cx="8114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spc="-3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Home</a:t>
              </a:r>
              <a:endParaRPr lang="ko-KR" altLang="en-US" sz="2000" spc="-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06074EB3-AA1F-ECA3-CC03-A91DEFBC5752}"/>
                </a:ext>
              </a:extLst>
            </p:cNvPr>
            <p:cNvSpPr/>
            <p:nvPr/>
          </p:nvSpPr>
          <p:spPr>
            <a:xfrm>
              <a:off x="6455029" y="2734454"/>
              <a:ext cx="1908000" cy="629756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25F340E-EDDF-2BE5-58B9-0E7B187E5D08}"/>
                </a:ext>
              </a:extLst>
            </p:cNvPr>
            <p:cNvSpPr txBox="1"/>
            <p:nvPr/>
          </p:nvSpPr>
          <p:spPr>
            <a:xfrm>
              <a:off x="6828581" y="2826787"/>
              <a:ext cx="116089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spc="-3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Schedule</a:t>
              </a:r>
              <a:endParaRPr lang="ko-KR" altLang="en-US" sz="2000" spc="-3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C1C23C0-ABF5-8CAE-2DC6-85E28591CF48}"/>
                </a:ext>
              </a:extLst>
            </p:cNvPr>
            <p:cNvSpPr/>
            <p:nvPr/>
          </p:nvSpPr>
          <p:spPr>
            <a:xfrm>
              <a:off x="1345756" y="4844207"/>
              <a:ext cx="1807535" cy="3827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A8C44F2-E7AB-3B8D-7E67-4A8FF7DA94E5}"/>
                </a:ext>
              </a:extLst>
            </p:cNvPr>
            <p:cNvSpPr txBox="1"/>
            <p:nvPr/>
          </p:nvSpPr>
          <p:spPr>
            <a:xfrm>
              <a:off x="1729565" y="4881642"/>
              <a:ext cx="10935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50" dirty="0" err="1">
                  <a:solidFill>
                    <a:schemeClr val="bg1"/>
                  </a:solidFill>
                </a:rPr>
                <a:t>날짜별</a:t>
              </a:r>
              <a:r>
                <a:rPr lang="ko-KR" altLang="en-US" sz="1400" spc="-150" dirty="0">
                  <a:solidFill>
                    <a:schemeClr val="bg1"/>
                  </a:solidFill>
                </a:rPr>
                <a:t> 체험리스트</a:t>
              </a: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B47B8DF-D989-FC15-2BA6-2BAAD66C8CAA}"/>
                </a:ext>
              </a:extLst>
            </p:cNvPr>
            <p:cNvSpPr/>
            <p:nvPr/>
          </p:nvSpPr>
          <p:spPr>
            <a:xfrm>
              <a:off x="1226762" y="5650196"/>
              <a:ext cx="2083951" cy="611918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FB88BDC-40BC-E343-1D9E-04902D7E7D90}"/>
                </a:ext>
              </a:extLst>
            </p:cNvPr>
            <p:cNvSpPr/>
            <p:nvPr/>
          </p:nvSpPr>
          <p:spPr>
            <a:xfrm>
              <a:off x="3941426" y="4856390"/>
              <a:ext cx="1807535" cy="3827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04A7065-9C07-08D4-ACF3-9274AAEBB825}"/>
                </a:ext>
              </a:extLst>
            </p:cNvPr>
            <p:cNvSpPr txBox="1"/>
            <p:nvPr/>
          </p:nvSpPr>
          <p:spPr>
            <a:xfrm>
              <a:off x="4266913" y="4869959"/>
              <a:ext cx="1206658" cy="336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150" dirty="0"/>
                <a:t>인기 검색어 </a:t>
              </a:r>
              <a:r>
                <a:rPr lang="en-US" altLang="ko-KR" sz="1200" spc="-150" dirty="0"/>
                <a:t>list</a:t>
              </a:r>
              <a:endParaRPr lang="ko-KR" altLang="en-US" sz="1200" spc="-150" dirty="0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8FEBC75D-DBBD-A38D-9B3E-271439A856B2}"/>
                </a:ext>
              </a:extLst>
            </p:cNvPr>
            <p:cNvSpPr/>
            <p:nvPr/>
          </p:nvSpPr>
          <p:spPr>
            <a:xfrm>
              <a:off x="9021104" y="3619885"/>
              <a:ext cx="2083952" cy="2246556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B8CE7CE-62ED-5BCE-DC09-306EC0DE5B1E}"/>
                </a:ext>
              </a:extLst>
            </p:cNvPr>
            <p:cNvSpPr/>
            <p:nvPr/>
          </p:nvSpPr>
          <p:spPr>
            <a:xfrm>
              <a:off x="9153342" y="3761778"/>
              <a:ext cx="1807535" cy="3827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0CCD93F-84BB-E884-7F64-56C66B3D5A9E}"/>
                </a:ext>
              </a:extLst>
            </p:cNvPr>
            <p:cNvSpPr/>
            <p:nvPr/>
          </p:nvSpPr>
          <p:spPr>
            <a:xfrm>
              <a:off x="9153341" y="4296950"/>
              <a:ext cx="1807535" cy="3827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FFDD99D-5D1C-BDC0-4551-5CE543385D62}"/>
                </a:ext>
              </a:extLst>
            </p:cNvPr>
            <p:cNvSpPr txBox="1"/>
            <p:nvPr/>
          </p:nvSpPr>
          <p:spPr>
            <a:xfrm>
              <a:off x="9077351" y="3801715"/>
              <a:ext cx="1985151" cy="336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150" dirty="0"/>
                <a:t>내 프로필 이미지 </a:t>
              </a:r>
              <a:r>
                <a:rPr lang="en-US" altLang="ko-KR" sz="1200" spc="-150" dirty="0"/>
                <a:t>/ </a:t>
              </a:r>
              <a:r>
                <a:rPr lang="ko-KR" altLang="en-US" sz="1200" spc="-150" dirty="0"/>
                <a:t>아이디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BE49D7-53AA-CF6B-159D-02BD6B6F10AA}"/>
                </a:ext>
              </a:extLst>
            </p:cNvPr>
            <p:cNvSpPr txBox="1"/>
            <p:nvPr/>
          </p:nvSpPr>
          <p:spPr>
            <a:xfrm>
              <a:off x="9251506" y="4326943"/>
              <a:ext cx="1636844" cy="336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150" dirty="0"/>
                <a:t>후기</a:t>
              </a:r>
              <a:r>
                <a:rPr lang="en-US" altLang="ko-KR" sz="1200" spc="-150" dirty="0"/>
                <a:t>, </a:t>
              </a:r>
              <a:r>
                <a:rPr lang="ko-KR" altLang="en-US" sz="1200" spc="-150" dirty="0"/>
                <a:t>좋아요</a:t>
              </a:r>
              <a:r>
                <a:rPr lang="en-US" altLang="ko-KR" sz="1200" spc="-150" dirty="0"/>
                <a:t>, </a:t>
              </a:r>
              <a:r>
                <a:rPr lang="ko-KR" altLang="en-US" sz="1200" spc="-150" dirty="0"/>
                <a:t>찜 개수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324BCCE-0B15-DC69-B38B-06A6E2E6A6A1}"/>
                </a:ext>
              </a:extLst>
            </p:cNvPr>
            <p:cNvSpPr/>
            <p:nvPr/>
          </p:nvSpPr>
          <p:spPr>
            <a:xfrm>
              <a:off x="9153341" y="4816830"/>
              <a:ext cx="1807535" cy="3827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E8AD2AD-0F73-E285-0E21-71BFB62C6849}"/>
                </a:ext>
              </a:extLst>
            </p:cNvPr>
            <p:cNvSpPr txBox="1"/>
            <p:nvPr/>
          </p:nvSpPr>
          <p:spPr>
            <a:xfrm>
              <a:off x="9457768" y="4846823"/>
              <a:ext cx="1224325" cy="336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150" dirty="0"/>
                <a:t>비밀번호 변경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443A11F-6D63-322F-9314-D7148ABD08C3}"/>
                </a:ext>
              </a:extLst>
            </p:cNvPr>
            <p:cNvSpPr/>
            <p:nvPr/>
          </p:nvSpPr>
          <p:spPr>
            <a:xfrm>
              <a:off x="9136741" y="5336710"/>
              <a:ext cx="1807535" cy="3827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22E6CCC-4E37-2545-4B4D-AE50E502D7CF}"/>
                </a:ext>
              </a:extLst>
            </p:cNvPr>
            <p:cNvSpPr txBox="1"/>
            <p:nvPr/>
          </p:nvSpPr>
          <p:spPr>
            <a:xfrm>
              <a:off x="9604618" y="5366703"/>
              <a:ext cx="897424" cy="336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150" dirty="0"/>
                <a:t>기타 설정</a:t>
              </a: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733C1F25-35AD-6819-8B32-0D4FC332AAC7}"/>
                </a:ext>
              </a:extLst>
            </p:cNvPr>
            <p:cNvSpPr/>
            <p:nvPr/>
          </p:nvSpPr>
          <p:spPr>
            <a:xfrm>
              <a:off x="3793591" y="5579229"/>
              <a:ext cx="3454791" cy="725696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D94DB5D-E0E3-6507-2715-80E042963386}"/>
                </a:ext>
              </a:extLst>
            </p:cNvPr>
            <p:cNvSpPr txBox="1"/>
            <p:nvPr/>
          </p:nvSpPr>
          <p:spPr>
            <a:xfrm>
              <a:off x="4066273" y="5655027"/>
              <a:ext cx="2909427" cy="560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후기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좋아요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찜 선택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지도 검색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예약 활동 알림 설정 기능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4C9E111-0C83-0737-B482-740C8393B38C}"/>
                </a:ext>
              </a:extLst>
            </p:cNvPr>
            <p:cNvSpPr/>
            <p:nvPr/>
          </p:nvSpPr>
          <p:spPr>
            <a:xfrm>
              <a:off x="1345756" y="5775993"/>
              <a:ext cx="1807535" cy="3827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83160081-BA2A-D9D1-DFEF-858DB526006B}"/>
                </a:ext>
              </a:extLst>
            </p:cNvPr>
            <p:cNvCxnSpPr>
              <a:cxnSpLocks/>
            </p:cNvCxnSpPr>
            <p:nvPr/>
          </p:nvCxnSpPr>
          <p:spPr>
            <a:xfrm>
              <a:off x="3202001" y="3049332"/>
              <a:ext cx="6829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2935D0D3-FFEA-6010-8F91-41CE67280D38}"/>
                </a:ext>
              </a:extLst>
            </p:cNvPr>
            <p:cNvCxnSpPr>
              <a:cxnSpLocks/>
            </p:cNvCxnSpPr>
            <p:nvPr/>
          </p:nvCxnSpPr>
          <p:spPr>
            <a:xfrm>
              <a:off x="5772089" y="3049332"/>
              <a:ext cx="6829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713BB01B-15A6-EF56-DBFA-606A5A7AE98A}"/>
                </a:ext>
              </a:extLst>
            </p:cNvPr>
            <p:cNvCxnSpPr>
              <a:cxnSpLocks/>
            </p:cNvCxnSpPr>
            <p:nvPr/>
          </p:nvCxnSpPr>
          <p:spPr>
            <a:xfrm>
              <a:off x="8363029" y="3049332"/>
              <a:ext cx="6829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39BED8F-3CB4-3A17-F581-6DB36D31DD8C}"/>
                </a:ext>
              </a:extLst>
            </p:cNvPr>
            <p:cNvSpPr txBox="1"/>
            <p:nvPr/>
          </p:nvSpPr>
          <p:spPr>
            <a:xfrm>
              <a:off x="1736572" y="5810734"/>
              <a:ext cx="9028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상세 페이지</a:t>
              </a: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0FC2444B-3C64-E42C-917E-830CC4E27B32}"/>
                </a:ext>
              </a:extLst>
            </p:cNvPr>
            <p:cNvCxnSpPr>
              <a:cxnSpLocks/>
            </p:cNvCxnSpPr>
            <p:nvPr/>
          </p:nvCxnSpPr>
          <p:spPr>
            <a:xfrm>
              <a:off x="3371010" y="5940136"/>
              <a:ext cx="4103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D5CBB1E1-CB19-5DEF-F461-6711235BA430}"/>
                </a:ext>
              </a:extLst>
            </p:cNvPr>
            <p:cNvCxnSpPr>
              <a:cxnSpLocks/>
            </p:cNvCxnSpPr>
            <p:nvPr/>
          </p:nvCxnSpPr>
          <p:spPr>
            <a:xfrm>
              <a:off x="4843786" y="3409950"/>
              <a:ext cx="0" cy="205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88BBB601-56A9-BE1A-7E27-4DEA2CB435DE}"/>
                </a:ext>
              </a:extLst>
            </p:cNvPr>
            <p:cNvCxnSpPr>
              <a:cxnSpLocks/>
            </p:cNvCxnSpPr>
            <p:nvPr/>
          </p:nvCxnSpPr>
          <p:spPr>
            <a:xfrm>
              <a:off x="7406011" y="3409950"/>
              <a:ext cx="0" cy="205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BED882C1-C9CF-8525-3765-DB367C81D1F4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911" y="3409950"/>
              <a:ext cx="0" cy="205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E86A794-B007-D59A-56D6-1D8541AC7290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11" y="5444634"/>
              <a:ext cx="0" cy="205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0FA549B-7CA0-6FBD-803A-E3E86FC558E0}"/>
                </a:ext>
              </a:extLst>
            </p:cNvPr>
            <p:cNvSpPr/>
            <p:nvPr/>
          </p:nvSpPr>
          <p:spPr>
            <a:xfrm>
              <a:off x="6536219" y="4338065"/>
              <a:ext cx="1807535" cy="3827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63E6EF-BC27-91BA-E8BB-F4167E8A9460}"/>
                </a:ext>
              </a:extLst>
            </p:cNvPr>
            <p:cNvSpPr txBox="1"/>
            <p:nvPr/>
          </p:nvSpPr>
          <p:spPr>
            <a:xfrm>
              <a:off x="6994367" y="4368058"/>
              <a:ext cx="916882" cy="336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150" dirty="0"/>
                <a:t>후기  공유</a:t>
              </a:r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3929D373-FBF0-A129-0668-006D577AF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7688" y="5392025"/>
              <a:ext cx="0" cy="548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317130EB-E265-E091-C7E0-88137BB1F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9741" y="5939053"/>
              <a:ext cx="1262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나가놀자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체험 활동 일정 관리 어플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인트로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Intro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박화연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6" y="5781724"/>
            <a:ext cx="6035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처음 시작할 때 화면</a:t>
            </a:r>
            <a:r>
              <a:rPr lang="en-US" altLang="ko-KR" sz="1200" dirty="0"/>
              <a:t>. 3</a:t>
            </a:r>
            <a:r>
              <a:rPr lang="ko-KR" altLang="en-US" sz="1200" dirty="0"/>
              <a:t>초 뒤에 자동으로 로그인 페이지</a:t>
            </a:r>
            <a:r>
              <a:rPr lang="en-US" altLang="ko-KR" sz="1200" dirty="0"/>
              <a:t>(Login_01)</a:t>
            </a:r>
            <a:r>
              <a:rPr lang="ko-KR" altLang="en-US" sz="1200" dirty="0"/>
              <a:t>로 이동</a:t>
            </a:r>
            <a:r>
              <a:rPr lang="en-US" altLang="ko-KR" sz="1200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C757D1-6594-4C66-81E7-820AE4027158}"/>
              </a:ext>
            </a:extLst>
          </p:cNvPr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유의사항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C27676B-464A-ADF6-E082-2D95F5819F1F}"/>
              </a:ext>
            </a:extLst>
          </p:cNvPr>
          <p:cNvGrpSpPr/>
          <p:nvPr/>
        </p:nvGrpSpPr>
        <p:grpSpPr>
          <a:xfrm>
            <a:off x="5283697" y="494739"/>
            <a:ext cx="2081803" cy="4248070"/>
            <a:chOff x="1950085" y="1872208"/>
            <a:chExt cx="2081803" cy="42480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3292CC1-9A04-3E98-CC1D-D24C0275C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0085" y="1872208"/>
              <a:ext cx="2081803" cy="424807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7D40242-11AA-F95F-0013-A5455C3BB5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4073" b="14337"/>
            <a:stretch/>
          </p:blipFill>
          <p:spPr>
            <a:xfrm>
              <a:off x="2152142" y="3760237"/>
              <a:ext cx="1712229" cy="15429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0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나가놀자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체험 활동 일정 관리 어플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Login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조승재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6" y="5735069"/>
            <a:ext cx="6035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</a:t>
            </a:r>
            <a:r>
              <a:rPr lang="en-US" altLang="ko-KR" sz="1200" dirty="0"/>
              <a:t>: </a:t>
            </a:r>
            <a:r>
              <a:rPr lang="ko-KR" altLang="en-US" sz="1200" dirty="0"/>
              <a:t>아이디 입력 </a:t>
            </a:r>
            <a:endParaRPr lang="en-US" altLang="ko-KR" sz="1200" dirty="0"/>
          </a:p>
          <a:p>
            <a:r>
              <a:rPr lang="ko-KR" altLang="en-US" sz="1200" dirty="0"/>
              <a:t>② </a:t>
            </a:r>
            <a:r>
              <a:rPr lang="en-US" altLang="ko-KR" sz="1200" dirty="0"/>
              <a:t>: </a:t>
            </a:r>
            <a:r>
              <a:rPr lang="ko-KR" altLang="en-US" sz="1200" dirty="0"/>
              <a:t>비밀번호 입력</a:t>
            </a:r>
            <a:endParaRPr lang="en-US" altLang="ko-KR" sz="1200" dirty="0"/>
          </a:p>
          <a:p>
            <a:r>
              <a:rPr lang="ko-KR" altLang="en-US" sz="1200" dirty="0"/>
              <a:t>③ </a:t>
            </a:r>
            <a:r>
              <a:rPr lang="en-US" altLang="ko-KR" sz="1200" dirty="0"/>
              <a:t>: </a:t>
            </a:r>
            <a:r>
              <a:rPr lang="ko-KR" altLang="en-US" sz="1200" dirty="0"/>
              <a:t>처음 로그인할 경우 회원가입 페이지로 이동</a:t>
            </a:r>
            <a:endParaRPr lang="en-US" altLang="ko-KR" sz="1200" dirty="0"/>
          </a:p>
          <a:p>
            <a:r>
              <a:rPr lang="en-US" altLang="ko-KR" sz="1200" dirty="0"/>
              <a:t>      </a:t>
            </a:r>
            <a:r>
              <a:rPr lang="ko-KR" altLang="en-US" sz="1200" dirty="0"/>
              <a:t>이미 아이디가 있는 경우 기억하기를 통해 바로 로그인 후 메인 페이지로 이동</a:t>
            </a:r>
            <a:endParaRPr lang="en-US" altLang="ko-KR" sz="1200" dirty="0"/>
          </a:p>
          <a:p>
            <a:r>
              <a:rPr lang="ko-KR" altLang="en-US" sz="1200" dirty="0"/>
              <a:t>④ </a:t>
            </a:r>
            <a:r>
              <a:rPr lang="en-US" altLang="ko-KR" sz="1200" dirty="0"/>
              <a:t>: </a:t>
            </a:r>
            <a:r>
              <a:rPr lang="ko-KR" altLang="en-US" sz="1200" dirty="0"/>
              <a:t>회원가입 페이지</a:t>
            </a:r>
            <a:r>
              <a:rPr lang="en-US" altLang="ko-KR" sz="1200" dirty="0"/>
              <a:t>(Join_01)</a:t>
            </a:r>
            <a:r>
              <a:rPr lang="ko-KR" altLang="en-US" sz="1200" dirty="0"/>
              <a:t>로 이동 </a:t>
            </a:r>
            <a:endParaRPr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C757D1-6594-4C66-81E7-820AE4027158}"/>
              </a:ext>
            </a:extLst>
          </p:cNvPr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유의사항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FD4046-C646-AD7E-90B6-E7E742848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01" y="462038"/>
            <a:ext cx="2072195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8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나가놀자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체험 활동 일정 관리 어플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Join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조승재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18374" y="52745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18375" y="5592290"/>
            <a:ext cx="603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</a:t>
            </a:r>
            <a:r>
              <a:rPr lang="en-US" altLang="ko-KR" sz="1200" dirty="0"/>
              <a:t>: </a:t>
            </a:r>
            <a:r>
              <a:rPr lang="ko-KR" altLang="en-US" sz="1200" dirty="0"/>
              <a:t>아이디 입력</a:t>
            </a:r>
            <a:endParaRPr lang="en-US" altLang="ko-KR" sz="1200" dirty="0"/>
          </a:p>
          <a:p>
            <a:r>
              <a:rPr lang="ko-KR" altLang="en-US" sz="1200" dirty="0"/>
              <a:t>② </a:t>
            </a:r>
            <a:r>
              <a:rPr lang="en-US" altLang="ko-KR" sz="1200" dirty="0"/>
              <a:t>: </a:t>
            </a:r>
            <a:r>
              <a:rPr lang="ko-KR" altLang="en-US" sz="1200" dirty="0"/>
              <a:t>비밀번호 입력</a:t>
            </a:r>
            <a:endParaRPr lang="en-US" altLang="ko-KR" sz="1200" dirty="0"/>
          </a:p>
          <a:p>
            <a:r>
              <a:rPr lang="ko-KR" altLang="en-US" sz="1200" dirty="0"/>
              <a:t>③ </a:t>
            </a:r>
            <a:r>
              <a:rPr lang="en-US" altLang="ko-KR" sz="1200" dirty="0"/>
              <a:t>: </a:t>
            </a:r>
            <a:r>
              <a:rPr lang="ko-KR" altLang="en-US" sz="1200" dirty="0"/>
              <a:t>비밀번호 확인</a:t>
            </a:r>
            <a:endParaRPr lang="en-US" altLang="ko-KR" sz="1200" dirty="0"/>
          </a:p>
          <a:p>
            <a:r>
              <a:rPr lang="ko-KR" altLang="en-US" sz="1200" dirty="0"/>
              <a:t>④ </a:t>
            </a:r>
            <a:r>
              <a:rPr lang="en-US" altLang="ko-KR" sz="1200" dirty="0"/>
              <a:t>: </a:t>
            </a:r>
            <a:r>
              <a:rPr lang="ko-KR" altLang="en-US" sz="1200" dirty="0"/>
              <a:t>닉네임 입력</a:t>
            </a:r>
            <a:endParaRPr lang="en-US" altLang="ko-KR" sz="1200" dirty="0"/>
          </a:p>
          <a:p>
            <a:r>
              <a:rPr lang="ko-KR" altLang="en-US" sz="1200" dirty="0"/>
              <a:t>⑤ </a:t>
            </a:r>
            <a:r>
              <a:rPr lang="en-US" altLang="ko-KR" sz="1200" dirty="0"/>
              <a:t>: </a:t>
            </a:r>
            <a:r>
              <a:rPr lang="ko-KR" altLang="en-US" sz="1200" dirty="0"/>
              <a:t>회원가입 성공 시 로그인 페이지로 이동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     </a:t>
            </a:r>
            <a:r>
              <a:rPr lang="ko-KR" altLang="en-US" sz="1200" dirty="0"/>
              <a:t>아이디가 중복될 시 회원가입 실패 토스트 메시지 출력</a:t>
            </a:r>
            <a:endParaRPr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C757D1-6594-4C66-81E7-820AE4027158}"/>
              </a:ext>
            </a:extLst>
          </p:cNvPr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유의사항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D5BCAC-3630-F9D2-6AE1-3EA7B590F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8"/>
          <a:stretch/>
        </p:blipFill>
        <p:spPr>
          <a:xfrm>
            <a:off x="5284199" y="452845"/>
            <a:ext cx="2080800" cy="43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1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나가놀자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체험 활동 일정 관리 어플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박화연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6" y="5781724"/>
            <a:ext cx="6035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</a:t>
            </a:r>
            <a:r>
              <a:rPr lang="en-US" altLang="ko-KR" sz="1200" dirty="0"/>
              <a:t>: </a:t>
            </a:r>
            <a:r>
              <a:rPr lang="ko-KR" altLang="en-US" sz="1200" dirty="0"/>
              <a:t>테마 페이지 누르면 테마 별 체험학습 리스트 페이지 이동</a:t>
            </a:r>
            <a:endParaRPr lang="en-US" altLang="ko-KR" sz="1200" dirty="0"/>
          </a:p>
          <a:p>
            <a:r>
              <a:rPr lang="ko-KR" altLang="en-US" sz="1200" dirty="0"/>
              <a:t>② </a:t>
            </a:r>
            <a:r>
              <a:rPr lang="en-US" altLang="ko-KR" sz="1200" dirty="0"/>
              <a:t>: TOP 10 </a:t>
            </a:r>
            <a:r>
              <a:rPr lang="ko-KR" altLang="en-US" sz="1200" dirty="0"/>
              <a:t>체험학습 클릭 시 상세 체험 페이지 이동</a:t>
            </a:r>
            <a:endParaRPr lang="en-US" altLang="ko-KR" sz="1200" dirty="0"/>
          </a:p>
          <a:p>
            <a:r>
              <a:rPr lang="ko-KR" altLang="en-US" sz="1200" dirty="0"/>
              <a:t>③ </a:t>
            </a:r>
            <a:r>
              <a:rPr lang="en-US" altLang="ko-KR" sz="1200" dirty="0"/>
              <a:t>: </a:t>
            </a:r>
            <a:r>
              <a:rPr lang="ko-KR" altLang="en-US" sz="1200" dirty="0"/>
              <a:t>날짜 별 체험학습 클릭 시 상세 체험 페이지 이동</a:t>
            </a:r>
            <a:endParaRPr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C757D1-6594-4C66-81E7-820AE4027158}"/>
              </a:ext>
            </a:extLst>
          </p:cNvPr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유의사항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54A1DF-585B-E129-8CE3-67B71854D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99" y="351518"/>
            <a:ext cx="2080800" cy="42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3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나가놀자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체험 활동 일정 관리 어플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체험학습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리스트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체험학습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리스트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조승재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6" y="5781724"/>
            <a:ext cx="6035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</a:t>
            </a:r>
            <a:r>
              <a:rPr lang="en-US" altLang="ko-KR" sz="1200" dirty="0"/>
              <a:t>: </a:t>
            </a:r>
            <a:r>
              <a:rPr lang="ko-KR" altLang="en-US" sz="1200" dirty="0"/>
              <a:t>체험 상세 관련하여 리시트로 나열</a:t>
            </a:r>
            <a:endParaRPr lang="en-US" altLang="ko-KR" sz="1200" dirty="0"/>
          </a:p>
          <a:p>
            <a:r>
              <a:rPr lang="ko-KR" altLang="en-US" sz="1200" dirty="0"/>
              <a:t>② </a:t>
            </a:r>
            <a:r>
              <a:rPr lang="en-US" altLang="ko-KR" sz="1200" dirty="0"/>
              <a:t>: </a:t>
            </a:r>
            <a:r>
              <a:rPr lang="ko-KR" altLang="en-US" sz="1200" dirty="0"/>
              <a:t>체험학습 클릭 시 상세 체험 페이지 이동</a:t>
            </a:r>
            <a:endParaRPr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C757D1-6594-4C66-81E7-820AE4027158}"/>
              </a:ext>
            </a:extLst>
          </p:cNvPr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유의사항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C3C8B-46BA-12C4-B1AC-2577CC9D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99" y="334061"/>
            <a:ext cx="2080800" cy="42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2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나가놀자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체험 활동 일정 관리 어플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체험학습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리스트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체험학습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리스트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792743"/>
            <a:chOff x="276836" y="3666966"/>
            <a:chExt cx="2171089" cy="79274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조승재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강교림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</a:p>
            <a:p>
              <a:r>
                <a:rPr lang="ko-KR" altLang="en-US" sz="1200" dirty="0" err="1">
                  <a:solidFill>
                    <a:schemeClr val="bg1"/>
                  </a:solidFill>
                </a:rPr>
                <a:t>박화연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선은진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6" y="5781724"/>
            <a:ext cx="6035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</a:t>
            </a:r>
            <a:r>
              <a:rPr lang="en-US" altLang="ko-KR" sz="1200" dirty="0"/>
              <a:t>: </a:t>
            </a:r>
            <a:r>
              <a:rPr lang="ko-KR" altLang="en-US" sz="1200" dirty="0"/>
              <a:t>메인 체험학습 사진</a:t>
            </a:r>
            <a:endParaRPr lang="en-US" altLang="ko-KR" sz="1200" dirty="0"/>
          </a:p>
          <a:p>
            <a:r>
              <a:rPr lang="ko-KR" altLang="en-US" sz="1200" dirty="0"/>
              <a:t>② </a:t>
            </a:r>
            <a:r>
              <a:rPr lang="en-US" altLang="ko-KR" sz="1200" dirty="0"/>
              <a:t>: </a:t>
            </a:r>
            <a:r>
              <a:rPr lang="ko-KR" altLang="en-US" sz="1200" dirty="0"/>
              <a:t>알림 버튼</a:t>
            </a:r>
            <a:r>
              <a:rPr lang="en-US" altLang="ko-KR" sz="1200" dirty="0"/>
              <a:t>, </a:t>
            </a:r>
            <a:r>
              <a:rPr lang="ko-KR" altLang="en-US" sz="1200" dirty="0"/>
              <a:t>찜과 좋아요 버튼</a:t>
            </a:r>
            <a:endParaRPr lang="en-US" altLang="ko-KR" sz="1200" dirty="0"/>
          </a:p>
          <a:p>
            <a:r>
              <a:rPr lang="ko-KR" altLang="en-US" sz="1200" dirty="0"/>
              <a:t>③ </a:t>
            </a:r>
            <a:r>
              <a:rPr lang="en-US" altLang="ko-KR" sz="1200" dirty="0"/>
              <a:t>: </a:t>
            </a:r>
            <a:r>
              <a:rPr lang="ko-KR" altLang="en-US" sz="1200" dirty="0"/>
              <a:t>주소를 누르면 지도로 넘어가 위치 확인 </a:t>
            </a:r>
            <a:endParaRPr lang="en-US" altLang="ko-KR" sz="1200" dirty="0"/>
          </a:p>
          <a:p>
            <a:r>
              <a:rPr lang="ko-KR" altLang="en-US" sz="1200" dirty="0"/>
              <a:t>④ </a:t>
            </a:r>
            <a:r>
              <a:rPr lang="en-US" altLang="ko-KR" sz="1200" dirty="0"/>
              <a:t>: </a:t>
            </a:r>
            <a:r>
              <a:rPr lang="ko-KR" altLang="en-US" sz="1200" dirty="0"/>
              <a:t>예약정보 페이지의 경우 상세 홈페이지로 넘어가게 됨</a:t>
            </a:r>
            <a:endParaRPr lang="en-US" altLang="ko-KR" sz="1200" dirty="0"/>
          </a:p>
          <a:p>
            <a:r>
              <a:rPr lang="ko-KR" altLang="en-US" sz="1200" dirty="0"/>
              <a:t>⑤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리뷰란에</a:t>
            </a:r>
            <a:r>
              <a:rPr lang="ko-KR" altLang="en-US" sz="1200" dirty="0"/>
              <a:t> 버튼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후기 작성 페이지로 이동하게 됨</a:t>
            </a:r>
            <a:endParaRPr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C757D1-6594-4C66-81E7-820AE4027158}"/>
              </a:ext>
            </a:extLst>
          </p:cNvPr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유의사항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84D410-E753-4627-C7ED-E09C3F66F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99" y="437956"/>
            <a:ext cx="2080800" cy="42766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75A4E5-1579-5843-886C-48F8514B9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799" y="437956"/>
            <a:ext cx="2121504" cy="4248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20B2CDA-2426-010E-E840-F58101E03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084" y="437956"/>
            <a:ext cx="2044967" cy="424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D75B905-8263-31D7-FC96-F5AB6DD6D1C8}"/>
              </a:ext>
            </a:extLst>
          </p:cNvPr>
          <p:cNvSpPr/>
          <p:nvPr/>
        </p:nvSpPr>
        <p:spPr>
          <a:xfrm>
            <a:off x="4183442" y="2563940"/>
            <a:ext cx="769558" cy="35453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B1EF86-DC10-EA7E-61BE-E8257729ABD3}"/>
              </a:ext>
            </a:extLst>
          </p:cNvPr>
          <p:cNvSpPr/>
          <p:nvPr/>
        </p:nvSpPr>
        <p:spPr>
          <a:xfrm>
            <a:off x="3281332" y="3615602"/>
            <a:ext cx="1644469" cy="37322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B0B56-EF63-3D6A-7B2A-F4742398F3CE}"/>
              </a:ext>
            </a:extLst>
          </p:cNvPr>
          <p:cNvSpPr/>
          <p:nvPr/>
        </p:nvSpPr>
        <p:spPr>
          <a:xfrm>
            <a:off x="4392188" y="3104991"/>
            <a:ext cx="352065" cy="2360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BF3D52-B1FE-2ADF-6EF4-53DB6EF3F83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744253" y="3223006"/>
            <a:ext cx="951052" cy="451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F48DB8-3136-5C9A-1E22-941E0EC1B9DB}"/>
              </a:ext>
            </a:extLst>
          </p:cNvPr>
          <p:cNvSpPr/>
          <p:nvPr/>
        </p:nvSpPr>
        <p:spPr>
          <a:xfrm>
            <a:off x="9055508" y="935387"/>
            <a:ext cx="359079" cy="34814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66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581</Words>
  <Application>Microsoft Office PowerPoint</Application>
  <PresentationFormat>A4 용지(210x297mm)</PresentationFormat>
  <Paragraphs>179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gjaischool012</cp:lastModifiedBy>
  <cp:revision>7</cp:revision>
  <dcterms:created xsi:type="dcterms:W3CDTF">2021-07-16T05:18:45Z</dcterms:created>
  <dcterms:modified xsi:type="dcterms:W3CDTF">2022-09-08T00:55:36Z</dcterms:modified>
</cp:coreProperties>
</file>