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328-6D9B-4150-8C52-12BC18F57548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971D699-1F8A-44C0-ADCF-7B1D497E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01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328-6D9B-4150-8C52-12BC18F57548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D699-1F8A-44C0-ADCF-7B1D497E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1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328-6D9B-4150-8C52-12BC18F57548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D699-1F8A-44C0-ADCF-7B1D497E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39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328-6D9B-4150-8C52-12BC18F57548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D699-1F8A-44C0-ADCF-7B1D497E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14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E486328-6D9B-4150-8C52-12BC18F57548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971D699-1F8A-44C0-ADCF-7B1D497E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68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328-6D9B-4150-8C52-12BC18F57548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D699-1F8A-44C0-ADCF-7B1D497E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884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328-6D9B-4150-8C52-12BC18F57548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D699-1F8A-44C0-ADCF-7B1D497E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00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328-6D9B-4150-8C52-12BC18F57548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D699-1F8A-44C0-ADCF-7B1D497E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80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328-6D9B-4150-8C52-12BC18F57548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D699-1F8A-44C0-ADCF-7B1D497E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95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328-6D9B-4150-8C52-12BC18F57548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D699-1F8A-44C0-ADCF-7B1D497E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05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328-6D9B-4150-8C52-12BC18F57548}" type="datetimeFigureOut">
              <a:rPr lang="ru-RU" smtClean="0"/>
              <a:t>02.06.2022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D699-1F8A-44C0-ADCF-7B1D497E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68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E486328-6D9B-4150-8C52-12BC18F57548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971D699-1F8A-44C0-ADCF-7B1D497E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03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Олимпиада-80</a:t>
            </a:r>
            <a:endParaRPr lang="ru-RU" dirty="0"/>
          </a:p>
        </p:txBody>
      </p:sp>
      <p:pic>
        <p:nvPicPr>
          <p:cNvPr id="1026" name="Picture 2" descr="Олимпиада-80 принимает гостей | МПБК Очаково - натуральные напит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11" y="3577550"/>
            <a:ext cx="5702064" cy="316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Время победившего коммунизма: как жила Москва во время Олимпиады-80 –  Москва 24, 03.08.20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3" t="67331" r="31847"/>
          <a:stretch/>
        </p:blipFill>
        <p:spPr bwMode="auto">
          <a:xfrm>
            <a:off x="594147" y="5155475"/>
            <a:ext cx="3773668" cy="172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13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0386" y="484632"/>
            <a:ext cx="5677862" cy="1609344"/>
          </a:xfrm>
        </p:spPr>
        <p:txBody>
          <a:bodyPr/>
          <a:lstStyle/>
          <a:p>
            <a:r>
              <a:rPr lang="ru-RU" dirty="0" smtClean="0"/>
              <a:t>Исторический</a:t>
            </a:r>
            <a:br>
              <a:rPr lang="ru-RU" dirty="0" smtClean="0"/>
            </a:br>
            <a:r>
              <a:rPr lang="ru-RU" dirty="0" smtClean="0"/>
              <a:t>контекст</a:t>
            </a:r>
            <a:endParaRPr lang="ru-RU" dirty="0"/>
          </a:p>
        </p:txBody>
      </p:sp>
      <p:pic>
        <p:nvPicPr>
          <p:cNvPr id="2050" name="Picture 2" descr="40 и 100 лет назад. &quot;До свиданья, наш ласковый Миша!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70" y="484632"/>
            <a:ext cx="4930445" cy="586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Летняя Олимпиада 1980 в Москве – кто организовал, как спасали Игры в СССР -  Чемпиона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386" y="2574523"/>
            <a:ext cx="5675441" cy="37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91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9170" y="368605"/>
            <a:ext cx="6072830" cy="160934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идеологический</a:t>
            </a:r>
            <a:br>
              <a:rPr lang="ru-RU" sz="4000" dirty="0" smtClean="0"/>
            </a:br>
            <a:r>
              <a:rPr lang="ru-RU" sz="4000" dirty="0" smtClean="0"/>
              <a:t>контекст</a:t>
            </a:r>
            <a:endParaRPr lang="ru-RU" sz="4000" dirty="0"/>
          </a:p>
        </p:txBody>
      </p:sp>
      <p:pic>
        <p:nvPicPr>
          <p:cNvPr id="3074" name="Picture 2" descr="Церемония открытия | Москва-198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22"/>
          <a:stretch/>
        </p:blipFill>
        <p:spPr bwMode="auto">
          <a:xfrm>
            <a:off x="5450386" y="2074338"/>
            <a:ext cx="6072830" cy="427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Какие убытки понёс СССР при проведении «Олимпиады-80» | Екабу.ру -  развлекательный порта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64" y="599425"/>
            <a:ext cx="5606033" cy="37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23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9170" y="368605"/>
            <a:ext cx="6072830" cy="160934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экономический</a:t>
            </a:r>
            <a:br>
              <a:rPr lang="ru-RU" sz="4000" dirty="0" smtClean="0"/>
            </a:br>
            <a:r>
              <a:rPr lang="ru-RU" sz="4000" dirty="0" smtClean="0"/>
              <a:t>контекст</a:t>
            </a:r>
            <a:endParaRPr lang="ru-RU" sz="4000" dirty="0"/>
          </a:p>
        </p:txBody>
      </p:sp>
      <p:pic>
        <p:nvPicPr>
          <p:cNvPr id="4098" name="Picture 2" descr="Антураж Олимпиады-80. Фото Сергей Киврин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0"/>
          <a:stretch/>
        </p:blipFill>
        <p:spPr bwMode="auto">
          <a:xfrm>
            <a:off x="399495" y="1161392"/>
            <a:ext cx="4828261" cy="50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Ушли почти в ноль: экономический обзор Олимпиады-80 - 22.07.2020, Sputnik  Латв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29" y="2428769"/>
            <a:ext cx="571500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7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2695" y="543151"/>
            <a:ext cx="6072830" cy="1609344"/>
          </a:xfrm>
        </p:spPr>
        <p:txBody>
          <a:bodyPr>
            <a:normAutofit/>
          </a:bodyPr>
          <a:lstStyle/>
          <a:p>
            <a:r>
              <a:rPr lang="ru-RU" b="1" dirty="0"/>
              <a:t>бойкот</a:t>
            </a:r>
            <a:r>
              <a:rPr lang="ru-RU" dirty="0"/>
              <a:t> </a:t>
            </a:r>
            <a:endParaRPr lang="ru-RU" sz="4000" dirty="0"/>
          </a:p>
        </p:txBody>
      </p:sp>
      <p:pic>
        <p:nvPicPr>
          <p:cNvPr id="5122" name="Picture 2" descr="Бойкот олимпиады 1980 года странами Запада. Западная Европа. История  пропаганд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33" y="252171"/>
            <a:ext cx="4712408" cy="641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Западные карикатуры во время бойкота московской Олимпиады-80 / Назад в СССР  / Back in USS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16" y="2590259"/>
            <a:ext cx="4992210" cy="425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Олимпийские зарисовки. Часть 2: Бойкот московской Олимпиад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8193"/>
            <a:ext cx="3450633" cy="453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6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Как улетал Мишка – 40 лет назад в Москве завершились XXII Олимпийские игры  – ИА Реалист: новости и аналити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3" y="531222"/>
            <a:ext cx="7211518" cy="572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96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42</TotalTime>
  <Words>5</Words>
  <Application>Microsoft Office PowerPoint</Application>
  <PresentationFormat>Широкоэкранный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Cambria</vt:lpstr>
      <vt:lpstr>Rockwell</vt:lpstr>
      <vt:lpstr>Rockwell Condensed</vt:lpstr>
      <vt:lpstr>Wingdings</vt:lpstr>
      <vt:lpstr>Дерево</vt:lpstr>
      <vt:lpstr>Олимпиада-80</vt:lpstr>
      <vt:lpstr>Исторический контекст</vt:lpstr>
      <vt:lpstr>идеологический контекст</vt:lpstr>
      <vt:lpstr>экономический контекст</vt:lpstr>
      <vt:lpstr>бойкот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Олимпиада-80</dc:title>
  <dc:creator>Guest</dc:creator>
  <cp:lastModifiedBy>Guest</cp:lastModifiedBy>
  <cp:revision>6</cp:revision>
  <dcterms:created xsi:type="dcterms:W3CDTF">2022-06-02T10:48:05Z</dcterms:created>
  <dcterms:modified xsi:type="dcterms:W3CDTF">2022-06-02T11:31:05Z</dcterms:modified>
</cp:coreProperties>
</file>