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CEA4F-8A3A-4A00-A12D-A4DBD784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50AED2-BB91-4CF6-B5D2-76AF5530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37988E-6FEF-4714-ADDE-D754C6CD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375F8-499B-412C-8736-392E663C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87720-4F79-44BE-BD95-725D0649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6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67BDB-75FA-411C-8D99-7A2D862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525BD2-0085-4E3E-B3DC-799D0B8D2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AA5A-0464-4DE4-896A-C59667C5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009B9-B313-412A-924F-C72057AA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656C8-5A99-43FB-B3A9-6CF6A9CC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0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59E20A-1E1C-46F7-9881-DFDF72656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E5347B-6CCC-4585-9ED0-7F53E8D0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553D4-37CF-4914-9CD0-677645B2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11FBB-A6C1-4E91-953C-1D1F0432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A17616-782C-4C5D-B376-0D66D59B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C3352-22C0-4DB4-912F-1109881F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A3BA5-9CA5-41F8-BB61-8056F970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F85B8-0C75-40FB-BBB0-BAC946CF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097B60-1C77-45D6-A670-965D22A6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1685F2-063C-4EA2-B746-4E2B0758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B264B-9A53-47AE-BAA0-AEDCF66E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6B7650-9CB6-4844-8646-C1CD46F4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F61ED-9E90-41C0-98A7-ED93AB7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1CABA-C136-44AC-BF30-FE8B249B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41435-BF25-4FCE-996A-6044BA7A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4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80CC2-F542-40A4-9BEE-3304CFBB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FAC5E-890A-4761-87BD-B5D97258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FF5D3-7D7B-4D3C-9117-294ED689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880812-160A-4DF7-901F-1FC8C3F1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D56E95-B574-4E33-A8C2-1949D582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F652DF-932E-46EC-913D-6EDC3F0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D5D22-30FF-4281-B42C-17EC1335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85DBA-5029-4730-8778-587CA111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4319E2-5DAE-4DE1-84C1-DF9DDC81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DFEC8C-EA44-4854-B3AA-6FC5D7A95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5B646E-ABBA-4FD2-BC2B-75C27259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188404-FFD7-4CB6-913F-765186D5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197AC1-E286-4DF9-A84E-AA650BB8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1EC4E1-5D48-4E84-BCB9-AB422DF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0AF5D-1CD1-4392-931A-F19D8752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98CCE4-4C05-4358-99DB-5424CF36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9B8CF8-7B92-4E92-A827-8ACA8463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A294DF-C3F4-4168-99DE-A0ED7E0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1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FC49D2-3A64-4264-B5C4-912CBFC5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3DA495-6C81-491E-A8B4-2628AFE5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098A1-DD67-409D-8E73-08C53DCF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0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A5058-7213-4105-A47B-358912BA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04C95-6F2D-40F3-8207-5A762223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521DBC-8325-4285-8D17-4B4E7877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8C6F7-41F2-4957-B4E5-4E9BACB8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6A2597-116B-440A-A2F1-AAFF150E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637896-DECB-4F25-BA88-65B8E968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0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E449C-E6D2-40A1-8848-FBEDBEEC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9688A8-BE1D-4746-A4AA-9D2377942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57CCD-D6E7-43DE-B0C5-ABFAF133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346BF-6E10-4AE1-B94A-3398395B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3A2E7-3A74-402E-B747-FD5123E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8F927-4D49-417F-8E03-6F1B95E9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96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7B1D-B8FB-41DF-9ED3-D0A9E565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933633-7558-46D2-B084-27FFD5EC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4E556-C3CE-4481-9834-4E7FBCE76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2ACA-A49E-4F85-A133-B689ECF7007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EE5203-A2BA-44DD-90F3-CAA8A3031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73769-4B9D-4BAC-9C66-E54E9634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DE0E-07FA-4B7A-A038-3D873F82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7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DDAA2-1DD0-4D4E-A61E-F5AD9206A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9ED1F8-20B4-4F6F-AD53-75845E1E1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D771AC-71CD-4536-A809-08F7EE60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12229-0E8B-4601-9952-17660D21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B82240-3FB2-43A1-882A-B6908FD95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3998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33F1D-C8F7-4FAF-A0A7-A83D5FCE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7C3365-DD48-478D-B512-13A288CD3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87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98EF3-3983-4C32-B535-7B740A66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B4971E-FD47-4D11-8EEA-09365F8E6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109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3EA0D-1927-4B2E-8FAF-E902B61E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1559E8-A708-4D17-91B2-EBFA57065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5710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BD6C8-6393-4FCA-82F4-9C97875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07D66B-B46F-47C7-A3F1-7B37F73C7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283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6FB6D-22DC-428B-8067-3198F2FC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713BA6-3530-4B3C-9804-A4F34D75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702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6D290-68E3-41B7-B073-ADF99C08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DF97CA-D8B7-45F6-AF78-DA3E212D5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111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688C1-2E11-4A7D-8A5B-F4C2AFEF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50A0B13-4200-4538-8260-FC07AD32D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836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C434A-6583-49F8-95A7-3870E2B4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E0631A3-0A20-453D-B919-BA4BCD40E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8616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Loskutova</dc:creator>
  <cp:lastModifiedBy>Irina Loskutova</cp:lastModifiedBy>
  <cp:revision>1</cp:revision>
  <dcterms:created xsi:type="dcterms:W3CDTF">2021-11-29T21:12:26Z</dcterms:created>
  <dcterms:modified xsi:type="dcterms:W3CDTF">2021-11-29T21:17:52Z</dcterms:modified>
</cp:coreProperties>
</file>