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  <p:sldMasterId id="2147483718" r:id="rId3"/>
  </p:sldMasterIdLst>
  <p:notesMasterIdLst>
    <p:notesMasterId r:id="rId63"/>
  </p:notesMasterIdLst>
  <p:handoutMasterIdLst>
    <p:handoutMasterId r:id="rId64"/>
  </p:handoutMasterIdLst>
  <p:sldIdLst>
    <p:sldId id="277" r:id="rId4"/>
    <p:sldId id="525" r:id="rId5"/>
    <p:sldId id="520" r:id="rId6"/>
    <p:sldId id="526" r:id="rId7"/>
    <p:sldId id="528" r:id="rId8"/>
    <p:sldId id="527" r:id="rId9"/>
    <p:sldId id="529" r:id="rId10"/>
    <p:sldId id="561" r:id="rId11"/>
    <p:sldId id="562" r:id="rId12"/>
    <p:sldId id="563" r:id="rId13"/>
    <p:sldId id="530" r:id="rId14"/>
    <p:sldId id="564" r:id="rId15"/>
    <p:sldId id="565" r:id="rId16"/>
    <p:sldId id="566" r:id="rId17"/>
    <p:sldId id="567" r:id="rId18"/>
    <p:sldId id="573" r:id="rId19"/>
    <p:sldId id="574" r:id="rId20"/>
    <p:sldId id="568" r:id="rId21"/>
    <p:sldId id="569" r:id="rId22"/>
    <p:sldId id="570" r:id="rId23"/>
    <p:sldId id="571" r:id="rId24"/>
    <p:sldId id="531" r:id="rId25"/>
    <p:sldId id="575" r:id="rId26"/>
    <p:sldId id="578" r:id="rId27"/>
    <p:sldId id="576" r:id="rId28"/>
    <p:sldId id="577" r:id="rId29"/>
    <p:sldId id="572" r:id="rId30"/>
    <p:sldId id="536" r:id="rId31"/>
    <p:sldId id="579" r:id="rId32"/>
    <p:sldId id="535" r:id="rId33"/>
    <p:sldId id="532" r:id="rId34"/>
    <p:sldId id="533" r:id="rId35"/>
    <p:sldId id="534" r:id="rId36"/>
    <p:sldId id="537" r:id="rId37"/>
    <p:sldId id="538" r:id="rId38"/>
    <p:sldId id="539" r:id="rId39"/>
    <p:sldId id="540" r:id="rId40"/>
    <p:sldId id="541" r:id="rId41"/>
    <p:sldId id="580" r:id="rId42"/>
    <p:sldId id="581" r:id="rId43"/>
    <p:sldId id="582" r:id="rId44"/>
    <p:sldId id="583" r:id="rId45"/>
    <p:sldId id="584" r:id="rId46"/>
    <p:sldId id="585" r:id="rId47"/>
    <p:sldId id="586" r:id="rId48"/>
    <p:sldId id="587" r:id="rId49"/>
    <p:sldId id="588" r:id="rId50"/>
    <p:sldId id="589" r:id="rId51"/>
    <p:sldId id="595" r:id="rId52"/>
    <p:sldId id="599" r:id="rId53"/>
    <p:sldId id="600" r:id="rId54"/>
    <p:sldId id="596" r:id="rId55"/>
    <p:sldId id="597" r:id="rId56"/>
    <p:sldId id="598" r:id="rId57"/>
    <p:sldId id="590" r:id="rId58"/>
    <p:sldId id="591" r:id="rId59"/>
    <p:sldId id="592" r:id="rId60"/>
    <p:sldId id="593" r:id="rId61"/>
    <p:sldId id="594" r:id="rId6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83E42-DF6D-44DE-B945-886D86FDC23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115D08-F2E0-40C6-BCAF-F2D88F6D0635}">
      <dgm:prSet/>
      <dgm:spPr/>
      <dgm:t>
        <a:bodyPr/>
        <a:lstStyle/>
        <a:p>
          <a:r>
            <a:rPr lang="en-US"/>
            <a:t>Love</a:t>
          </a:r>
        </a:p>
      </dgm:t>
    </dgm:pt>
    <dgm:pt modelId="{8BE15FB0-B2D6-4DF2-8576-749A630F45AB}" type="parTrans" cxnId="{C881F6FE-7A02-4E3C-AC30-3DCC5D43B103}">
      <dgm:prSet/>
      <dgm:spPr/>
      <dgm:t>
        <a:bodyPr/>
        <a:lstStyle/>
        <a:p>
          <a:endParaRPr lang="en-US"/>
        </a:p>
      </dgm:t>
    </dgm:pt>
    <dgm:pt modelId="{99DB98FA-ABF9-4583-BD02-F0F4B5E24884}" type="sibTrans" cxnId="{C881F6FE-7A02-4E3C-AC30-3DCC5D43B103}">
      <dgm:prSet/>
      <dgm:spPr/>
      <dgm:t>
        <a:bodyPr/>
        <a:lstStyle/>
        <a:p>
          <a:endParaRPr lang="en-US"/>
        </a:p>
      </dgm:t>
    </dgm:pt>
    <dgm:pt modelId="{51347482-290E-4DE0-BDA0-33B5BF7FF0E2}">
      <dgm:prSet/>
      <dgm:spPr/>
      <dgm:t>
        <a:bodyPr/>
        <a:lstStyle/>
        <a:p>
          <a:r>
            <a:rPr lang="en-US"/>
            <a:t>Pair-bonding mates</a:t>
          </a:r>
        </a:p>
      </dgm:t>
    </dgm:pt>
    <dgm:pt modelId="{A3CA5986-DCA2-4999-8B3F-11ED140F538F}" type="parTrans" cxnId="{43164F8A-C66D-4503-9493-228CF8EEA6C8}">
      <dgm:prSet/>
      <dgm:spPr/>
      <dgm:t>
        <a:bodyPr/>
        <a:lstStyle/>
        <a:p>
          <a:endParaRPr lang="en-US"/>
        </a:p>
      </dgm:t>
    </dgm:pt>
    <dgm:pt modelId="{C15EA1EC-0ED7-4231-A311-0E062E713190}" type="sibTrans" cxnId="{43164F8A-C66D-4503-9493-228CF8EEA6C8}">
      <dgm:prSet/>
      <dgm:spPr/>
      <dgm:t>
        <a:bodyPr/>
        <a:lstStyle/>
        <a:p>
          <a:endParaRPr lang="en-US"/>
        </a:p>
      </dgm:t>
    </dgm:pt>
    <dgm:pt modelId="{E35C58FD-FA17-4A70-8C2B-6D2AA125A1AD}">
      <dgm:prSet/>
      <dgm:spPr/>
      <dgm:t>
        <a:bodyPr/>
        <a:lstStyle/>
        <a:p>
          <a:r>
            <a:rPr lang="en-US"/>
            <a:t>Comrades</a:t>
          </a:r>
        </a:p>
      </dgm:t>
    </dgm:pt>
    <dgm:pt modelId="{58BA52C3-3848-4AAA-8AB8-EE0FC35709C5}" type="parTrans" cxnId="{1A86F2BC-08A7-43B8-9651-9844AE1E2B73}">
      <dgm:prSet/>
      <dgm:spPr/>
      <dgm:t>
        <a:bodyPr/>
        <a:lstStyle/>
        <a:p>
          <a:endParaRPr lang="en-US"/>
        </a:p>
      </dgm:t>
    </dgm:pt>
    <dgm:pt modelId="{7C593E26-B2E4-48B1-B030-A5C081CDE398}" type="sibTrans" cxnId="{1A86F2BC-08A7-43B8-9651-9844AE1E2B73}">
      <dgm:prSet/>
      <dgm:spPr/>
      <dgm:t>
        <a:bodyPr/>
        <a:lstStyle/>
        <a:p>
          <a:endParaRPr lang="en-US"/>
        </a:p>
      </dgm:t>
    </dgm:pt>
    <dgm:pt modelId="{CDEA073A-CED9-46FB-B6FF-97FF283C4582}">
      <dgm:prSet/>
      <dgm:spPr/>
      <dgm:t>
        <a:bodyPr/>
        <a:lstStyle/>
        <a:p>
          <a:r>
            <a:rPr lang="en-US"/>
            <a:t>One’s children</a:t>
          </a:r>
        </a:p>
      </dgm:t>
    </dgm:pt>
    <dgm:pt modelId="{D90BE64C-2E70-48C4-88F5-CD2F66221910}" type="parTrans" cxnId="{FB353B34-80FE-4757-995B-7ABCF4662DF9}">
      <dgm:prSet/>
      <dgm:spPr/>
      <dgm:t>
        <a:bodyPr/>
        <a:lstStyle/>
        <a:p>
          <a:endParaRPr lang="en-US"/>
        </a:p>
      </dgm:t>
    </dgm:pt>
    <dgm:pt modelId="{577684C9-3761-4401-9233-03C32A8B3D14}" type="sibTrans" cxnId="{FB353B34-80FE-4757-995B-7ABCF4662DF9}">
      <dgm:prSet/>
      <dgm:spPr/>
      <dgm:t>
        <a:bodyPr/>
        <a:lstStyle/>
        <a:p>
          <a:endParaRPr lang="en-US"/>
        </a:p>
      </dgm:t>
    </dgm:pt>
    <dgm:pt modelId="{48E3402E-ADA4-4EBC-AB53-3E3581938962}">
      <dgm:prSet/>
      <dgm:spPr/>
      <dgm:t>
        <a:bodyPr/>
        <a:lstStyle/>
        <a:p>
          <a:r>
            <a:rPr lang="en-US"/>
            <a:t>Parents</a:t>
          </a:r>
        </a:p>
      </dgm:t>
    </dgm:pt>
    <dgm:pt modelId="{B7690C51-0930-4FB7-B878-B04B8D6606AD}" type="parTrans" cxnId="{75643412-5F6D-4CFA-BEAF-AB0CB2647EE0}">
      <dgm:prSet/>
      <dgm:spPr/>
      <dgm:t>
        <a:bodyPr/>
        <a:lstStyle/>
        <a:p>
          <a:endParaRPr lang="en-US"/>
        </a:p>
      </dgm:t>
    </dgm:pt>
    <dgm:pt modelId="{D5674734-E85E-4245-ABE4-C979CDFF93D6}" type="sibTrans" cxnId="{75643412-5F6D-4CFA-BEAF-AB0CB2647EE0}">
      <dgm:prSet/>
      <dgm:spPr/>
      <dgm:t>
        <a:bodyPr/>
        <a:lstStyle/>
        <a:p>
          <a:endParaRPr lang="en-US"/>
        </a:p>
      </dgm:t>
    </dgm:pt>
    <dgm:pt modelId="{1D319929-6714-440F-90A0-6FD3529B6FB3}">
      <dgm:prSet/>
      <dgm:spPr/>
      <dgm:t>
        <a:bodyPr/>
        <a:lstStyle/>
        <a:p>
          <a:r>
            <a:rPr lang="en-US"/>
            <a:t>Friends</a:t>
          </a:r>
        </a:p>
      </dgm:t>
    </dgm:pt>
    <dgm:pt modelId="{8854050C-F16A-4000-9468-8B2D99454426}" type="parTrans" cxnId="{DAEE9367-7083-4AF2-9361-060C57E1E184}">
      <dgm:prSet/>
      <dgm:spPr/>
      <dgm:t>
        <a:bodyPr/>
        <a:lstStyle/>
        <a:p>
          <a:endParaRPr lang="en-US"/>
        </a:p>
      </dgm:t>
    </dgm:pt>
    <dgm:pt modelId="{6E985FEA-E79D-436E-A8A9-D7A45C6A4258}" type="sibTrans" cxnId="{DAEE9367-7083-4AF2-9361-060C57E1E184}">
      <dgm:prSet/>
      <dgm:spPr/>
      <dgm:t>
        <a:bodyPr/>
        <a:lstStyle/>
        <a:p>
          <a:endParaRPr lang="en-US"/>
        </a:p>
      </dgm:t>
    </dgm:pt>
    <dgm:pt modelId="{DC51D30F-A2EF-49BF-93BA-0F24B105DA0F}">
      <dgm:prSet/>
      <dgm:spPr/>
      <dgm:t>
        <a:bodyPr/>
        <a:lstStyle/>
        <a:p>
          <a:r>
            <a:rPr lang="en-US"/>
            <a:t>Groups</a:t>
          </a:r>
        </a:p>
      </dgm:t>
    </dgm:pt>
    <dgm:pt modelId="{7339E71C-4913-4C99-AA93-A8F2B9C95EBE}" type="parTrans" cxnId="{5EE96835-3AE0-4D36-AAD1-96702319A242}">
      <dgm:prSet/>
      <dgm:spPr/>
      <dgm:t>
        <a:bodyPr/>
        <a:lstStyle/>
        <a:p>
          <a:endParaRPr lang="en-US"/>
        </a:p>
      </dgm:t>
    </dgm:pt>
    <dgm:pt modelId="{95242FB4-5DC6-43B8-A75E-3BA70FBECE17}" type="sibTrans" cxnId="{5EE96835-3AE0-4D36-AAD1-96702319A242}">
      <dgm:prSet/>
      <dgm:spPr/>
      <dgm:t>
        <a:bodyPr/>
        <a:lstStyle/>
        <a:p>
          <a:endParaRPr lang="en-US"/>
        </a:p>
      </dgm:t>
    </dgm:pt>
    <dgm:pt modelId="{7F5DAF08-ACED-44B6-BFCE-E2C047BD7A3D}">
      <dgm:prSet/>
      <dgm:spPr/>
      <dgm:t>
        <a:bodyPr/>
        <a:lstStyle/>
        <a:p>
          <a:r>
            <a:rPr lang="en-US"/>
            <a:t>Mentors</a:t>
          </a:r>
        </a:p>
      </dgm:t>
    </dgm:pt>
    <dgm:pt modelId="{C33EA44B-44A5-4FE6-B635-8AE7C46DE241}" type="parTrans" cxnId="{4F1B1CFA-3104-444B-B79B-63385A37794F}">
      <dgm:prSet/>
      <dgm:spPr/>
      <dgm:t>
        <a:bodyPr/>
        <a:lstStyle/>
        <a:p>
          <a:endParaRPr lang="en-US"/>
        </a:p>
      </dgm:t>
    </dgm:pt>
    <dgm:pt modelId="{EFCF6708-47B4-4312-94DF-89A802BE04DD}" type="sibTrans" cxnId="{4F1B1CFA-3104-444B-B79B-63385A37794F}">
      <dgm:prSet/>
      <dgm:spPr/>
      <dgm:t>
        <a:bodyPr/>
        <a:lstStyle/>
        <a:p>
          <a:endParaRPr lang="en-US"/>
        </a:p>
      </dgm:t>
    </dgm:pt>
    <dgm:pt modelId="{889452A0-59EE-4EB5-BA94-11ACE1F6BD8E}">
      <dgm:prSet/>
      <dgm:spPr/>
      <dgm:t>
        <a:bodyPr/>
        <a:lstStyle/>
        <a:p>
          <a:r>
            <a:rPr lang="en-US" dirty="0"/>
            <a:t>Siblings</a:t>
          </a:r>
        </a:p>
      </dgm:t>
    </dgm:pt>
    <dgm:pt modelId="{7FBFB2E1-2DA3-4D55-AD39-6F978E220E00}" type="parTrans" cxnId="{2FA66A11-9310-460E-ACE2-D9A2C7D94820}">
      <dgm:prSet/>
      <dgm:spPr/>
      <dgm:t>
        <a:bodyPr/>
        <a:lstStyle/>
        <a:p>
          <a:endParaRPr lang="en-US"/>
        </a:p>
      </dgm:t>
    </dgm:pt>
    <dgm:pt modelId="{99BAC6A6-223F-4DC0-B699-825F84B2A915}" type="sibTrans" cxnId="{2FA66A11-9310-460E-ACE2-D9A2C7D94820}">
      <dgm:prSet/>
      <dgm:spPr/>
      <dgm:t>
        <a:bodyPr/>
        <a:lstStyle/>
        <a:p>
          <a:endParaRPr lang="en-US"/>
        </a:p>
      </dgm:t>
    </dgm:pt>
    <dgm:pt modelId="{84711029-4BC5-4B94-A360-B0D0C16E4DC5}">
      <dgm:prSet/>
      <dgm:spPr/>
      <dgm:t>
        <a:bodyPr/>
        <a:lstStyle/>
        <a:p>
          <a:r>
            <a:rPr lang="en-US"/>
            <a:t>Heroes and saints</a:t>
          </a:r>
        </a:p>
      </dgm:t>
    </dgm:pt>
    <dgm:pt modelId="{41DAE6BC-DCF6-46D8-AE2C-152B819C6500}" type="parTrans" cxnId="{F835F6CF-C878-46B2-AF97-0F5C4744B288}">
      <dgm:prSet/>
      <dgm:spPr/>
      <dgm:t>
        <a:bodyPr/>
        <a:lstStyle/>
        <a:p>
          <a:endParaRPr lang="en-US"/>
        </a:p>
      </dgm:t>
    </dgm:pt>
    <dgm:pt modelId="{B5DD3C46-A323-4912-88E0-8DE92BDF9D4B}" type="sibTrans" cxnId="{F835F6CF-C878-46B2-AF97-0F5C4744B288}">
      <dgm:prSet/>
      <dgm:spPr/>
      <dgm:t>
        <a:bodyPr/>
        <a:lstStyle/>
        <a:p>
          <a:endParaRPr lang="en-US"/>
        </a:p>
      </dgm:t>
    </dgm:pt>
    <dgm:pt modelId="{C3CDBCE5-7D8A-43D0-B3B8-DA07B7ACE2FD}">
      <dgm:prSet/>
      <dgm:spPr/>
      <dgm:t>
        <a:bodyPr/>
        <a:lstStyle/>
        <a:p>
          <a:r>
            <a:rPr lang="en-US"/>
            <a:t>God</a:t>
          </a:r>
        </a:p>
      </dgm:t>
    </dgm:pt>
    <dgm:pt modelId="{AE92E1ED-E21D-4B5D-B4F6-D9DFCBCD44C7}" type="parTrans" cxnId="{A15D48F0-A857-4BD9-A51E-482D5BC47F70}">
      <dgm:prSet/>
      <dgm:spPr/>
      <dgm:t>
        <a:bodyPr/>
        <a:lstStyle/>
        <a:p>
          <a:endParaRPr lang="en-US"/>
        </a:p>
      </dgm:t>
    </dgm:pt>
    <dgm:pt modelId="{42FE0477-4022-4F6F-AAAE-49EE4C66EC27}" type="sibTrans" cxnId="{A15D48F0-A857-4BD9-A51E-482D5BC47F70}">
      <dgm:prSet/>
      <dgm:spPr/>
      <dgm:t>
        <a:bodyPr/>
        <a:lstStyle/>
        <a:p>
          <a:endParaRPr lang="en-US"/>
        </a:p>
      </dgm:t>
    </dgm:pt>
    <dgm:pt modelId="{BCF575AC-6BDC-4FC5-86C4-844670EE686C}" type="pres">
      <dgm:prSet presAssocID="{FCA83E42-DF6D-44DE-B945-886D86FDC234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3CD53-210D-42AC-8AD6-E012238B77A7}" type="pres">
      <dgm:prSet presAssocID="{8D115D08-F2E0-40C6-BCAF-F2D88F6D0635}" presName="compNode" presStyleCnt="0"/>
      <dgm:spPr/>
    </dgm:pt>
    <dgm:pt modelId="{3D0BA760-BB15-4024-8E16-C9FCD3522B39}" type="pres">
      <dgm:prSet presAssocID="{8D115D08-F2E0-40C6-BCAF-F2D88F6D0635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4D47A-5A5D-4A8D-8314-4A7310972EBA}" type="pres">
      <dgm:prSet presAssocID="{8D115D08-F2E0-40C6-BCAF-F2D88F6D063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60BEF-093F-47BE-B137-D7E4F0BFEFF9}" type="pres">
      <dgm:prSet presAssocID="{8D115D08-F2E0-40C6-BCAF-F2D88F6D063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C643FFA0-5D1A-4D95-A3F0-B28F4D616D57}" type="pres">
      <dgm:prSet presAssocID="{8D115D08-F2E0-40C6-BCAF-F2D88F6D0635}" presName="adorn" presStyleLbl="fgAccFollowNode1" presStyleIdx="0" presStyleCnt="1"/>
      <dgm:spPr/>
    </dgm:pt>
  </dgm:ptLst>
  <dgm:cxnLst>
    <dgm:cxn modelId="{57F64D28-9BA4-4BFB-836A-A7A95892A558}" type="presOf" srcId="{8D115D08-F2E0-40C6-BCAF-F2D88F6D0635}" destId="{9414D47A-5A5D-4A8D-8314-4A7310972EBA}" srcOrd="0" destOrd="0" presId="urn:microsoft.com/office/officeart/2005/8/layout/bList2"/>
    <dgm:cxn modelId="{CCCF5C58-3BA2-475B-AD53-DA8844AFA6F8}" type="presOf" srcId="{8D115D08-F2E0-40C6-BCAF-F2D88F6D0635}" destId="{C3060BEF-093F-47BE-B137-D7E4F0BFEFF9}" srcOrd="1" destOrd="0" presId="urn:microsoft.com/office/officeart/2005/8/layout/bList2"/>
    <dgm:cxn modelId="{43164F8A-C66D-4503-9493-228CF8EEA6C8}" srcId="{8D115D08-F2E0-40C6-BCAF-F2D88F6D0635}" destId="{51347482-290E-4DE0-BDA0-33B5BF7FF0E2}" srcOrd="0" destOrd="0" parTransId="{A3CA5986-DCA2-4999-8B3F-11ED140F538F}" sibTransId="{C15EA1EC-0ED7-4231-A311-0E062E713190}"/>
    <dgm:cxn modelId="{DAEE9367-7083-4AF2-9361-060C57E1E184}" srcId="{8D115D08-F2E0-40C6-BCAF-F2D88F6D0635}" destId="{1D319929-6714-440F-90A0-6FD3529B6FB3}" srcOrd="4" destOrd="0" parTransId="{8854050C-F16A-4000-9468-8B2D99454426}" sibTransId="{6E985FEA-E79D-436E-A8A9-D7A45C6A4258}"/>
    <dgm:cxn modelId="{2FA66A11-9310-460E-ACE2-D9A2C7D94820}" srcId="{8D115D08-F2E0-40C6-BCAF-F2D88F6D0635}" destId="{889452A0-59EE-4EB5-BA94-11ACE1F6BD8E}" srcOrd="7" destOrd="0" parTransId="{7FBFB2E1-2DA3-4D55-AD39-6F978E220E00}" sibTransId="{99BAC6A6-223F-4DC0-B699-825F84B2A915}"/>
    <dgm:cxn modelId="{F835F6CF-C878-46B2-AF97-0F5C4744B288}" srcId="{8D115D08-F2E0-40C6-BCAF-F2D88F6D0635}" destId="{84711029-4BC5-4B94-A360-B0D0C16E4DC5}" srcOrd="8" destOrd="0" parTransId="{41DAE6BC-DCF6-46D8-AE2C-152B819C6500}" sibTransId="{B5DD3C46-A323-4912-88E0-8DE92BDF9D4B}"/>
    <dgm:cxn modelId="{03C5E8B5-3E09-4994-8C57-71A584DEC4F0}" type="presOf" srcId="{FCA83E42-DF6D-44DE-B945-886D86FDC234}" destId="{BCF575AC-6BDC-4FC5-86C4-844670EE686C}" srcOrd="0" destOrd="0" presId="urn:microsoft.com/office/officeart/2005/8/layout/bList2"/>
    <dgm:cxn modelId="{C4F1D157-572E-4087-915A-625EB3D16DA4}" type="presOf" srcId="{E35C58FD-FA17-4A70-8C2B-6D2AA125A1AD}" destId="{3D0BA760-BB15-4024-8E16-C9FCD3522B39}" srcOrd="0" destOrd="1" presId="urn:microsoft.com/office/officeart/2005/8/layout/bList2"/>
    <dgm:cxn modelId="{C881F6FE-7A02-4E3C-AC30-3DCC5D43B103}" srcId="{FCA83E42-DF6D-44DE-B945-886D86FDC234}" destId="{8D115D08-F2E0-40C6-BCAF-F2D88F6D0635}" srcOrd="0" destOrd="0" parTransId="{8BE15FB0-B2D6-4DF2-8576-749A630F45AB}" sibTransId="{99DB98FA-ABF9-4583-BD02-F0F4B5E24884}"/>
    <dgm:cxn modelId="{4F1B1CFA-3104-444B-B79B-63385A37794F}" srcId="{8D115D08-F2E0-40C6-BCAF-F2D88F6D0635}" destId="{7F5DAF08-ACED-44B6-BFCE-E2C047BD7A3D}" srcOrd="6" destOrd="0" parTransId="{C33EA44B-44A5-4FE6-B635-8AE7C46DE241}" sibTransId="{EFCF6708-47B4-4312-94DF-89A802BE04DD}"/>
    <dgm:cxn modelId="{29945C98-D3B2-4905-A374-DCE313AA66F3}" type="presOf" srcId="{48E3402E-ADA4-4EBC-AB53-3E3581938962}" destId="{3D0BA760-BB15-4024-8E16-C9FCD3522B39}" srcOrd="0" destOrd="3" presId="urn:microsoft.com/office/officeart/2005/8/layout/bList2"/>
    <dgm:cxn modelId="{5DB09E77-B8D1-4C01-8179-5386C9D571BA}" type="presOf" srcId="{1D319929-6714-440F-90A0-6FD3529B6FB3}" destId="{3D0BA760-BB15-4024-8E16-C9FCD3522B39}" srcOrd="0" destOrd="4" presId="urn:microsoft.com/office/officeart/2005/8/layout/bList2"/>
    <dgm:cxn modelId="{75643412-5F6D-4CFA-BEAF-AB0CB2647EE0}" srcId="{8D115D08-F2E0-40C6-BCAF-F2D88F6D0635}" destId="{48E3402E-ADA4-4EBC-AB53-3E3581938962}" srcOrd="3" destOrd="0" parTransId="{B7690C51-0930-4FB7-B878-B04B8D6606AD}" sibTransId="{D5674734-E85E-4245-ABE4-C979CDFF93D6}"/>
    <dgm:cxn modelId="{5EE96835-3AE0-4D36-AAD1-96702319A242}" srcId="{8D115D08-F2E0-40C6-BCAF-F2D88F6D0635}" destId="{DC51D30F-A2EF-49BF-93BA-0F24B105DA0F}" srcOrd="5" destOrd="0" parTransId="{7339E71C-4913-4C99-AA93-A8F2B9C95EBE}" sibTransId="{95242FB4-5DC6-43B8-A75E-3BA70FBECE17}"/>
    <dgm:cxn modelId="{1911979F-BF0C-4CAF-A7B9-0677A4D81E1D}" type="presOf" srcId="{DC51D30F-A2EF-49BF-93BA-0F24B105DA0F}" destId="{3D0BA760-BB15-4024-8E16-C9FCD3522B39}" srcOrd="0" destOrd="5" presId="urn:microsoft.com/office/officeart/2005/8/layout/bList2"/>
    <dgm:cxn modelId="{FB353B34-80FE-4757-995B-7ABCF4662DF9}" srcId="{8D115D08-F2E0-40C6-BCAF-F2D88F6D0635}" destId="{CDEA073A-CED9-46FB-B6FF-97FF283C4582}" srcOrd="2" destOrd="0" parTransId="{D90BE64C-2E70-48C4-88F5-CD2F66221910}" sibTransId="{577684C9-3761-4401-9233-03C32A8B3D14}"/>
    <dgm:cxn modelId="{1A86F2BC-08A7-43B8-9651-9844AE1E2B73}" srcId="{8D115D08-F2E0-40C6-BCAF-F2D88F6D0635}" destId="{E35C58FD-FA17-4A70-8C2B-6D2AA125A1AD}" srcOrd="1" destOrd="0" parTransId="{58BA52C3-3848-4AAA-8AB8-EE0FC35709C5}" sibTransId="{7C593E26-B2E4-48B1-B030-A5C081CDE398}"/>
    <dgm:cxn modelId="{0E9E3992-AEE5-4E37-AD9F-70C17D714C73}" type="presOf" srcId="{889452A0-59EE-4EB5-BA94-11ACE1F6BD8E}" destId="{3D0BA760-BB15-4024-8E16-C9FCD3522B39}" srcOrd="0" destOrd="7" presId="urn:microsoft.com/office/officeart/2005/8/layout/bList2"/>
    <dgm:cxn modelId="{33722238-435D-4B3E-AA42-01BA502E0679}" type="presOf" srcId="{C3CDBCE5-7D8A-43D0-B3B8-DA07B7ACE2FD}" destId="{3D0BA760-BB15-4024-8E16-C9FCD3522B39}" srcOrd="0" destOrd="9" presId="urn:microsoft.com/office/officeart/2005/8/layout/bList2"/>
    <dgm:cxn modelId="{826D3896-BAC6-4CE5-8EB3-526E394BF883}" type="presOf" srcId="{7F5DAF08-ACED-44B6-BFCE-E2C047BD7A3D}" destId="{3D0BA760-BB15-4024-8E16-C9FCD3522B39}" srcOrd="0" destOrd="6" presId="urn:microsoft.com/office/officeart/2005/8/layout/bList2"/>
    <dgm:cxn modelId="{3336400C-0CDB-41AB-A23D-E631A68855D5}" type="presOf" srcId="{CDEA073A-CED9-46FB-B6FF-97FF283C4582}" destId="{3D0BA760-BB15-4024-8E16-C9FCD3522B39}" srcOrd="0" destOrd="2" presId="urn:microsoft.com/office/officeart/2005/8/layout/bList2"/>
    <dgm:cxn modelId="{1FAB48DB-4611-48AD-B8F4-09ABFA0E3C5D}" type="presOf" srcId="{51347482-290E-4DE0-BDA0-33B5BF7FF0E2}" destId="{3D0BA760-BB15-4024-8E16-C9FCD3522B39}" srcOrd="0" destOrd="0" presId="urn:microsoft.com/office/officeart/2005/8/layout/bList2"/>
    <dgm:cxn modelId="{A15D48F0-A857-4BD9-A51E-482D5BC47F70}" srcId="{8D115D08-F2E0-40C6-BCAF-F2D88F6D0635}" destId="{C3CDBCE5-7D8A-43D0-B3B8-DA07B7ACE2FD}" srcOrd="9" destOrd="0" parTransId="{AE92E1ED-E21D-4B5D-B4F6-D9DFCBCD44C7}" sibTransId="{42FE0477-4022-4F6F-AAAE-49EE4C66EC27}"/>
    <dgm:cxn modelId="{E19BE7B3-A6ED-44EA-B976-2AAA17EAB065}" type="presOf" srcId="{84711029-4BC5-4B94-A360-B0D0C16E4DC5}" destId="{3D0BA760-BB15-4024-8E16-C9FCD3522B39}" srcOrd="0" destOrd="8" presId="urn:microsoft.com/office/officeart/2005/8/layout/bList2"/>
    <dgm:cxn modelId="{8FFF0A68-D553-42F7-B372-3ABE8D90E66F}" type="presParOf" srcId="{BCF575AC-6BDC-4FC5-86C4-844670EE686C}" destId="{15D3CD53-210D-42AC-8AD6-E012238B77A7}" srcOrd="0" destOrd="0" presId="urn:microsoft.com/office/officeart/2005/8/layout/bList2"/>
    <dgm:cxn modelId="{0562D0DB-7AF3-4A91-9456-6E61691AB813}" type="presParOf" srcId="{15D3CD53-210D-42AC-8AD6-E012238B77A7}" destId="{3D0BA760-BB15-4024-8E16-C9FCD3522B39}" srcOrd="0" destOrd="0" presId="urn:microsoft.com/office/officeart/2005/8/layout/bList2"/>
    <dgm:cxn modelId="{1513CC1C-9DF3-4245-98E6-DDB06E0D9917}" type="presParOf" srcId="{15D3CD53-210D-42AC-8AD6-E012238B77A7}" destId="{9414D47A-5A5D-4A8D-8314-4A7310972EBA}" srcOrd="1" destOrd="0" presId="urn:microsoft.com/office/officeart/2005/8/layout/bList2"/>
    <dgm:cxn modelId="{EF137B96-3EA0-41E8-B4DC-FB28DA4AA45A}" type="presParOf" srcId="{15D3CD53-210D-42AC-8AD6-E012238B77A7}" destId="{C3060BEF-093F-47BE-B137-D7E4F0BFEFF9}" srcOrd="2" destOrd="0" presId="urn:microsoft.com/office/officeart/2005/8/layout/bList2"/>
    <dgm:cxn modelId="{B1C45D06-F1C6-4844-8253-551D0488AE7B}" type="presParOf" srcId="{15D3CD53-210D-42AC-8AD6-E012238B77A7}" destId="{C643FFA0-5D1A-4D95-A3F0-B28F4D616D5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D5C55-1560-48F2-8AA1-1BC5587D34D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39B1E5-4850-4096-948B-C5E5810C067E}">
      <dgm:prSet custT="1"/>
      <dgm:spPr/>
      <dgm:t>
        <a:bodyPr/>
        <a:lstStyle/>
        <a:p>
          <a:r>
            <a:rPr lang="en-US" sz="4000" dirty="0"/>
            <a:t>Pair-bonding love</a:t>
          </a:r>
        </a:p>
      </dgm:t>
    </dgm:pt>
    <dgm:pt modelId="{D31686D7-A45D-409E-88BF-4A34C7879E1B}" type="parTrans" cxnId="{98BDF9E3-425F-4233-9627-FA046CD1E350}">
      <dgm:prSet/>
      <dgm:spPr/>
      <dgm:t>
        <a:bodyPr/>
        <a:lstStyle/>
        <a:p>
          <a:endParaRPr lang="en-US"/>
        </a:p>
      </dgm:t>
    </dgm:pt>
    <dgm:pt modelId="{CAE09884-E09A-40A0-B6AC-746E17055DFE}" type="sibTrans" cxnId="{98BDF9E3-425F-4233-9627-FA046CD1E350}">
      <dgm:prSet/>
      <dgm:spPr/>
      <dgm:t>
        <a:bodyPr/>
        <a:lstStyle/>
        <a:p>
          <a:endParaRPr lang="en-US"/>
        </a:p>
      </dgm:t>
    </dgm:pt>
    <dgm:pt modelId="{367B3276-F1DB-4C10-B7BB-D2B78DD75C8C}">
      <dgm:prSet/>
      <dgm:spPr/>
      <dgm:t>
        <a:bodyPr/>
        <a:lstStyle/>
        <a:p>
          <a:r>
            <a:rPr lang="en-US"/>
            <a:t>Sexual attraction?</a:t>
          </a:r>
        </a:p>
      </dgm:t>
    </dgm:pt>
    <dgm:pt modelId="{6C135227-DD46-4D98-BD82-2DC66C3CDE75}" type="parTrans" cxnId="{9BCCB965-ABA2-4275-8E88-4A8F2FC2DE1B}">
      <dgm:prSet/>
      <dgm:spPr/>
      <dgm:t>
        <a:bodyPr/>
        <a:lstStyle/>
        <a:p>
          <a:endParaRPr lang="en-US"/>
        </a:p>
      </dgm:t>
    </dgm:pt>
    <dgm:pt modelId="{742D111E-FD14-4120-B3C2-2191EF6E117D}" type="sibTrans" cxnId="{9BCCB965-ABA2-4275-8E88-4A8F2FC2DE1B}">
      <dgm:prSet/>
      <dgm:spPr/>
      <dgm:t>
        <a:bodyPr/>
        <a:lstStyle/>
        <a:p>
          <a:endParaRPr lang="en-US"/>
        </a:p>
      </dgm:t>
    </dgm:pt>
    <dgm:pt modelId="{982557C1-0ABE-473F-8FC1-2BAC46847DBA}">
      <dgm:prSet/>
      <dgm:spPr/>
      <dgm:t>
        <a:bodyPr/>
        <a:lstStyle/>
        <a:p>
          <a:r>
            <a:rPr lang="en-US"/>
            <a:t>Not always, consider fierce and jealous platonic love.</a:t>
          </a:r>
        </a:p>
      </dgm:t>
    </dgm:pt>
    <dgm:pt modelId="{3D412949-08E3-4734-A58D-F94A6F626D31}" type="parTrans" cxnId="{B1D406A3-3D8D-4684-80EB-8D97D3A03E63}">
      <dgm:prSet/>
      <dgm:spPr/>
      <dgm:t>
        <a:bodyPr/>
        <a:lstStyle/>
        <a:p>
          <a:endParaRPr lang="en-US"/>
        </a:p>
      </dgm:t>
    </dgm:pt>
    <dgm:pt modelId="{0531A652-0A66-4DC7-9C36-0521E4038BFF}" type="sibTrans" cxnId="{B1D406A3-3D8D-4684-80EB-8D97D3A03E63}">
      <dgm:prSet/>
      <dgm:spPr/>
      <dgm:t>
        <a:bodyPr/>
        <a:lstStyle/>
        <a:p>
          <a:endParaRPr lang="en-US"/>
        </a:p>
      </dgm:t>
    </dgm:pt>
    <dgm:pt modelId="{6C8BA65E-DC3A-49F2-8B11-F173621C0364}" type="pres">
      <dgm:prSet presAssocID="{DCED5C55-1560-48F2-8AA1-1BC5587D34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CDE615-2C40-4D91-92FF-414C93DAFD50}" type="pres">
      <dgm:prSet presAssocID="{FF39B1E5-4850-4096-948B-C5E5810C067E}" presName="root" presStyleCnt="0"/>
      <dgm:spPr/>
    </dgm:pt>
    <dgm:pt modelId="{0344599C-175E-413F-B5E7-65C75BB610FB}" type="pres">
      <dgm:prSet presAssocID="{FF39B1E5-4850-4096-948B-C5E5810C067E}" presName="rootComposite" presStyleCnt="0"/>
      <dgm:spPr/>
    </dgm:pt>
    <dgm:pt modelId="{08D32F21-2E9B-4E04-8D0B-CA6597886B8C}" type="pres">
      <dgm:prSet presAssocID="{FF39B1E5-4850-4096-948B-C5E5810C067E}" presName="rootText" presStyleLbl="node1" presStyleIdx="0" presStyleCnt="1" custScaleX="265422" custScaleY="118611"/>
      <dgm:spPr/>
      <dgm:t>
        <a:bodyPr/>
        <a:lstStyle/>
        <a:p>
          <a:endParaRPr lang="en-US"/>
        </a:p>
      </dgm:t>
    </dgm:pt>
    <dgm:pt modelId="{6E736C96-846A-4D7B-A6A4-B90B05E4EF26}" type="pres">
      <dgm:prSet presAssocID="{FF39B1E5-4850-4096-948B-C5E5810C067E}" presName="rootConnector" presStyleLbl="node1" presStyleIdx="0" presStyleCnt="1"/>
      <dgm:spPr/>
      <dgm:t>
        <a:bodyPr/>
        <a:lstStyle/>
        <a:p>
          <a:endParaRPr lang="en-US"/>
        </a:p>
      </dgm:t>
    </dgm:pt>
    <dgm:pt modelId="{E3FC0DE2-2B4D-462E-A659-D5C89F19CD9D}" type="pres">
      <dgm:prSet presAssocID="{FF39B1E5-4850-4096-948B-C5E5810C067E}" presName="childShape" presStyleCnt="0"/>
      <dgm:spPr/>
    </dgm:pt>
    <dgm:pt modelId="{B73221DC-B887-461F-BF4D-17F11A4748A6}" type="pres">
      <dgm:prSet presAssocID="{6C135227-DD46-4D98-BD82-2DC66C3CDE75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D372936-A0BC-4867-9F34-8B0BC7AC8279}" type="pres">
      <dgm:prSet presAssocID="{367B3276-F1DB-4C10-B7BB-D2B78DD75C8C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518F5-C174-4EFF-9A7D-243F77B48C25}" type="pres">
      <dgm:prSet presAssocID="{3D412949-08E3-4734-A58D-F94A6F626D31}" presName="Name13" presStyleLbl="parChTrans1D2" presStyleIdx="1" presStyleCnt="2"/>
      <dgm:spPr/>
      <dgm:t>
        <a:bodyPr/>
        <a:lstStyle/>
        <a:p>
          <a:endParaRPr lang="en-US"/>
        </a:p>
      </dgm:t>
    </dgm:pt>
    <dgm:pt modelId="{6083ADB9-A3E3-4FF5-BB15-A867DF239C59}" type="pres">
      <dgm:prSet presAssocID="{982557C1-0ABE-473F-8FC1-2BAC46847DBA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D17261-9AAE-4CCA-AED8-FE52BF825C88}" type="presOf" srcId="{DCED5C55-1560-48F2-8AA1-1BC5587D34DA}" destId="{6C8BA65E-DC3A-49F2-8B11-F173621C0364}" srcOrd="0" destOrd="0" presId="urn:microsoft.com/office/officeart/2005/8/layout/hierarchy3"/>
    <dgm:cxn modelId="{98BDF9E3-425F-4233-9627-FA046CD1E350}" srcId="{DCED5C55-1560-48F2-8AA1-1BC5587D34DA}" destId="{FF39B1E5-4850-4096-948B-C5E5810C067E}" srcOrd="0" destOrd="0" parTransId="{D31686D7-A45D-409E-88BF-4A34C7879E1B}" sibTransId="{CAE09884-E09A-40A0-B6AC-746E17055DFE}"/>
    <dgm:cxn modelId="{F4620AFD-F9F0-47DF-BF45-5DEAD434D312}" type="presOf" srcId="{FF39B1E5-4850-4096-948B-C5E5810C067E}" destId="{6E736C96-846A-4D7B-A6A4-B90B05E4EF26}" srcOrd="1" destOrd="0" presId="urn:microsoft.com/office/officeart/2005/8/layout/hierarchy3"/>
    <dgm:cxn modelId="{B1D406A3-3D8D-4684-80EB-8D97D3A03E63}" srcId="{FF39B1E5-4850-4096-948B-C5E5810C067E}" destId="{982557C1-0ABE-473F-8FC1-2BAC46847DBA}" srcOrd="1" destOrd="0" parTransId="{3D412949-08E3-4734-A58D-F94A6F626D31}" sibTransId="{0531A652-0A66-4DC7-9C36-0521E4038BFF}"/>
    <dgm:cxn modelId="{AEF6B6E2-2234-4D90-BB4F-378D4C7C71B1}" type="presOf" srcId="{367B3276-F1DB-4C10-B7BB-D2B78DD75C8C}" destId="{ED372936-A0BC-4867-9F34-8B0BC7AC8279}" srcOrd="0" destOrd="0" presId="urn:microsoft.com/office/officeart/2005/8/layout/hierarchy3"/>
    <dgm:cxn modelId="{FF45F6D2-A6C1-4E21-A9BA-9530D7CADE32}" type="presOf" srcId="{FF39B1E5-4850-4096-948B-C5E5810C067E}" destId="{08D32F21-2E9B-4E04-8D0B-CA6597886B8C}" srcOrd="0" destOrd="0" presId="urn:microsoft.com/office/officeart/2005/8/layout/hierarchy3"/>
    <dgm:cxn modelId="{FB912770-ACC2-4B57-89FC-FDE448A5AD63}" type="presOf" srcId="{6C135227-DD46-4D98-BD82-2DC66C3CDE75}" destId="{B73221DC-B887-461F-BF4D-17F11A4748A6}" srcOrd="0" destOrd="0" presId="urn:microsoft.com/office/officeart/2005/8/layout/hierarchy3"/>
    <dgm:cxn modelId="{0D6C980D-6D65-400C-9F64-92542AEC403D}" type="presOf" srcId="{982557C1-0ABE-473F-8FC1-2BAC46847DBA}" destId="{6083ADB9-A3E3-4FF5-BB15-A867DF239C59}" srcOrd="0" destOrd="0" presId="urn:microsoft.com/office/officeart/2005/8/layout/hierarchy3"/>
    <dgm:cxn modelId="{9BCCB965-ABA2-4275-8E88-4A8F2FC2DE1B}" srcId="{FF39B1E5-4850-4096-948B-C5E5810C067E}" destId="{367B3276-F1DB-4C10-B7BB-D2B78DD75C8C}" srcOrd="0" destOrd="0" parTransId="{6C135227-DD46-4D98-BD82-2DC66C3CDE75}" sibTransId="{742D111E-FD14-4120-B3C2-2191EF6E117D}"/>
    <dgm:cxn modelId="{E2891992-7163-4D4D-A315-954526B07D32}" type="presOf" srcId="{3D412949-08E3-4734-A58D-F94A6F626D31}" destId="{3D7518F5-C174-4EFF-9A7D-243F77B48C25}" srcOrd="0" destOrd="0" presId="urn:microsoft.com/office/officeart/2005/8/layout/hierarchy3"/>
    <dgm:cxn modelId="{615C4E28-0628-4A54-9D86-D93A0DE12361}" type="presParOf" srcId="{6C8BA65E-DC3A-49F2-8B11-F173621C0364}" destId="{D5CDE615-2C40-4D91-92FF-414C93DAFD50}" srcOrd="0" destOrd="0" presId="urn:microsoft.com/office/officeart/2005/8/layout/hierarchy3"/>
    <dgm:cxn modelId="{87DB3A8C-E4D3-43F5-B86B-0101E08A8F35}" type="presParOf" srcId="{D5CDE615-2C40-4D91-92FF-414C93DAFD50}" destId="{0344599C-175E-413F-B5E7-65C75BB610FB}" srcOrd="0" destOrd="0" presId="urn:microsoft.com/office/officeart/2005/8/layout/hierarchy3"/>
    <dgm:cxn modelId="{6184BFE8-59D3-466E-BA29-FA7490160F43}" type="presParOf" srcId="{0344599C-175E-413F-B5E7-65C75BB610FB}" destId="{08D32F21-2E9B-4E04-8D0B-CA6597886B8C}" srcOrd="0" destOrd="0" presId="urn:microsoft.com/office/officeart/2005/8/layout/hierarchy3"/>
    <dgm:cxn modelId="{5D53A708-64F4-4971-B681-A4849C03DA92}" type="presParOf" srcId="{0344599C-175E-413F-B5E7-65C75BB610FB}" destId="{6E736C96-846A-4D7B-A6A4-B90B05E4EF26}" srcOrd="1" destOrd="0" presId="urn:microsoft.com/office/officeart/2005/8/layout/hierarchy3"/>
    <dgm:cxn modelId="{921F8633-AFF7-4A4E-A53D-1D7BECA384EB}" type="presParOf" srcId="{D5CDE615-2C40-4D91-92FF-414C93DAFD50}" destId="{E3FC0DE2-2B4D-462E-A659-D5C89F19CD9D}" srcOrd="1" destOrd="0" presId="urn:microsoft.com/office/officeart/2005/8/layout/hierarchy3"/>
    <dgm:cxn modelId="{8A05AA49-B8EA-4219-A31F-95160BE38E07}" type="presParOf" srcId="{E3FC0DE2-2B4D-462E-A659-D5C89F19CD9D}" destId="{B73221DC-B887-461F-BF4D-17F11A4748A6}" srcOrd="0" destOrd="0" presId="urn:microsoft.com/office/officeart/2005/8/layout/hierarchy3"/>
    <dgm:cxn modelId="{12C598C7-94B3-43B4-824C-4B6A5C8612F7}" type="presParOf" srcId="{E3FC0DE2-2B4D-462E-A659-D5C89F19CD9D}" destId="{ED372936-A0BC-4867-9F34-8B0BC7AC8279}" srcOrd="1" destOrd="0" presId="urn:microsoft.com/office/officeart/2005/8/layout/hierarchy3"/>
    <dgm:cxn modelId="{D6A76B38-74E8-4923-9FA7-5AACCB0CC5C5}" type="presParOf" srcId="{E3FC0DE2-2B4D-462E-A659-D5C89F19CD9D}" destId="{3D7518F5-C174-4EFF-9A7D-243F77B48C25}" srcOrd="2" destOrd="0" presId="urn:microsoft.com/office/officeart/2005/8/layout/hierarchy3"/>
    <dgm:cxn modelId="{5276E6B9-7471-4CC7-94BE-B9A7F3F32E35}" type="presParOf" srcId="{E3FC0DE2-2B4D-462E-A659-D5C89F19CD9D}" destId="{6083ADB9-A3E3-4FF5-BB15-A867DF239C5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E2F0EC-58E6-426A-9EBA-CC22ABA9B4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1B6647-9D01-4E2B-8DEE-A61E17FC22DF}">
      <dgm:prSet custT="1"/>
      <dgm:spPr/>
      <dgm:t>
        <a:bodyPr/>
        <a:lstStyle/>
        <a:p>
          <a:r>
            <a:rPr lang="en-US" sz="3600" dirty="0"/>
            <a:t>Love for comrades, such as a squad of soldiers during war time.</a:t>
          </a:r>
        </a:p>
      </dgm:t>
    </dgm:pt>
    <dgm:pt modelId="{C91D5306-8445-4570-90C8-E78ED0D85628}" type="parTrans" cxnId="{771708E4-7307-4DD8-82B5-03FD183B642E}">
      <dgm:prSet/>
      <dgm:spPr/>
      <dgm:t>
        <a:bodyPr/>
        <a:lstStyle/>
        <a:p>
          <a:endParaRPr lang="en-US"/>
        </a:p>
      </dgm:t>
    </dgm:pt>
    <dgm:pt modelId="{447DBE50-4EB0-493A-BF01-DD3245051E0B}" type="sibTrans" cxnId="{771708E4-7307-4DD8-82B5-03FD183B642E}">
      <dgm:prSet/>
      <dgm:spPr/>
      <dgm:t>
        <a:bodyPr/>
        <a:lstStyle/>
        <a:p>
          <a:endParaRPr lang="en-US"/>
        </a:p>
      </dgm:t>
    </dgm:pt>
    <dgm:pt modelId="{10E9F714-2FB3-4EA7-9BD2-11351B6C0DF9}">
      <dgm:prSet custT="1"/>
      <dgm:spPr/>
      <dgm:t>
        <a:bodyPr/>
        <a:lstStyle/>
        <a:p>
          <a:r>
            <a:rPr lang="en-US" sz="3600" dirty="0"/>
            <a:t>Love for one’s children.</a:t>
          </a:r>
        </a:p>
      </dgm:t>
    </dgm:pt>
    <dgm:pt modelId="{660051ED-8936-4FE4-834B-CB685E002F1D}" type="parTrans" cxnId="{3866F203-4B28-4E09-B525-DFA826D693D0}">
      <dgm:prSet/>
      <dgm:spPr/>
      <dgm:t>
        <a:bodyPr/>
        <a:lstStyle/>
        <a:p>
          <a:endParaRPr lang="en-US"/>
        </a:p>
      </dgm:t>
    </dgm:pt>
    <dgm:pt modelId="{CC44483E-DF2A-489B-B0BB-2AA9890B35EA}" type="sibTrans" cxnId="{3866F203-4B28-4E09-B525-DFA826D693D0}">
      <dgm:prSet/>
      <dgm:spPr/>
      <dgm:t>
        <a:bodyPr/>
        <a:lstStyle/>
        <a:p>
          <a:endParaRPr lang="en-US"/>
        </a:p>
      </dgm:t>
    </dgm:pt>
    <dgm:pt modelId="{CD3F4209-A490-4025-83E4-5092AB8CEE8A}">
      <dgm:prSet custT="1"/>
      <dgm:spPr/>
      <dgm:t>
        <a:bodyPr/>
        <a:lstStyle/>
        <a:p>
          <a:r>
            <a:rPr lang="en-US" sz="3600" dirty="0"/>
            <a:t>Love for parents.</a:t>
          </a:r>
        </a:p>
      </dgm:t>
    </dgm:pt>
    <dgm:pt modelId="{38B54E77-423E-4845-B5AE-6A60A45EA35B}" type="parTrans" cxnId="{E1BAE40A-A0F1-48CA-AE73-A4626BBFBAAD}">
      <dgm:prSet/>
      <dgm:spPr/>
      <dgm:t>
        <a:bodyPr/>
        <a:lstStyle/>
        <a:p>
          <a:endParaRPr lang="en-US"/>
        </a:p>
      </dgm:t>
    </dgm:pt>
    <dgm:pt modelId="{E0F3DB53-566E-4077-B3EF-D44BFF281AA8}" type="sibTrans" cxnId="{E1BAE40A-A0F1-48CA-AE73-A4626BBFBAAD}">
      <dgm:prSet/>
      <dgm:spPr/>
      <dgm:t>
        <a:bodyPr/>
        <a:lstStyle/>
        <a:p>
          <a:endParaRPr lang="en-US"/>
        </a:p>
      </dgm:t>
    </dgm:pt>
    <dgm:pt modelId="{3BD54BAF-FF79-492E-908C-14FCA9A4B78C}">
      <dgm:prSet custT="1"/>
      <dgm:spPr/>
      <dgm:t>
        <a:bodyPr/>
        <a:lstStyle/>
        <a:p>
          <a:r>
            <a:rPr lang="en-US" sz="3600" dirty="0"/>
            <a:t>Love for friends.</a:t>
          </a:r>
        </a:p>
      </dgm:t>
    </dgm:pt>
    <dgm:pt modelId="{56576E04-8362-4EED-9F66-6BD6774EDF7D}" type="parTrans" cxnId="{EEFBD860-E4FF-46A1-849D-18DFA33F3FDE}">
      <dgm:prSet/>
      <dgm:spPr/>
      <dgm:t>
        <a:bodyPr/>
        <a:lstStyle/>
        <a:p>
          <a:endParaRPr lang="en-US"/>
        </a:p>
      </dgm:t>
    </dgm:pt>
    <dgm:pt modelId="{BA905ECD-FABC-42C9-B2EB-5D39C006414F}" type="sibTrans" cxnId="{EEFBD860-E4FF-46A1-849D-18DFA33F3FDE}">
      <dgm:prSet/>
      <dgm:spPr/>
      <dgm:t>
        <a:bodyPr/>
        <a:lstStyle/>
        <a:p>
          <a:endParaRPr lang="en-US"/>
        </a:p>
      </dgm:t>
    </dgm:pt>
    <dgm:pt modelId="{9B523B36-EF94-4FE2-8DC3-C3C87FEE857A}" type="pres">
      <dgm:prSet presAssocID="{7EE2F0EC-58E6-426A-9EBA-CC22ABA9B4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002301-968D-4402-BA65-722792AFFF57}" type="pres">
      <dgm:prSet presAssocID="{9D1B6647-9D01-4E2B-8DEE-A61E17FC22D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44B02-B4DA-47B6-BB8E-A8F67F4BA13E}" type="pres">
      <dgm:prSet presAssocID="{447DBE50-4EB0-493A-BF01-DD3245051E0B}" presName="spacer" presStyleCnt="0"/>
      <dgm:spPr/>
    </dgm:pt>
    <dgm:pt modelId="{B185897D-DC7A-459B-AA44-13FF47E38621}" type="pres">
      <dgm:prSet presAssocID="{10E9F714-2FB3-4EA7-9BD2-11351B6C0DF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D6A8B-03FC-4B38-8D78-7679F4DC63D4}" type="pres">
      <dgm:prSet presAssocID="{CC44483E-DF2A-489B-B0BB-2AA9890B35EA}" presName="spacer" presStyleCnt="0"/>
      <dgm:spPr/>
    </dgm:pt>
    <dgm:pt modelId="{D9EDE38B-0EA3-4292-B76E-C725340CDC74}" type="pres">
      <dgm:prSet presAssocID="{CD3F4209-A490-4025-83E4-5092AB8CEE8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15B26-4176-4332-92B8-D2692CD0328C}" type="pres">
      <dgm:prSet presAssocID="{E0F3DB53-566E-4077-B3EF-D44BFF281AA8}" presName="spacer" presStyleCnt="0"/>
      <dgm:spPr/>
    </dgm:pt>
    <dgm:pt modelId="{48E325C1-73B5-4956-9BB2-7EDEFB68E660}" type="pres">
      <dgm:prSet presAssocID="{3BD54BAF-FF79-492E-908C-14FCA9A4B78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197DEA-BB25-4EE1-A2D9-611EE4609320}" type="presOf" srcId="{3BD54BAF-FF79-492E-908C-14FCA9A4B78C}" destId="{48E325C1-73B5-4956-9BB2-7EDEFB68E660}" srcOrd="0" destOrd="0" presId="urn:microsoft.com/office/officeart/2005/8/layout/vList2"/>
    <dgm:cxn modelId="{EADAC4A4-2C5F-448C-B01E-E98C80A37EF7}" type="presOf" srcId="{10E9F714-2FB3-4EA7-9BD2-11351B6C0DF9}" destId="{B185897D-DC7A-459B-AA44-13FF47E38621}" srcOrd="0" destOrd="0" presId="urn:microsoft.com/office/officeart/2005/8/layout/vList2"/>
    <dgm:cxn modelId="{65BD5681-DEE8-44B6-8E01-07E33C3797DA}" type="presOf" srcId="{CD3F4209-A490-4025-83E4-5092AB8CEE8A}" destId="{D9EDE38B-0EA3-4292-B76E-C725340CDC74}" srcOrd="0" destOrd="0" presId="urn:microsoft.com/office/officeart/2005/8/layout/vList2"/>
    <dgm:cxn modelId="{771708E4-7307-4DD8-82B5-03FD183B642E}" srcId="{7EE2F0EC-58E6-426A-9EBA-CC22ABA9B404}" destId="{9D1B6647-9D01-4E2B-8DEE-A61E17FC22DF}" srcOrd="0" destOrd="0" parTransId="{C91D5306-8445-4570-90C8-E78ED0D85628}" sibTransId="{447DBE50-4EB0-493A-BF01-DD3245051E0B}"/>
    <dgm:cxn modelId="{E1BAE40A-A0F1-48CA-AE73-A4626BBFBAAD}" srcId="{7EE2F0EC-58E6-426A-9EBA-CC22ABA9B404}" destId="{CD3F4209-A490-4025-83E4-5092AB8CEE8A}" srcOrd="2" destOrd="0" parTransId="{38B54E77-423E-4845-B5AE-6A60A45EA35B}" sibTransId="{E0F3DB53-566E-4077-B3EF-D44BFF281AA8}"/>
    <dgm:cxn modelId="{EEFBD860-E4FF-46A1-849D-18DFA33F3FDE}" srcId="{7EE2F0EC-58E6-426A-9EBA-CC22ABA9B404}" destId="{3BD54BAF-FF79-492E-908C-14FCA9A4B78C}" srcOrd="3" destOrd="0" parTransId="{56576E04-8362-4EED-9F66-6BD6774EDF7D}" sibTransId="{BA905ECD-FABC-42C9-B2EB-5D39C006414F}"/>
    <dgm:cxn modelId="{7B9D4CC5-2E48-4499-A162-720EC53D1DE3}" type="presOf" srcId="{7EE2F0EC-58E6-426A-9EBA-CC22ABA9B404}" destId="{9B523B36-EF94-4FE2-8DC3-C3C87FEE857A}" srcOrd="0" destOrd="0" presId="urn:microsoft.com/office/officeart/2005/8/layout/vList2"/>
    <dgm:cxn modelId="{425DE3B8-8CDD-4081-A3D4-603B50347B41}" type="presOf" srcId="{9D1B6647-9D01-4E2B-8DEE-A61E17FC22DF}" destId="{01002301-968D-4402-BA65-722792AFFF57}" srcOrd="0" destOrd="0" presId="urn:microsoft.com/office/officeart/2005/8/layout/vList2"/>
    <dgm:cxn modelId="{3866F203-4B28-4E09-B525-DFA826D693D0}" srcId="{7EE2F0EC-58E6-426A-9EBA-CC22ABA9B404}" destId="{10E9F714-2FB3-4EA7-9BD2-11351B6C0DF9}" srcOrd="1" destOrd="0" parTransId="{660051ED-8936-4FE4-834B-CB685E002F1D}" sibTransId="{CC44483E-DF2A-489B-B0BB-2AA9890B35EA}"/>
    <dgm:cxn modelId="{B7302B28-6315-4F75-8F3F-FEA4B509A339}" type="presParOf" srcId="{9B523B36-EF94-4FE2-8DC3-C3C87FEE857A}" destId="{01002301-968D-4402-BA65-722792AFFF57}" srcOrd="0" destOrd="0" presId="urn:microsoft.com/office/officeart/2005/8/layout/vList2"/>
    <dgm:cxn modelId="{B2D39B35-3896-4F36-8B8F-F2BCEB657913}" type="presParOf" srcId="{9B523B36-EF94-4FE2-8DC3-C3C87FEE857A}" destId="{A5144B02-B4DA-47B6-BB8E-A8F67F4BA13E}" srcOrd="1" destOrd="0" presId="urn:microsoft.com/office/officeart/2005/8/layout/vList2"/>
    <dgm:cxn modelId="{DE28780C-B135-498A-999B-A0A87B81BE01}" type="presParOf" srcId="{9B523B36-EF94-4FE2-8DC3-C3C87FEE857A}" destId="{B185897D-DC7A-459B-AA44-13FF47E38621}" srcOrd="2" destOrd="0" presId="urn:microsoft.com/office/officeart/2005/8/layout/vList2"/>
    <dgm:cxn modelId="{77A97E15-619D-4325-AF08-8BA752C504A3}" type="presParOf" srcId="{9B523B36-EF94-4FE2-8DC3-C3C87FEE857A}" destId="{F3AD6A8B-03FC-4B38-8D78-7679F4DC63D4}" srcOrd="3" destOrd="0" presId="urn:microsoft.com/office/officeart/2005/8/layout/vList2"/>
    <dgm:cxn modelId="{05B1CE23-6873-439D-BF57-AF4FE628CEA0}" type="presParOf" srcId="{9B523B36-EF94-4FE2-8DC3-C3C87FEE857A}" destId="{D9EDE38B-0EA3-4292-B76E-C725340CDC74}" srcOrd="4" destOrd="0" presId="urn:microsoft.com/office/officeart/2005/8/layout/vList2"/>
    <dgm:cxn modelId="{908EF23A-CD93-4794-BB75-9C6E82BF2F9E}" type="presParOf" srcId="{9B523B36-EF94-4FE2-8DC3-C3C87FEE857A}" destId="{77415B26-4176-4332-92B8-D2692CD0328C}" srcOrd="5" destOrd="0" presId="urn:microsoft.com/office/officeart/2005/8/layout/vList2"/>
    <dgm:cxn modelId="{63AEAFB6-E2EC-4459-843F-F611720026CA}" type="presParOf" srcId="{9B523B36-EF94-4FE2-8DC3-C3C87FEE857A}" destId="{48E325C1-73B5-4956-9BB2-7EDEFB68E6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0A358-7453-4874-8258-E5CF5629EF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77731B-DD4D-4842-8449-AB8D4119AFE6}">
      <dgm:prSet custT="1"/>
      <dgm:spPr/>
      <dgm:t>
        <a:bodyPr/>
        <a:lstStyle/>
        <a:p>
          <a:r>
            <a:rPr lang="en-US" sz="3600" dirty="0"/>
            <a:t>Love for groups—such as a community’s children.</a:t>
          </a:r>
        </a:p>
      </dgm:t>
    </dgm:pt>
    <dgm:pt modelId="{E6B94449-043B-4793-BD38-2BEF8B046EBE}" type="parTrans" cxnId="{465D0B48-3929-4C2E-A37F-A3D1361AA11B}">
      <dgm:prSet/>
      <dgm:spPr/>
      <dgm:t>
        <a:bodyPr/>
        <a:lstStyle/>
        <a:p>
          <a:endParaRPr lang="en-US"/>
        </a:p>
      </dgm:t>
    </dgm:pt>
    <dgm:pt modelId="{69F0ADC9-1117-4584-87E2-AF70391CCD39}" type="sibTrans" cxnId="{465D0B48-3929-4C2E-A37F-A3D1361AA11B}">
      <dgm:prSet/>
      <dgm:spPr/>
      <dgm:t>
        <a:bodyPr/>
        <a:lstStyle/>
        <a:p>
          <a:endParaRPr lang="en-US"/>
        </a:p>
      </dgm:t>
    </dgm:pt>
    <dgm:pt modelId="{74D703F9-2A16-4591-8DFE-DD135389A4B7}">
      <dgm:prSet custT="1"/>
      <dgm:spPr/>
      <dgm:t>
        <a:bodyPr/>
        <a:lstStyle/>
        <a:p>
          <a:r>
            <a:rPr lang="en-US" sz="3600" dirty="0"/>
            <a:t>Love for mentors</a:t>
          </a:r>
        </a:p>
      </dgm:t>
    </dgm:pt>
    <dgm:pt modelId="{769D27D2-A21A-4595-9527-CBEC8B4CCFE3}" type="parTrans" cxnId="{B8BAA7E5-E906-4F53-8C18-BE3460877887}">
      <dgm:prSet/>
      <dgm:spPr/>
      <dgm:t>
        <a:bodyPr/>
        <a:lstStyle/>
        <a:p>
          <a:endParaRPr lang="en-US"/>
        </a:p>
      </dgm:t>
    </dgm:pt>
    <dgm:pt modelId="{E4B099D6-55FB-4988-8C67-965DB722717C}" type="sibTrans" cxnId="{B8BAA7E5-E906-4F53-8C18-BE3460877887}">
      <dgm:prSet/>
      <dgm:spPr/>
      <dgm:t>
        <a:bodyPr/>
        <a:lstStyle/>
        <a:p>
          <a:endParaRPr lang="en-US"/>
        </a:p>
      </dgm:t>
    </dgm:pt>
    <dgm:pt modelId="{164E99FF-B1D4-4352-B1C0-4554D577E32C}">
      <dgm:prSet custT="1"/>
      <dgm:spPr/>
      <dgm:t>
        <a:bodyPr/>
        <a:lstStyle/>
        <a:p>
          <a:r>
            <a:rPr lang="en-US" sz="3600" dirty="0"/>
            <a:t>Love for siblings</a:t>
          </a:r>
        </a:p>
      </dgm:t>
    </dgm:pt>
    <dgm:pt modelId="{FF0082BD-966E-43A8-85EF-4BE629A23900}" type="parTrans" cxnId="{7BB31F32-7525-42B6-BB37-709A8AFA2E50}">
      <dgm:prSet/>
      <dgm:spPr/>
      <dgm:t>
        <a:bodyPr/>
        <a:lstStyle/>
        <a:p>
          <a:endParaRPr lang="en-US"/>
        </a:p>
      </dgm:t>
    </dgm:pt>
    <dgm:pt modelId="{2EB8BE0B-0F8A-4B77-B695-B135BD5F1A12}" type="sibTrans" cxnId="{7BB31F32-7525-42B6-BB37-709A8AFA2E50}">
      <dgm:prSet/>
      <dgm:spPr/>
      <dgm:t>
        <a:bodyPr/>
        <a:lstStyle/>
        <a:p>
          <a:endParaRPr lang="en-US"/>
        </a:p>
      </dgm:t>
    </dgm:pt>
    <dgm:pt modelId="{48790DCF-0F68-4B6E-BAE1-B3041D081F3A}">
      <dgm:prSet custT="1"/>
      <dgm:spPr/>
      <dgm:t>
        <a:bodyPr/>
        <a:lstStyle/>
        <a:p>
          <a:r>
            <a:rPr lang="en-US" sz="3600" dirty="0"/>
            <a:t>Love for heroes and saints</a:t>
          </a:r>
        </a:p>
      </dgm:t>
    </dgm:pt>
    <dgm:pt modelId="{C012EF75-C7B5-4FC6-B5B8-4121F79B9F30}" type="parTrans" cxnId="{2E7C05A9-81A0-4103-94CA-7543BEE56D57}">
      <dgm:prSet/>
      <dgm:spPr/>
      <dgm:t>
        <a:bodyPr/>
        <a:lstStyle/>
        <a:p>
          <a:endParaRPr lang="en-US"/>
        </a:p>
      </dgm:t>
    </dgm:pt>
    <dgm:pt modelId="{B95BF0C5-BE37-4FAA-89DA-3260E42C8B23}" type="sibTrans" cxnId="{2E7C05A9-81A0-4103-94CA-7543BEE56D57}">
      <dgm:prSet/>
      <dgm:spPr/>
      <dgm:t>
        <a:bodyPr/>
        <a:lstStyle/>
        <a:p>
          <a:endParaRPr lang="en-US"/>
        </a:p>
      </dgm:t>
    </dgm:pt>
    <dgm:pt modelId="{F6EC003E-FA4E-49B6-A6D2-D309C3B189B2}" type="pres">
      <dgm:prSet presAssocID="{32F0A358-7453-4874-8258-E5CF5629EF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D18048-DDBD-4853-8DE7-93FAB2935523}" type="pres">
      <dgm:prSet presAssocID="{3277731B-DD4D-4842-8449-AB8D4119AF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283C0-92A4-4402-8936-FFADA62F579D}" type="pres">
      <dgm:prSet presAssocID="{69F0ADC9-1117-4584-87E2-AF70391CCD39}" presName="spacer" presStyleCnt="0"/>
      <dgm:spPr/>
    </dgm:pt>
    <dgm:pt modelId="{8F22720E-13BA-4C2A-A4D0-1B39C684F871}" type="pres">
      <dgm:prSet presAssocID="{74D703F9-2A16-4591-8DFE-DD135389A4B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478A4-C009-44DF-895A-983BC1E65DC2}" type="pres">
      <dgm:prSet presAssocID="{E4B099D6-55FB-4988-8C67-965DB722717C}" presName="spacer" presStyleCnt="0"/>
      <dgm:spPr/>
    </dgm:pt>
    <dgm:pt modelId="{99FFD572-1717-4EBA-9905-B6C252EF91E5}" type="pres">
      <dgm:prSet presAssocID="{164E99FF-B1D4-4352-B1C0-4554D577E32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DA18-833C-437F-BE70-B6F30FEE9F27}" type="pres">
      <dgm:prSet presAssocID="{2EB8BE0B-0F8A-4B77-B695-B135BD5F1A12}" presName="spacer" presStyleCnt="0"/>
      <dgm:spPr/>
    </dgm:pt>
    <dgm:pt modelId="{5456570D-3817-4533-BD43-19AD921CADA5}" type="pres">
      <dgm:prSet presAssocID="{48790DCF-0F68-4B6E-BAE1-B3041D081F3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4458A3-EF27-4EC3-A4A5-4205979F2E57}" type="presOf" srcId="{32F0A358-7453-4874-8258-E5CF5629EF6A}" destId="{F6EC003E-FA4E-49B6-A6D2-D309C3B189B2}" srcOrd="0" destOrd="0" presId="urn:microsoft.com/office/officeart/2005/8/layout/vList2"/>
    <dgm:cxn modelId="{AAF8134B-61F5-412A-9209-B6DAE34A864E}" type="presOf" srcId="{74D703F9-2A16-4591-8DFE-DD135389A4B7}" destId="{8F22720E-13BA-4C2A-A4D0-1B39C684F871}" srcOrd="0" destOrd="0" presId="urn:microsoft.com/office/officeart/2005/8/layout/vList2"/>
    <dgm:cxn modelId="{FDBC21EE-E9FF-4FAA-96DC-CA16BA1B863C}" type="presOf" srcId="{48790DCF-0F68-4B6E-BAE1-B3041D081F3A}" destId="{5456570D-3817-4533-BD43-19AD921CADA5}" srcOrd="0" destOrd="0" presId="urn:microsoft.com/office/officeart/2005/8/layout/vList2"/>
    <dgm:cxn modelId="{7BB31F32-7525-42B6-BB37-709A8AFA2E50}" srcId="{32F0A358-7453-4874-8258-E5CF5629EF6A}" destId="{164E99FF-B1D4-4352-B1C0-4554D577E32C}" srcOrd="2" destOrd="0" parTransId="{FF0082BD-966E-43A8-85EF-4BE629A23900}" sibTransId="{2EB8BE0B-0F8A-4B77-B695-B135BD5F1A12}"/>
    <dgm:cxn modelId="{B8BAA7E5-E906-4F53-8C18-BE3460877887}" srcId="{32F0A358-7453-4874-8258-E5CF5629EF6A}" destId="{74D703F9-2A16-4591-8DFE-DD135389A4B7}" srcOrd="1" destOrd="0" parTransId="{769D27D2-A21A-4595-9527-CBEC8B4CCFE3}" sibTransId="{E4B099D6-55FB-4988-8C67-965DB722717C}"/>
    <dgm:cxn modelId="{2E7C05A9-81A0-4103-94CA-7543BEE56D57}" srcId="{32F0A358-7453-4874-8258-E5CF5629EF6A}" destId="{48790DCF-0F68-4B6E-BAE1-B3041D081F3A}" srcOrd="3" destOrd="0" parTransId="{C012EF75-C7B5-4FC6-B5B8-4121F79B9F30}" sibTransId="{B95BF0C5-BE37-4FAA-89DA-3260E42C8B23}"/>
    <dgm:cxn modelId="{465D0B48-3929-4C2E-A37F-A3D1361AA11B}" srcId="{32F0A358-7453-4874-8258-E5CF5629EF6A}" destId="{3277731B-DD4D-4842-8449-AB8D4119AFE6}" srcOrd="0" destOrd="0" parTransId="{E6B94449-043B-4793-BD38-2BEF8B046EBE}" sibTransId="{69F0ADC9-1117-4584-87E2-AF70391CCD39}"/>
    <dgm:cxn modelId="{AAA83C70-A402-46EB-A556-FA55DE731B13}" type="presOf" srcId="{3277731B-DD4D-4842-8449-AB8D4119AFE6}" destId="{3DD18048-DDBD-4853-8DE7-93FAB2935523}" srcOrd="0" destOrd="0" presId="urn:microsoft.com/office/officeart/2005/8/layout/vList2"/>
    <dgm:cxn modelId="{FAD9A11C-2C46-4BD8-B09A-D6CB5DD5BF32}" type="presOf" srcId="{164E99FF-B1D4-4352-B1C0-4554D577E32C}" destId="{99FFD572-1717-4EBA-9905-B6C252EF91E5}" srcOrd="0" destOrd="0" presId="urn:microsoft.com/office/officeart/2005/8/layout/vList2"/>
    <dgm:cxn modelId="{9786FA3B-E927-4443-A736-05508F284C47}" type="presParOf" srcId="{F6EC003E-FA4E-49B6-A6D2-D309C3B189B2}" destId="{3DD18048-DDBD-4853-8DE7-93FAB2935523}" srcOrd="0" destOrd="0" presId="urn:microsoft.com/office/officeart/2005/8/layout/vList2"/>
    <dgm:cxn modelId="{495AD433-8A33-4E8C-82B2-177532F15144}" type="presParOf" srcId="{F6EC003E-FA4E-49B6-A6D2-D309C3B189B2}" destId="{11D283C0-92A4-4402-8936-FFADA62F579D}" srcOrd="1" destOrd="0" presId="urn:microsoft.com/office/officeart/2005/8/layout/vList2"/>
    <dgm:cxn modelId="{566A18D2-EF98-46E1-B053-9571084406A1}" type="presParOf" srcId="{F6EC003E-FA4E-49B6-A6D2-D309C3B189B2}" destId="{8F22720E-13BA-4C2A-A4D0-1B39C684F871}" srcOrd="2" destOrd="0" presId="urn:microsoft.com/office/officeart/2005/8/layout/vList2"/>
    <dgm:cxn modelId="{A0A7E7E5-513F-4B14-9190-75ECA84CBD97}" type="presParOf" srcId="{F6EC003E-FA4E-49B6-A6D2-D309C3B189B2}" destId="{446478A4-C009-44DF-895A-983BC1E65DC2}" srcOrd="3" destOrd="0" presId="urn:microsoft.com/office/officeart/2005/8/layout/vList2"/>
    <dgm:cxn modelId="{9B1B7F4C-18F4-444D-BFFB-1D28E62DF6E6}" type="presParOf" srcId="{F6EC003E-FA4E-49B6-A6D2-D309C3B189B2}" destId="{99FFD572-1717-4EBA-9905-B6C252EF91E5}" srcOrd="4" destOrd="0" presId="urn:microsoft.com/office/officeart/2005/8/layout/vList2"/>
    <dgm:cxn modelId="{D8F5ECC0-3F82-43B5-91A4-8DA446CE0929}" type="presParOf" srcId="{F6EC003E-FA4E-49B6-A6D2-D309C3B189B2}" destId="{EFA0DA18-833C-437F-BE70-B6F30FEE9F27}" srcOrd="5" destOrd="0" presId="urn:microsoft.com/office/officeart/2005/8/layout/vList2"/>
    <dgm:cxn modelId="{F48BF9D0-29F5-4D71-AE5F-1680501B3C6A}" type="presParOf" srcId="{F6EC003E-FA4E-49B6-A6D2-D309C3B189B2}" destId="{5456570D-3817-4533-BD43-19AD921CAD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BA760-BB15-4024-8E16-C9FCD3522B39}">
      <dsp:nvSpPr>
        <dsp:cNvPr id="0" name=""/>
        <dsp:cNvSpPr/>
      </dsp:nvSpPr>
      <dsp:spPr>
        <a:xfrm>
          <a:off x="1525398" y="4225"/>
          <a:ext cx="4840365" cy="36132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Pair-bonding mates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Comrades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One’s children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Parents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Friends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Groups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Mentors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Siblings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Heroes and saints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God</a:t>
          </a:r>
        </a:p>
      </dsp:txBody>
      <dsp:txXfrm>
        <a:off x="1610060" y="88887"/>
        <a:ext cx="4671041" cy="3528568"/>
      </dsp:txXfrm>
    </dsp:sp>
    <dsp:sp modelId="{C3060BEF-093F-47BE-B137-D7E4F0BFEFF9}">
      <dsp:nvSpPr>
        <dsp:cNvPr id="0" name=""/>
        <dsp:cNvSpPr/>
      </dsp:nvSpPr>
      <dsp:spPr>
        <a:xfrm>
          <a:off x="1525398" y="3617456"/>
          <a:ext cx="4840365" cy="1553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82550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Love</a:t>
          </a:r>
        </a:p>
      </dsp:txBody>
      <dsp:txXfrm>
        <a:off x="1525398" y="3617456"/>
        <a:ext cx="3408708" cy="1553689"/>
      </dsp:txXfrm>
    </dsp:sp>
    <dsp:sp modelId="{C643FFA0-5D1A-4D95-A3F0-B28F4D616D57}">
      <dsp:nvSpPr>
        <dsp:cNvPr id="0" name=""/>
        <dsp:cNvSpPr/>
      </dsp:nvSpPr>
      <dsp:spPr>
        <a:xfrm>
          <a:off x="5071033" y="3864246"/>
          <a:ext cx="1694127" cy="169412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32F21-2E9B-4E04-8D0B-CA6597886B8C}">
      <dsp:nvSpPr>
        <dsp:cNvPr id="0" name=""/>
        <dsp:cNvSpPr/>
      </dsp:nvSpPr>
      <dsp:spPr>
        <a:xfrm>
          <a:off x="856456" y="430"/>
          <a:ext cx="6516687" cy="1456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Pair-bonding love</a:t>
          </a:r>
        </a:p>
      </dsp:txBody>
      <dsp:txXfrm>
        <a:off x="899103" y="43077"/>
        <a:ext cx="6431393" cy="1370785"/>
      </dsp:txXfrm>
    </dsp:sp>
    <dsp:sp modelId="{B73221DC-B887-461F-BF4D-17F11A4748A6}">
      <dsp:nvSpPr>
        <dsp:cNvPr id="0" name=""/>
        <dsp:cNvSpPr/>
      </dsp:nvSpPr>
      <dsp:spPr>
        <a:xfrm>
          <a:off x="1508124" y="1456510"/>
          <a:ext cx="651668" cy="920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06"/>
              </a:lnTo>
              <a:lnTo>
                <a:pt x="651668" y="92070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72936-A0BC-4867-9F34-8B0BC7AC8279}">
      <dsp:nvSpPr>
        <dsp:cNvPr id="0" name=""/>
        <dsp:cNvSpPr/>
      </dsp:nvSpPr>
      <dsp:spPr>
        <a:xfrm>
          <a:off x="2159793" y="1763412"/>
          <a:ext cx="1964174" cy="122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Sexual attraction?</a:t>
          </a:r>
        </a:p>
      </dsp:txBody>
      <dsp:txXfrm>
        <a:off x="2195748" y="1799367"/>
        <a:ext cx="1892264" cy="1155698"/>
      </dsp:txXfrm>
    </dsp:sp>
    <dsp:sp modelId="{3D7518F5-C174-4EFF-9A7D-243F77B48C25}">
      <dsp:nvSpPr>
        <dsp:cNvPr id="0" name=""/>
        <dsp:cNvSpPr/>
      </dsp:nvSpPr>
      <dsp:spPr>
        <a:xfrm>
          <a:off x="1508124" y="1456510"/>
          <a:ext cx="651668" cy="2455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217"/>
              </a:lnTo>
              <a:lnTo>
                <a:pt x="651668" y="245521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3ADB9-A3E3-4FF5-BB15-A867DF239C59}">
      <dsp:nvSpPr>
        <dsp:cNvPr id="0" name=""/>
        <dsp:cNvSpPr/>
      </dsp:nvSpPr>
      <dsp:spPr>
        <a:xfrm>
          <a:off x="2159793" y="3297923"/>
          <a:ext cx="1964174" cy="122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Not always, consider fierce and jealous platonic love.</a:t>
          </a:r>
        </a:p>
      </dsp:txBody>
      <dsp:txXfrm>
        <a:off x="2195748" y="3333878"/>
        <a:ext cx="1892264" cy="1155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02301-968D-4402-BA65-722792AFFF57}">
      <dsp:nvSpPr>
        <dsp:cNvPr id="0" name=""/>
        <dsp:cNvSpPr/>
      </dsp:nvSpPr>
      <dsp:spPr>
        <a:xfrm>
          <a:off x="0" y="1956"/>
          <a:ext cx="8229600" cy="1121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Love for comrades, such as a squad of soldiers during war time.</a:t>
          </a:r>
        </a:p>
      </dsp:txBody>
      <dsp:txXfrm>
        <a:off x="54759" y="56715"/>
        <a:ext cx="8120082" cy="1012219"/>
      </dsp:txXfrm>
    </dsp:sp>
    <dsp:sp modelId="{B185897D-DC7A-459B-AA44-13FF47E38621}">
      <dsp:nvSpPr>
        <dsp:cNvPr id="0" name=""/>
        <dsp:cNvSpPr/>
      </dsp:nvSpPr>
      <dsp:spPr>
        <a:xfrm>
          <a:off x="0" y="1135394"/>
          <a:ext cx="8229600" cy="1121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Love for one’s children.</a:t>
          </a:r>
        </a:p>
      </dsp:txBody>
      <dsp:txXfrm>
        <a:off x="54759" y="1190153"/>
        <a:ext cx="8120082" cy="1012219"/>
      </dsp:txXfrm>
    </dsp:sp>
    <dsp:sp modelId="{D9EDE38B-0EA3-4292-B76E-C725340CDC74}">
      <dsp:nvSpPr>
        <dsp:cNvPr id="0" name=""/>
        <dsp:cNvSpPr/>
      </dsp:nvSpPr>
      <dsp:spPr>
        <a:xfrm>
          <a:off x="0" y="2268831"/>
          <a:ext cx="8229600" cy="1121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Love for parents.</a:t>
          </a:r>
        </a:p>
      </dsp:txBody>
      <dsp:txXfrm>
        <a:off x="54759" y="2323590"/>
        <a:ext cx="8120082" cy="1012219"/>
      </dsp:txXfrm>
    </dsp:sp>
    <dsp:sp modelId="{48E325C1-73B5-4956-9BB2-7EDEFB68E660}">
      <dsp:nvSpPr>
        <dsp:cNvPr id="0" name=""/>
        <dsp:cNvSpPr/>
      </dsp:nvSpPr>
      <dsp:spPr>
        <a:xfrm>
          <a:off x="0" y="3402269"/>
          <a:ext cx="8229600" cy="1121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Love for friends.</a:t>
          </a:r>
        </a:p>
      </dsp:txBody>
      <dsp:txXfrm>
        <a:off x="54759" y="3457028"/>
        <a:ext cx="8120082" cy="1012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18048-DDBD-4853-8DE7-93FAB2935523}">
      <dsp:nvSpPr>
        <dsp:cNvPr id="0" name=""/>
        <dsp:cNvSpPr/>
      </dsp:nvSpPr>
      <dsp:spPr>
        <a:xfrm>
          <a:off x="0" y="1956"/>
          <a:ext cx="8229600" cy="1121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Love for groups—such as a community’s children.</a:t>
          </a:r>
        </a:p>
      </dsp:txBody>
      <dsp:txXfrm>
        <a:off x="54759" y="56715"/>
        <a:ext cx="8120082" cy="1012219"/>
      </dsp:txXfrm>
    </dsp:sp>
    <dsp:sp modelId="{8F22720E-13BA-4C2A-A4D0-1B39C684F871}">
      <dsp:nvSpPr>
        <dsp:cNvPr id="0" name=""/>
        <dsp:cNvSpPr/>
      </dsp:nvSpPr>
      <dsp:spPr>
        <a:xfrm>
          <a:off x="0" y="1135394"/>
          <a:ext cx="8229600" cy="1121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Love for mentors</a:t>
          </a:r>
        </a:p>
      </dsp:txBody>
      <dsp:txXfrm>
        <a:off x="54759" y="1190153"/>
        <a:ext cx="8120082" cy="1012219"/>
      </dsp:txXfrm>
    </dsp:sp>
    <dsp:sp modelId="{99FFD572-1717-4EBA-9905-B6C252EF91E5}">
      <dsp:nvSpPr>
        <dsp:cNvPr id="0" name=""/>
        <dsp:cNvSpPr/>
      </dsp:nvSpPr>
      <dsp:spPr>
        <a:xfrm>
          <a:off x="0" y="2268831"/>
          <a:ext cx="8229600" cy="1121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Love for siblings</a:t>
          </a:r>
        </a:p>
      </dsp:txBody>
      <dsp:txXfrm>
        <a:off x="54759" y="2323590"/>
        <a:ext cx="8120082" cy="1012219"/>
      </dsp:txXfrm>
    </dsp:sp>
    <dsp:sp modelId="{5456570D-3817-4533-BD43-19AD921CADA5}">
      <dsp:nvSpPr>
        <dsp:cNvPr id="0" name=""/>
        <dsp:cNvSpPr/>
      </dsp:nvSpPr>
      <dsp:spPr>
        <a:xfrm>
          <a:off x="0" y="3402269"/>
          <a:ext cx="8229600" cy="1121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Love for heroes and saints</a:t>
          </a:r>
        </a:p>
      </dsp:txBody>
      <dsp:txXfrm>
        <a:off x="54759" y="3457028"/>
        <a:ext cx="8120082" cy="101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59C28C3F-693D-416D-AF67-1EC09B380F82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7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C26B9714-067F-40D5-8AE2-61908FBB6D16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02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5614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35391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6418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05447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82060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86268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63873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0560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16092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44500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93367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00497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968864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925754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5154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96194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863896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89459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83137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012122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25435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909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986164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158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61654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96436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90355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461020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417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001798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02308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40637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1947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4915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93178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687349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389981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623314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25072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463872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787617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0980675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091763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5960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4511689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690493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272842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08681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99351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87286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8646642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310420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5444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6522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298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7183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55988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2489-40DE-4D6F-AB8E-B6360AC7339C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AE6E-3B04-4B4D-96BD-876A176BB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744B0-DA4E-479F-A00A-332F5853B212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493C-1A1D-40E1-A4EE-D91AEF7E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7C76F-2E86-40BA-9EAB-A66D2A643C91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E17A-16BF-4B6C-8B5D-E10A76A9F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D7DDE-7D5D-40E9-9639-7699E40305A8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15-1EBA-47CE-A496-E3F04BBE1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A847-6AF0-4B96-96DF-A22222FFAEF6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75CAB-E157-4AEF-952B-BA30C1BD9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7980-578C-4797-974F-6F0036F52257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E59B-2A97-41EF-B220-4D2D8A15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D3FF5-D4C3-4073-B43D-369F4203EACD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4671A-985F-4AC6-860E-398551220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D5A29-2A38-4894-867D-6C42C2E0B966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910D6-A8E8-4986-B52F-419300DED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3E294-ECD1-4760-AD8B-9F7E6A31E0CB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AB05-6629-457E-A919-F28E2025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BA7EE-AA79-43ED-998D-0EA4CFB796D3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EC6D-8AE0-4031-AF46-746D0E95F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3DF7B-EF12-4756-9949-3799CFF08AFE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9BDC-5FCB-4D6F-9213-3E4FE5729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11EF-43BF-4E8B-8283-8D368C454195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9703-0989-47BB-94F0-51821302E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5D6B-6BCE-42F0-8CFE-ABBDAA6DE296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34C3E-33AD-40D6-ABB9-9E1A4FD16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4ABA2-460B-49E8-B592-2D0D708AF99E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5F22-C70F-4345-82C3-2B893F1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436BE-6538-451A-B0A4-8FBF3F6B20BE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6D65-4F7F-4196-988D-B247B6CCF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EED7DDE-7D5D-40E9-9639-7699E40305A8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801C15-1EBA-47CE-A496-E3F04BBE1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FA847-6AF0-4B96-96DF-A22222FFAEF6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75CAB-E157-4AEF-952B-BA30C1BD9A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17980-578C-4797-974F-6F0036F52257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5E59B-2A97-41EF-B220-4D2D8A15F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D3FF5-D4C3-4073-B43D-369F4203EACD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4671A-985F-4AC6-860E-3985512208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D5A29-2A38-4894-867D-6C42C2E0B966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910D6-A8E8-4986-B52F-419300DED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23E294-ECD1-4760-AD8B-9F7E6A31E0CB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2AB05-6629-457E-A919-F28E2025B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FBA7EE-AA79-43ED-998D-0EA4CFB796D3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3EC6D-8AE0-4031-AF46-746D0E95FA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10E1-5B78-46F2-A001-744F23D85187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1496-25F4-40E0-9AC4-6D6D427BD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8893DF7B-EF12-4756-9949-3799CFF08AFE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C9BDC-5FCB-4D6F-9213-3E4FE57296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</a:t>
            </a:r>
            <a:r>
              <a:rPr kumimoji="0" lang="en-US" dirty="0"/>
              <a:t>to </a:t>
            </a:r>
            <a:r>
              <a:rPr kumimoji="0" lang="en-US"/>
              <a:t>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B95D6B-6BCE-42F0-8CFE-ABBDAA6DE296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3D34C3E-33AD-40D6-ABB9-9E1A4FD16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4ABA2-460B-49E8-B592-2D0D708AF99E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25F22-C70F-4345-82C3-2B893F1F3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436BE-6538-451A-B0A4-8FBF3F6B20BE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26D65-4F7F-4196-988D-B247B6CCF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A400-C56B-420B-A102-5C653DC894A2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C70F-3B44-4E1E-B3D3-BEACA5B2F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71BC-7B72-459A-8A9D-CCEE151EC926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8AC4-DD5B-4DCE-9460-0AE2D89DD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A703E-EB75-49E5-A2D1-7BFBACF4BF2D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489F-171B-4721-BB73-3412426F2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3C63-B031-400F-BFC0-4BF6A1E81E36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8A841-CE38-4B25-B499-5820222F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9F87D-DF8B-47F5-97D7-4B5258398FD8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6F82D-912C-4E2A-9A0F-E1EF02E43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7C88-2884-41C1-8123-E4D14E1B6484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63EC-2D44-455D-9D88-2F3DE9B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5DEE640-51DE-427F-B715-8C1971D8DD05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0EBDC50-6AC6-49FF-ACA1-100190CE5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D6C7467-B5A2-489B-AC6C-796001DD67DA}" type="datetimeFigureOut">
              <a:rPr lang="en-US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26526F1-7126-4AB6-A648-0EC7C63F5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DEE640-51DE-427F-B715-8C1971D8DD05}" type="datetimeFigureOut">
              <a:rPr lang="en-US" smtClean="0"/>
              <a:pPr>
                <a:defRPr/>
              </a:pPr>
              <a:t>5/14/2019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0EBDC50-6AC6-49FF-ACA1-100190CE5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8153400" cy="4724399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dirty="0"/>
              <a:t>Open problems in Emotionally Intelligent agents.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Clark Elliott, Ph.D.</a:t>
            </a:r>
            <a:br>
              <a:rPr lang="en-US" dirty="0"/>
            </a:br>
            <a:r>
              <a:rPr lang="en-US" dirty="0"/>
              <a:t>DePaul University</a:t>
            </a:r>
            <a:endParaRPr lang="en-US" dirty="0"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200" dirty="0"/>
              <a:t>These may be implemented in humans as a separate thread of cognition like a computer </a:t>
            </a:r>
            <a:r>
              <a:rPr lang="en-US" sz="3200" b="1" dirty="0"/>
              <a:t>daemon</a:t>
            </a:r>
            <a:r>
              <a:rPr lang="en-US" sz="3200" dirty="0"/>
              <a:t>, operating on its own, and going away when resolved.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The process may be highly visual/spatial in nature.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In humans we may notice this use of resources when we are worried about an outcome, or looking forward to it.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1345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How do we implement this very expensive matching in an EIA?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Pattern-matching of an agent’s concerns and an event that is unfolding is very expensive.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When looking to resolve a prospect-based emotion how often do we check to see if an event will confirm or disconfirm the EIA’s state?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520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3200" dirty="0"/>
              <a:t>If we check every event—say every thousandth of a second—our system will grind to a halt. We will make an expensive pattern-match check 777,600,000 times for a single prospect-based emotion that does not resolve for two months.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(We attend emotionally to possibly </a:t>
            </a:r>
            <a:r>
              <a:rPr lang="en-US" sz="3200" i="1" dirty="0"/>
              <a:t>billionths</a:t>
            </a:r>
            <a:r>
              <a:rPr lang="en-US" sz="3200" dirty="0"/>
              <a:t> (yes) of a second in musical images…)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But if we don’t check every event, we might miss the resolution.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571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This is a very hard problem but humans are able to solve it very gracefully.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We don’t know how to make EIA’s do it.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30410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Perhaps watch cheaply for some major cues, then intensify the match if they are present.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Perhaps check only from time to time using heuristics.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This requires a major effort to design.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Possible efficiency solutions</a:t>
            </a:r>
          </a:p>
        </p:txBody>
      </p:sp>
    </p:spTree>
    <p:extLst>
      <p:ext uri="{BB962C8B-B14F-4D97-AF65-F5344CB8AC3E}">
        <p14:creationId xmlns:p14="http://schemas.microsoft.com/office/powerpoint/2010/main" val="119733410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People experience emotions as part of a group.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But the emotions are different and sometimes in conflict with the individual’s emotions.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is the model?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Group emotions</a:t>
            </a:r>
          </a:p>
        </p:txBody>
      </p:sp>
    </p:spTree>
    <p:extLst>
      <p:ext uri="{BB962C8B-B14F-4D97-AF65-F5344CB8AC3E}">
        <p14:creationId xmlns:p14="http://schemas.microsoft.com/office/powerpoint/2010/main" val="22941106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Humans and social animals clearly interact on an emotional level.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Parrots get angry.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Dogs feel guilty.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Animal emotions</a:t>
            </a:r>
          </a:p>
        </p:txBody>
      </p:sp>
    </p:spTree>
    <p:extLst>
      <p:ext uri="{BB962C8B-B14F-4D97-AF65-F5344CB8AC3E}">
        <p14:creationId xmlns:p14="http://schemas.microsoft.com/office/powerpoint/2010/main" val="388083476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What emotions do which animals have?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emotions do humans feel toward animals?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Do animals exhibit just a subset of human emotion interaction, or is it an intersection of different sets of emotion interactions?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90378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Music clearly expresses human emotions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kinds of music fall into, for example, which AR emotion categories?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features of music map to which features of emotion?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This is an unsolved problem that people have worked on for decades (and </a:t>
            </a:r>
            <a:r>
              <a:rPr lang="en-US" sz="3200" dirty="0" err="1"/>
              <a:t>millenia</a:t>
            </a:r>
            <a:r>
              <a:rPr lang="en-US" sz="3200" dirty="0"/>
              <a:t>).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51619986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Is the music that manipulates us to feel a certain way (as with movie scores) exactly the same music we would use to express those same emotions?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Music manipulation vs. expression</a:t>
            </a:r>
          </a:p>
        </p:txBody>
      </p:sp>
    </p:spTree>
    <p:extLst>
      <p:ext uri="{BB962C8B-B14F-4D97-AF65-F5344CB8AC3E}">
        <p14:creationId xmlns:p14="http://schemas.microsoft.com/office/powerpoint/2010/main" val="406347354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8153400" cy="4724399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Cognitive models needed</a:t>
            </a:r>
          </a:p>
        </p:txBody>
      </p:sp>
    </p:spTree>
    <p:extLst>
      <p:ext uri="{BB962C8B-B14F-4D97-AF65-F5344CB8AC3E}">
        <p14:creationId xmlns:p14="http://schemas.microsoft.com/office/powerpoint/2010/main" val="402482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We have programs that can identify musical performances, mapping them back to the name of the composition.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Can we index such compositions with our theory of emotion </a:t>
            </a:r>
            <a:r>
              <a:rPr lang="en-US" sz="3200" dirty="0">
                <a:sym typeface="Wingdings" panose="05000000000000000000" pitchFamily="2" charset="2"/>
              </a:rPr>
              <a:t> music  emotion mapping such that playing music can affect the emotion state of our EIA?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Manipulation of EIAs with music</a:t>
            </a:r>
          </a:p>
        </p:txBody>
      </p:sp>
    </p:spTree>
    <p:extLst>
      <p:ext uri="{BB962C8B-B14F-4D97-AF65-F5344CB8AC3E}">
        <p14:creationId xmlns:p14="http://schemas.microsoft.com/office/powerpoint/2010/main" val="181256786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That is, can EIAs use software like </a:t>
            </a:r>
            <a:r>
              <a:rPr lang="en-US" sz="3200" i="1" dirty="0"/>
              <a:t>Shazam</a:t>
            </a:r>
            <a:r>
              <a:rPr lang="en-US" sz="3200" dirty="0"/>
              <a:t> or </a:t>
            </a:r>
            <a:r>
              <a:rPr lang="en-US" sz="3200" i="1" dirty="0"/>
              <a:t>Sound Hound </a:t>
            </a:r>
            <a:r>
              <a:rPr lang="en-US" sz="3200" dirty="0"/>
              <a:t>and their internal indexing scheme as sensory input that affects their mood?</a:t>
            </a:r>
            <a:endParaRPr lang="en-US" sz="3200" i="1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2479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90342AE-2061-4C51-AC28-FD5FAFE60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221597"/>
              </p:ext>
            </p:extLst>
          </p:nvPr>
        </p:nvGraphicFramePr>
        <p:xfrm>
          <a:off x="1752600" y="914400"/>
          <a:ext cx="829056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Love</a:t>
            </a:r>
          </a:p>
        </p:txBody>
      </p:sp>
    </p:spTree>
    <p:extLst>
      <p:ext uri="{BB962C8B-B14F-4D97-AF65-F5344CB8AC3E}">
        <p14:creationId xmlns:p14="http://schemas.microsoft.com/office/powerpoint/2010/main" val="283359893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What are the different cognitive antecedents of different kinds of love? Clearly they share some features, but also clearly differ: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Love</a:t>
            </a:r>
          </a:p>
        </p:txBody>
      </p:sp>
    </p:spTree>
    <p:extLst>
      <p:ext uri="{BB962C8B-B14F-4D97-AF65-F5344CB8AC3E}">
        <p14:creationId xmlns:p14="http://schemas.microsoft.com/office/powerpoint/2010/main" val="394401900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63CE6C5-6477-4522-B945-A810F9AB0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70326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118754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C81F11B-BCA1-45C7-AFD8-017827BAF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166597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29806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B03551D-50B2-4E8C-B0B7-143C51C00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631485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54441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All of these seem to have the components of attractiveness and our admiration.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discriminates these categories?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Are they necessary to convey the stories people tell?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3364607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/>
              <a:t>People clearly feel frustration as a distinct emotion.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It has elements of anger, ongoing hope and disappointment. But it is different from each of these.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We can’t let go of the hope, and in pushing ourselves to the limit get frustrated.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Frustration</a:t>
            </a:r>
          </a:p>
        </p:txBody>
      </p:sp>
    </p:spTree>
    <p:extLst>
      <p:ext uri="{BB962C8B-B14F-4D97-AF65-F5344CB8AC3E}">
        <p14:creationId xmlns:p14="http://schemas.microsoft.com/office/powerpoint/2010/main" val="334143629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What is a more precise cognitive structure of </a:t>
            </a:r>
            <a:r>
              <a:rPr lang="en-US" sz="3200" b="1" i="1" dirty="0"/>
              <a:t>frustration</a:t>
            </a:r>
            <a:r>
              <a:rPr lang="en-US" sz="3200" i="1" dirty="0"/>
              <a:t>?</a:t>
            </a:r>
          </a:p>
          <a:p>
            <a:pPr>
              <a:defRPr/>
            </a:pPr>
            <a:endParaRPr lang="en-US" sz="3200" i="1" dirty="0"/>
          </a:p>
          <a:p>
            <a:pPr>
              <a:defRPr/>
            </a:pPr>
            <a:r>
              <a:rPr lang="en-US" sz="3200" dirty="0"/>
              <a:t>Are </a:t>
            </a:r>
            <a:r>
              <a:rPr lang="en-US" sz="3200" i="1" dirty="0"/>
              <a:t>we</a:t>
            </a:r>
            <a:r>
              <a:rPr lang="en-US" sz="3200" dirty="0"/>
              <a:t> the blameworthy actor, or is it someone or something external? Or can it be either? Or must it be both?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57339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Having decided on a model of categories emotions that we can have…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is a taxonomy of emotion manifestations (including </a:t>
            </a:r>
            <a:r>
              <a:rPr lang="en-US" sz="3200" b="1" dirty="0"/>
              <a:t>action</a:t>
            </a:r>
            <a:r>
              <a:rPr lang="en-US" sz="3200" dirty="0"/>
              <a:t> and </a:t>
            </a:r>
            <a:r>
              <a:rPr lang="en-US" sz="3200" b="1" dirty="0"/>
              <a:t>explicit non-action</a:t>
            </a:r>
            <a:r>
              <a:rPr lang="en-US" sz="3200" dirty="0"/>
              <a:t> such as with repression, including </a:t>
            </a:r>
            <a:r>
              <a:rPr lang="en-US" sz="3200" b="1" dirty="0"/>
              <a:t>expression</a:t>
            </a:r>
            <a:r>
              <a:rPr lang="en-US" sz="3200" dirty="0"/>
              <a:t>) suitable for each emotion category.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Model of emotion manifestations</a:t>
            </a:r>
          </a:p>
        </p:txBody>
      </p:sp>
    </p:spTree>
    <p:extLst>
      <p:ext uri="{BB962C8B-B14F-4D97-AF65-F5344CB8AC3E}">
        <p14:creationId xmlns:p14="http://schemas.microsoft.com/office/powerpoint/2010/main" val="183407356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Are more emotion categories needed to be able to describe the emotion fabric of the stories that people tell?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More emotion categories…</a:t>
            </a:r>
          </a:p>
        </p:txBody>
      </p:sp>
    </p:spTree>
    <p:extLst>
      <p:ext uri="{BB962C8B-B14F-4D97-AF65-F5344CB8AC3E}">
        <p14:creationId xmlns:p14="http://schemas.microsoft.com/office/powerpoint/2010/main" val="268338297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Emotions evolve into a peak state then recede. Clearly body-feedback intensifies / modulates cognitive state.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“I feel happy, so I must be happy…”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How does proprioceptive (body) feedback participate in emotions?</a:t>
            </a:r>
          </a:p>
        </p:txBody>
      </p:sp>
    </p:spTree>
    <p:extLst>
      <p:ext uri="{BB962C8B-B14F-4D97-AF65-F5344CB8AC3E}">
        <p14:creationId xmlns:p14="http://schemas.microsoft.com/office/powerpoint/2010/main" val="76961511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How do we represent and use </a:t>
            </a:r>
            <a:r>
              <a:rPr lang="en-US" sz="3200" b="1" dirty="0"/>
              <a:t>images</a:t>
            </a:r>
            <a:r>
              <a:rPr lang="en-US" sz="3200" dirty="0"/>
              <a:t> as part of artificial cognitive state?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Emotions have been described as feelings in the body plus pictures in the head…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model of image-libraries do we want to structure and implement for EIAs?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23144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/>
              <a:t>If an EIA is experiencing </a:t>
            </a:r>
            <a:r>
              <a:rPr lang="en-US" sz="3200" b="1" i="1" dirty="0"/>
              <a:t>jealousy</a:t>
            </a:r>
            <a:r>
              <a:rPr lang="en-US" sz="3200" dirty="0"/>
              <a:t>, the most human-like state would include body feelings and </a:t>
            </a:r>
            <a:r>
              <a:rPr lang="en-US" sz="3200" i="1" dirty="0"/>
              <a:t>images</a:t>
            </a:r>
            <a:r>
              <a:rPr lang="en-US" sz="3200" dirty="0"/>
              <a:t> associated with jealousy.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Self reporting EIA: I feel somatically aroused and I am seeing pictures of three people in a triangle, with one of them—me—on the outside looking in at the other two.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572305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Clearly many kinds of humor are based on emotional interplay of the actors involved.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is a broad structure for emotion-based humor?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other elements outside of AR-theory do we need?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Humor</a:t>
            </a:r>
          </a:p>
        </p:txBody>
      </p:sp>
    </p:spTree>
    <p:extLst>
      <p:ext uri="{BB962C8B-B14F-4D97-AF65-F5344CB8AC3E}">
        <p14:creationId xmlns:p14="http://schemas.microsoft.com/office/powerpoint/2010/main" val="258451228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/>
              <a:t>Can we construct the 100 most common emotion AR-based scenarios and build templates for them?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Collect hundreds of stories. Look for similarities that can be distilled into basic templates.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Are there hierarchies of these stories? Sets?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Standard emotion scenarios (AR)</a:t>
            </a:r>
          </a:p>
        </p:txBody>
      </p:sp>
    </p:spTree>
    <p:extLst>
      <p:ext uri="{BB962C8B-B14F-4D97-AF65-F5344CB8AC3E}">
        <p14:creationId xmlns:p14="http://schemas.microsoft.com/office/powerpoint/2010/main" val="79534387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This would go a long way in building a practical compassionate computer (CC) that can sympathize appropriately with any one of the 100 basic stories.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The CC would know </a:t>
            </a:r>
            <a:r>
              <a:rPr lang="en-US" sz="3200" b="1" i="1" dirty="0"/>
              <a:t>what to ask </a:t>
            </a:r>
            <a:r>
              <a:rPr lang="en-US" sz="3200" dirty="0"/>
              <a:t>to exclude stories from the search space.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90403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How can we extend the AR emotion-based narrative structure?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How can we improve AR </a:t>
            </a:r>
            <a:r>
              <a:rPr lang="en-US" sz="3200" b="1" i="1" dirty="0"/>
              <a:t>story-morphing </a:t>
            </a:r>
            <a:r>
              <a:rPr lang="en-US" sz="3200" dirty="0"/>
              <a:t>to include basic plot elements?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Theory?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Narrative models based on AR</a:t>
            </a:r>
          </a:p>
        </p:txBody>
      </p:sp>
    </p:spTree>
    <p:extLst>
      <p:ext uri="{BB962C8B-B14F-4D97-AF65-F5344CB8AC3E}">
        <p14:creationId xmlns:p14="http://schemas.microsoft.com/office/powerpoint/2010/main" val="232533051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What is the structure that best captures the AR emotion-intensity variables?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AR emotion intensity variables</a:t>
            </a:r>
          </a:p>
        </p:txBody>
      </p:sp>
    </p:spTree>
    <p:extLst>
      <p:ext uri="{BB962C8B-B14F-4D97-AF65-F5344CB8AC3E}">
        <p14:creationId xmlns:p14="http://schemas.microsoft.com/office/powerpoint/2010/main" val="45430897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What is the computable model? What is the theory of emotion decay?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Not just </a:t>
            </a:r>
            <a:r>
              <a:rPr lang="en-US" sz="3200" i="1" dirty="0"/>
              <a:t>how long</a:t>
            </a:r>
            <a:r>
              <a:rPr lang="en-US" sz="3200" dirty="0"/>
              <a:t> but cyclical rumination, changes in </a:t>
            </a:r>
            <a:r>
              <a:rPr lang="en-US" sz="3200" i="1" dirty="0"/>
              <a:t>quality</a:t>
            </a:r>
            <a:r>
              <a:rPr lang="en-US" sz="3200" dirty="0"/>
              <a:t> as well as </a:t>
            </a:r>
            <a:r>
              <a:rPr lang="en-US" sz="3200" i="1" dirty="0"/>
              <a:t>intensity.</a:t>
            </a:r>
          </a:p>
          <a:p>
            <a:pPr>
              <a:defRPr/>
            </a:pPr>
            <a:endParaRPr lang="en-US" sz="3200" i="1" dirty="0"/>
          </a:p>
          <a:p>
            <a:pPr>
              <a:defRPr/>
            </a:pPr>
            <a:r>
              <a:rPr lang="en-US" sz="3200" i="1" dirty="0" err="1"/>
              <a:t>Remindings</a:t>
            </a:r>
            <a:r>
              <a:rPr lang="en-US" sz="3200" dirty="0"/>
              <a:t> that affect decay. Revisiting…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Decay of emotions</a:t>
            </a:r>
          </a:p>
        </p:txBody>
      </p:sp>
    </p:spTree>
    <p:extLst>
      <p:ext uri="{BB962C8B-B14F-4D97-AF65-F5344CB8AC3E}">
        <p14:creationId xmlns:p14="http://schemas.microsoft.com/office/powerpoint/2010/main" val="141354652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/>
              <a:t>25 Emotion categories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~20 channels of emotion expression for each category. One-dimensional range is from most somatic (body) to most planned (intellectual).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How many actual manifestations (actions) for each channel? Dozens? What are they?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The AR model</a:t>
            </a:r>
          </a:p>
        </p:txBody>
      </p:sp>
    </p:spTree>
    <p:extLst>
      <p:ext uri="{BB962C8B-B14F-4D97-AF65-F5344CB8AC3E}">
        <p14:creationId xmlns:p14="http://schemas.microsoft.com/office/powerpoint/2010/main" val="1318726108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PTSD is often considered intractable.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People can wake up for decades with nightmares after the fact.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Permanent change to the brain.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Richard gray and trauma reduction</a:t>
            </a:r>
          </a:p>
        </p:txBody>
      </p:sp>
    </p:spTree>
    <p:extLst>
      <p:ext uri="{BB962C8B-B14F-4D97-AF65-F5344CB8AC3E}">
        <p14:creationId xmlns:p14="http://schemas.microsoft.com/office/powerpoint/2010/main" val="244204936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/>
              <a:t>Problem: If you revisit the event, it triggers extreme unpleasantness and also reinforces the memory.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Instead: watch yourself watching the event on a movie screen. Then the screen gets fuzzier and B &amp; W. Then watch yourself watching yourself watch the movie of what happened…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7751275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In this way the event is revisited and altered, but from a safe distance. Emotion intensity variables: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Less </a:t>
            </a:r>
            <a:r>
              <a:rPr lang="en-US" sz="3200" i="1" dirty="0"/>
              <a:t>real</a:t>
            </a:r>
          </a:p>
          <a:p>
            <a:pPr>
              <a:defRPr/>
            </a:pPr>
            <a:endParaRPr lang="en-US" sz="3200" i="1" dirty="0"/>
          </a:p>
          <a:p>
            <a:pPr>
              <a:defRPr/>
            </a:pPr>
            <a:r>
              <a:rPr lang="en-US" sz="3200" i="1" dirty="0"/>
              <a:t>Temporally distant </a:t>
            </a:r>
            <a:r>
              <a:rPr lang="en-US" sz="3200" dirty="0"/>
              <a:t>as it becomes fuzzy like a memory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840993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What can we learn about the decay of emotions from this artificial environment?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13240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In our computable model, how long does an emotion persist?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does an emotion look like: always cyclic rumination? Body feeling? Mental image?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How long does an emotion last?</a:t>
            </a:r>
          </a:p>
        </p:txBody>
      </p:sp>
    </p:spTree>
    <p:extLst>
      <p:ext uri="{BB962C8B-B14F-4D97-AF65-F5344CB8AC3E}">
        <p14:creationId xmlns:p14="http://schemas.microsoft.com/office/powerpoint/2010/main" val="1666566048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/>
              <a:t>Theory?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How do we build a computable model of sub-set selection for the manifestations of emotions and especially multiple and conflicting emotions?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is the interface </a:t>
            </a:r>
            <a:r>
              <a:rPr lang="en-US" sz="3200"/>
              <a:t>between these sets, temperament </a:t>
            </a:r>
            <a:r>
              <a:rPr lang="en-US" sz="3200" dirty="0"/>
              <a:t>editing, and moods?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Manifestation conflict set structure</a:t>
            </a:r>
          </a:p>
        </p:txBody>
      </p:sp>
    </p:spTree>
    <p:extLst>
      <p:ext uri="{BB962C8B-B14F-4D97-AF65-F5344CB8AC3E}">
        <p14:creationId xmlns:p14="http://schemas.microsoft.com/office/powerpoint/2010/main" val="700006553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/>
              <a:t>Humans are very good at learning new languages and very good at adapting to language challenges in real time.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Computers are really, </a:t>
            </a:r>
            <a:r>
              <a:rPr lang="en-US" sz="3200" i="1" dirty="0" smtClean="0"/>
              <a:t>really</a:t>
            </a:r>
            <a:r>
              <a:rPr lang="en-US" sz="3200" dirty="0" smtClean="0"/>
              <a:t> bad at understanding natural language.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How can we off load the learning burden to humans in an elegant way?</a:t>
            </a: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53400" cy="838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>
                <a:latin typeface="+mn-lt"/>
              </a:rPr>
              <a:t>Simplified language of emotion for Agents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817790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What would a simplified “language of emotions” look like?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What would discourse in this language look like?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Because computers have screens, could we use graphics as part of the language?</a:t>
            </a: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6175313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3200" dirty="0" smtClean="0"/>
              <a:t>What are the 50 (100?, 150?) common emotion “stories” that people tell.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Can be used as part of a </a:t>
            </a:r>
            <a:r>
              <a:rPr lang="en-US" sz="3200" i="1" dirty="0" smtClean="0"/>
              <a:t>sympathetic computer </a:t>
            </a:r>
            <a:r>
              <a:rPr lang="en-US" sz="3200" dirty="0" smtClean="0"/>
              <a:t>to perform classification of user scenarios.</a:t>
            </a:r>
            <a:endParaRPr lang="en-US" sz="3200" i="1" dirty="0" smtClean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Might be used to generate EIA emotions within domains that are understandable by humans.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Emotion templates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316040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My significant other left, and now I feel:</a:t>
            </a:r>
          </a:p>
          <a:p>
            <a:pPr lvl="1">
              <a:defRPr/>
            </a:pPr>
            <a:r>
              <a:rPr lang="en-US" sz="2800" dirty="0" smtClean="0"/>
              <a:t>Sad</a:t>
            </a:r>
          </a:p>
          <a:p>
            <a:pPr lvl="1">
              <a:defRPr/>
            </a:pPr>
            <a:r>
              <a:rPr lang="en-US" sz="2800" dirty="0" smtClean="0"/>
              <a:t>Angry</a:t>
            </a:r>
          </a:p>
          <a:p>
            <a:pPr lvl="1">
              <a:defRPr/>
            </a:pPr>
            <a:r>
              <a:rPr lang="en-US" sz="2800" dirty="0" smtClean="0"/>
              <a:t>Lonely</a:t>
            </a:r>
          </a:p>
          <a:p>
            <a:pPr lvl="1">
              <a:defRPr/>
            </a:pPr>
            <a:endParaRPr lang="en-US" sz="2800" dirty="0"/>
          </a:p>
          <a:p>
            <a:pPr>
              <a:defRPr/>
            </a:pPr>
            <a:r>
              <a:rPr lang="en-US" sz="3200" dirty="0" smtClean="0"/>
              <a:t>An event occurred and now I am worried about money.</a:t>
            </a: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Examples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64636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3200" dirty="0"/>
              <a:t>How does </a:t>
            </a:r>
            <a:r>
              <a:rPr lang="en-US" sz="3200" b="1" i="1" dirty="0"/>
              <a:t>emotion intensity </a:t>
            </a:r>
            <a:r>
              <a:rPr lang="en-US" sz="3200" dirty="0"/>
              <a:t>affect expression?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Annoyance and rage are in the same emotion category of </a:t>
            </a:r>
            <a:r>
              <a:rPr lang="en-US" sz="3200" i="1" dirty="0"/>
              <a:t>anger.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But intense rage may have more in common with intense joy than mild annoyance. (Body flushed, elevated heartrate, peak experience remembered for a lifetime, intense focus…)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8453481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I am fighting with members of my family and…</a:t>
            </a:r>
          </a:p>
          <a:p>
            <a:pPr>
              <a:defRPr/>
            </a:pPr>
            <a:endParaRPr lang="en-US" sz="3200" dirty="0" smtClean="0"/>
          </a:p>
          <a:p>
            <a:pPr lvl="1">
              <a:defRPr/>
            </a:pPr>
            <a:r>
              <a:rPr lang="en-US" sz="2800" dirty="0" smtClean="0"/>
              <a:t>I don’t want to talk to them any more</a:t>
            </a:r>
          </a:p>
          <a:p>
            <a:pPr lvl="1">
              <a:defRPr/>
            </a:pPr>
            <a:endParaRPr lang="en-US" sz="2800" dirty="0" smtClean="0"/>
          </a:p>
          <a:p>
            <a:pPr lvl="1">
              <a:defRPr/>
            </a:pPr>
            <a:r>
              <a:rPr lang="en-US" sz="2800" dirty="0" smtClean="0"/>
              <a:t>I have to keep re-engaging because the are family.</a:t>
            </a:r>
            <a:endParaRPr lang="en-US" sz="28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7196673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I am entering into a new phase in my life and I feel hopeful and excited.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I encountered lots of [people &amp; things, seen as objects] today and I feel uplifted.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I had a spiritual epiphany and now feel the love of God present in my life.</a:t>
            </a: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5651015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Variables in slots that are bound during a matching phase.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Ask the user.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Retrieve similar cases, possibly within the same domain.</a:t>
            </a: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+mn-lt"/>
              </a:rPr>
              <a:t>How can these templates be adapted?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356963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Using the bound template structures can we generate simple expressive language?</a:t>
            </a:r>
          </a:p>
          <a:p>
            <a:pPr>
              <a:defRPr/>
            </a:pPr>
            <a:endParaRPr lang="en-US" sz="3200" dirty="0"/>
          </a:p>
          <a:p>
            <a:pPr lvl="1">
              <a:defRPr/>
            </a:pPr>
            <a:r>
              <a:rPr lang="en-US" sz="2800" dirty="0" smtClean="0"/>
              <a:t>A: for asking questions of the user in support of being compassionate.</a:t>
            </a:r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 smtClean="0"/>
              <a:t>B: for expressing the emotions of the EIA.</a:t>
            </a:r>
            <a:endParaRPr lang="en-US" sz="28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Can we generate simple language?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216036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From a high level, what are the body systems that we can isolate to use in support of a cognitive structure of emotions?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What is the interface between those systems and cognition? (E.g., </a:t>
            </a:r>
            <a:r>
              <a:rPr lang="en-US" sz="3200" dirty="0" err="1" smtClean="0"/>
              <a:t>Castelfranchi</a:t>
            </a:r>
            <a:r>
              <a:rPr lang="en-US" sz="3200" dirty="0" err="1" smtClean="0"/>
              <a:t>’s</a:t>
            </a:r>
            <a:r>
              <a:rPr lang="en-US" sz="3200" dirty="0" smtClean="0"/>
              <a:t> feedback model over time.)</a:t>
            </a: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Body systems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5185704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What would a real emotion look like for an EIA? Is there </a:t>
            </a:r>
            <a:r>
              <a:rPr lang="en-US" sz="3200" smtClean="0"/>
              <a:t>a spectrum?</a:t>
            </a:r>
            <a:endParaRPr lang="en-US" sz="3200" dirty="0" smtClean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Must we first answer the question of pain / pleasure and sentience?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Or might we have som</a:t>
            </a:r>
            <a:r>
              <a:rPr lang="en-US" sz="3200" dirty="0" smtClean="0"/>
              <a:t>e intermediate (and achievable) state?</a:t>
            </a: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“Real” EIA emotions?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1101272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0562913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7895567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437650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863607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3200" dirty="0"/>
              <a:t>What are other dimensions besides most somatic to most planned?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What are personality templates that can appropriately activate configurations of </a:t>
            </a:r>
            <a:r>
              <a:rPr lang="en-US" sz="3200" dirty="0" err="1"/>
              <a:t>manifestative</a:t>
            </a:r>
            <a:r>
              <a:rPr lang="en-US" sz="3200" dirty="0"/>
              <a:t> personalities in graceful ways?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For example a </a:t>
            </a:r>
            <a:r>
              <a:rPr lang="en-US" sz="3200" i="1" dirty="0"/>
              <a:t>reserved </a:t>
            </a:r>
            <a:r>
              <a:rPr lang="en-US" sz="3200" dirty="0"/>
              <a:t>personality, or a </a:t>
            </a:r>
            <a:r>
              <a:rPr lang="en-US" sz="3200" i="1" dirty="0"/>
              <a:t>verbally expressive </a:t>
            </a:r>
            <a:r>
              <a:rPr lang="en-US" sz="3200" dirty="0"/>
              <a:t>one?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49772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How do we activate emotion manifestation channels to represent the mood states:</a:t>
            </a:r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Depressed</a:t>
            </a:r>
          </a:p>
          <a:p>
            <a:pPr lvl="1">
              <a:defRPr/>
            </a:pPr>
            <a:r>
              <a:rPr lang="en-US" sz="2800" dirty="0"/>
              <a:t>Aroused</a:t>
            </a:r>
          </a:p>
          <a:p>
            <a:pPr lvl="1">
              <a:defRPr/>
            </a:pPr>
            <a:r>
              <a:rPr lang="en-US" sz="2800" dirty="0"/>
              <a:t>Manic</a:t>
            </a:r>
          </a:p>
          <a:p>
            <a:pPr lvl="1">
              <a:defRPr/>
            </a:pPr>
            <a:r>
              <a:rPr lang="en-US" sz="2800" dirty="0"/>
              <a:t>Normal</a:t>
            </a:r>
          </a:p>
          <a:p>
            <a:pPr lvl="1">
              <a:defRPr/>
            </a:pPr>
            <a:r>
              <a:rPr lang="en-US" sz="2800" dirty="0"/>
              <a:t>Hopeful</a:t>
            </a:r>
          </a:p>
          <a:p>
            <a:pPr lvl="1">
              <a:defRPr/>
            </a:pPr>
            <a:r>
              <a:rPr lang="en-US" sz="2800" dirty="0"/>
              <a:t>[…]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AR: how do </a:t>
            </a:r>
            <a:r>
              <a:rPr lang="en-US" i="1" dirty="0">
                <a:latin typeface="+mn-lt"/>
              </a:rPr>
              <a:t>moods</a:t>
            </a:r>
            <a:r>
              <a:rPr lang="en-US" dirty="0">
                <a:latin typeface="+mn-lt"/>
              </a:rPr>
              <a:t> affect expression?</a:t>
            </a:r>
          </a:p>
        </p:txBody>
      </p:sp>
    </p:spTree>
    <p:extLst>
      <p:ext uri="{BB962C8B-B14F-4D97-AF65-F5344CB8AC3E}">
        <p14:creationId xmlns:p14="http://schemas.microsoft.com/office/powerpoint/2010/main" val="119500402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/>
              <a:t>When angry, one might go </a:t>
            </a:r>
            <a:r>
              <a:rPr lang="en-US" sz="3200" b="1" dirty="0"/>
              <a:t>quietly angry</a:t>
            </a:r>
            <a:r>
              <a:rPr lang="en-US" sz="3200" dirty="0"/>
              <a:t>, or </a:t>
            </a:r>
            <a:r>
              <a:rPr lang="en-US" sz="3200" b="1" dirty="0"/>
              <a:t>shout</a:t>
            </a:r>
            <a:r>
              <a:rPr lang="en-US" sz="3200" dirty="0"/>
              <a:t>. But you can’t do both at the same time.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The problem is worse when an agent experiences </a:t>
            </a:r>
            <a:r>
              <a:rPr lang="en-US" sz="3200" b="1" dirty="0"/>
              <a:t>mixed emotions.</a:t>
            </a:r>
          </a:p>
          <a:p>
            <a:pPr>
              <a:defRPr/>
            </a:pPr>
            <a:endParaRPr lang="en-US" sz="3200" b="1" dirty="0"/>
          </a:p>
          <a:p>
            <a:pPr>
              <a:defRPr/>
            </a:pPr>
            <a:r>
              <a:rPr lang="en-US" sz="3200" dirty="0"/>
              <a:t>How do we resolve these conflicts in expression of emotion? Theory?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AR: action conflict sets</a:t>
            </a:r>
          </a:p>
        </p:txBody>
      </p:sp>
    </p:spTree>
    <p:extLst>
      <p:ext uri="{BB962C8B-B14F-4D97-AF65-F5344CB8AC3E}">
        <p14:creationId xmlns:p14="http://schemas.microsoft.com/office/powerpoint/2010/main" val="416081749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3200" dirty="0"/>
              <a:t>Once we experience the </a:t>
            </a:r>
            <a:r>
              <a:rPr lang="en-US" sz="3200" i="1" dirty="0"/>
              <a:t>prospect-based emotions </a:t>
            </a:r>
            <a:r>
              <a:rPr lang="en-US" sz="3200" dirty="0"/>
              <a:t>of </a:t>
            </a:r>
            <a:r>
              <a:rPr lang="en-US" sz="3200" b="1" dirty="0"/>
              <a:t>hope</a:t>
            </a:r>
            <a:r>
              <a:rPr lang="en-US" sz="3200" dirty="0"/>
              <a:t> or </a:t>
            </a:r>
            <a:r>
              <a:rPr lang="en-US" sz="3200" b="1" dirty="0"/>
              <a:t>fear</a:t>
            </a:r>
            <a:r>
              <a:rPr lang="en-US" sz="3200" dirty="0"/>
              <a:t> we are looking to resolve these states with </a:t>
            </a:r>
            <a:r>
              <a:rPr lang="en-US" sz="3200" i="1" dirty="0"/>
              <a:t>confirmation </a:t>
            </a:r>
            <a:r>
              <a:rPr lang="en-US" sz="3200" dirty="0"/>
              <a:t>or </a:t>
            </a:r>
            <a:r>
              <a:rPr lang="en-US" sz="3200" i="1" dirty="0"/>
              <a:t>disconfirmation, </a:t>
            </a:r>
            <a:r>
              <a:rPr lang="en-US" sz="3200" dirty="0"/>
              <a:t>leading to </a:t>
            </a:r>
            <a:r>
              <a:rPr lang="en-US" sz="3200" b="1" dirty="0"/>
              <a:t>satisfaction, disappointment, fears confirmed </a:t>
            </a:r>
            <a:r>
              <a:rPr lang="en-US" sz="3200" dirty="0"/>
              <a:t>and </a:t>
            </a:r>
            <a:r>
              <a:rPr lang="en-US" sz="3200" b="1" dirty="0"/>
              <a:t>relief.</a:t>
            </a:r>
          </a:p>
          <a:p>
            <a:pPr>
              <a:defRPr/>
            </a:pPr>
            <a:endParaRPr lang="en-US" sz="3200" b="1" dirty="0"/>
          </a:p>
          <a:p>
            <a:pPr>
              <a:defRPr/>
            </a:pPr>
            <a:r>
              <a:rPr lang="en-US" sz="3200" dirty="0"/>
              <a:t>Humans have unimaginably powerful and efficient pattern-matching schemes when watching for future events of interest.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1"/>
            <a:ext cx="8153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Pattern-matching for confirmation emotions. [AR]</a:t>
            </a:r>
          </a:p>
        </p:txBody>
      </p:sp>
    </p:spTree>
    <p:extLst>
      <p:ext uri="{BB962C8B-B14F-4D97-AF65-F5344CB8AC3E}">
        <p14:creationId xmlns:p14="http://schemas.microsoft.com/office/powerpoint/2010/main" val="3303771904"/>
      </p:ext>
    </p:extLst>
  </p:cSld>
  <p:clrMapOvr>
    <a:masterClrMapping/>
  </p:clrMapOvr>
  <p:transition spd="slow"/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d:\ppoint\template\sldshow\vividlns.ppt</Template>
  <TotalTime>16243127</TotalTime>
  <Pages>62</Pages>
  <Words>2023</Words>
  <Application>Microsoft Office PowerPoint</Application>
  <PresentationFormat>On-screen Show (4:3)</PresentationFormat>
  <Paragraphs>264</Paragraphs>
  <Slides>59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Cambria</vt:lpstr>
      <vt:lpstr>Times New Roman</vt:lpstr>
      <vt:lpstr>Verdana</vt:lpstr>
      <vt:lpstr>Wingdings</vt:lpstr>
      <vt:lpstr>Wingdings 2</vt:lpstr>
      <vt:lpstr>Wingdings 3</vt:lpstr>
      <vt:lpstr>Custom Design</vt:lpstr>
      <vt:lpstr>1_Custom Design</vt:lpstr>
      <vt:lpstr>Concourse</vt:lpstr>
      <vt:lpstr>Open problems in Emotionally Intelligent agents.  Clark Elliott, Ph.D. DePaul University</vt:lpstr>
      <vt:lpstr>Cognitive models needed</vt:lpstr>
      <vt:lpstr>Model of emotion manifestations</vt:lpstr>
      <vt:lpstr>The AR model</vt:lpstr>
      <vt:lpstr>PowerPoint Presentation</vt:lpstr>
      <vt:lpstr>PowerPoint Presentation</vt:lpstr>
      <vt:lpstr>AR: how do moods affect expression?</vt:lpstr>
      <vt:lpstr>AR: action conflict sets</vt:lpstr>
      <vt:lpstr>Pattern-matching for confirmation emotions. [AR]</vt:lpstr>
      <vt:lpstr>PowerPoint Presentation</vt:lpstr>
      <vt:lpstr>PowerPoint Presentation</vt:lpstr>
      <vt:lpstr>PowerPoint Presentation</vt:lpstr>
      <vt:lpstr>PowerPoint Presentation</vt:lpstr>
      <vt:lpstr>Possible efficiency solutions</vt:lpstr>
      <vt:lpstr>Group emotions</vt:lpstr>
      <vt:lpstr>Animal emotions</vt:lpstr>
      <vt:lpstr>PowerPoint Presentation</vt:lpstr>
      <vt:lpstr>Music</vt:lpstr>
      <vt:lpstr>Music manipulation vs. expression</vt:lpstr>
      <vt:lpstr>Manipulation of EIAs with music</vt:lpstr>
      <vt:lpstr>PowerPoint Presentation</vt:lpstr>
      <vt:lpstr>Love</vt:lpstr>
      <vt:lpstr>Love</vt:lpstr>
      <vt:lpstr>PowerPoint Presentation</vt:lpstr>
      <vt:lpstr>PowerPoint Presentation</vt:lpstr>
      <vt:lpstr>PowerPoint Presentation</vt:lpstr>
      <vt:lpstr>PowerPoint Presentation</vt:lpstr>
      <vt:lpstr>Frustration</vt:lpstr>
      <vt:lpstr>PowerPoint Presentation</vt:lpstr>
      <vt:lpstr>More emotion categories…</vt:lpstr>
      <vt:lpstr>How does proprioceptive (body) feedback participate in emotions?</vt:lpstr>
      <vt:lpstr>PowerPoint Presentation</vt:lpstr>
      <vt:lpstr>PowerPoint Presentation</vt:lpstr>
      <vt:lpstr>Humor</vt:lpstr>
      <vt:lpstr>Standard emotion scenarios (AR)</vt:lpstr>
      <vt:lpstr>PowerPoint Presentation</vt:lpstr>
      <vt:lpstr>Narrative models based on AR</vt:lpstr>
      <vt:lpstr>AR emotion intensity variables</vt:lpstr>
      <vt:lpstr>Decay of emotions</vt:lpstr>
      <vt:lpstr>Richard gray and trauma reduction</vt:lpstr>
      <vt:lpstr>PowerPoint Presentation</vt:lpstr>
      <vt:lpstr>PowerPoint Presentation</vt:lpstr>
      <vt:lpstr>PowerPoint Presentation</vt:lpstr>
      <vt:lpstr>How long does an emotion last?</vt:lpstr>
      <vt:lpstr>Manifestation conflict set structure</vt:lpstr>
      <vt:lpstr>Simplified language of emotion for Agents</vt:lpstr>
      <vt:lpstr>PowerPoint Presentation</vt:lpstr>
      <vt:lpstr>Emotion templates</vt:lpstr>
      <vt:lpstr>Examples</vt:lpstr>
      <vt:lpstr>PowerPoint Presentation</vt:lpstr>
      <vt:lpstr>PowerPoint Presentation</vt:lpstr>
      <vt:lpstr>How can these templates be adapted?</vt:lpstr>
      <vt:lpstr>Can we generate simple language?</vt:lpstr>
      <vt:lpstr>Body systems</vt:lpstr>
      <vt:lpstr>“Real” EIA emotions?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Afternoon Session:</dc:title>
  <dc:creator>Greg Brewster</dc:creator>
  <dc:description>dedicated to Buster's Dad</dc:description>
  <cp:lastModifiedBy>Elliott, Clark</cp:lastModifiedBy>
  <cp:revision>433</cp:revision>
  <cp:lastPrinted>2004-09-09T22:23:27Z</cp:lastPrinted>
  <dcterms:created xsi:type="dcterms:W3CDTF">1995-06-02T21:41:18Z</dcterms:created>
  <dcterms:modified xsi:type="dcterms:W3CDTF">2019-05-14T22:14:03Z</dcterms:modified>
</cp:coreProperties>
</file>