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F4FA-53F1-4526-A7AA-2AF1A9F8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008" y="2455653"/>
            <a:ext cx="5518066" cy="918523"/>
          </a:xfrm>
        </p:spPr>
        <p:txBody>
          <a:bodyPr/>
          <a:lstStyle/>
          <a:p>
            <a:r>
              <a:rPr lang="en-US" dirty="0"/>
              <a:t>Batting!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0A33C-75AD-4CAB-A8D0-F5DD0E65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474" y="3374177"/>
            <a:ext cx="5357600" cy="369688"/>
          </a:xfrm>
        </p:spPr>
        <p:txBody>
          <a:bodyPr/>
          <a:lstStyle/>
          <a:p>
            <a:r>
              <a:rPr lang="en-US" dirty="0"/>
              <a:t>A program to calculate your batting average.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0E909-8DD7-440C-AA76-7E6F3A16D99A}"/>
              </a:ext>
            </a:extLst>
          </p:cNvPr>
          <p:cNvSpPr txBox="1"/>
          <p:nvPr/>
        </p:nvSpPr>
        <p:spPr>
          <a:xfrm>
            <a:off x="5152548" y="382850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Jordan Salm</a:t>
            </a:r>
          </a:p>
        </p:txBody>
      </p:sp>
    </p:spTree>
    <p:extLst>
      <p:ext uri="{BB962C8B-B14F-4D97-AF65-F5344CB8AC3E}">
        <p14:creationId xmlns:p14="http://schemas.microsoft.com/office/powerpoint/2010/main" val="13141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2392D-AFC0-4BC5-8278-3ECC64A4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is how a batting average is calculated.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699236-4595-4594-B906-B7332222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61" y="1740310"/>
            <a:ext cx="3269812" cy="4309634"/>
          </a:xfrm>
        </p:spPr>
        <p:txBody>
          <a:bodyPr>
            <a:normAutofit/>
          </a:bodyPr>
          <a:lstStyle/>
          <a:p>
            <a:r>
              <a:rPr lang="en-US" sz="1600" dirty="0"/>
              <a:t>Batting average is calculated by taking the number of hits divided by the number of at bats, then rounding the number to the third decimal point.</a:t>
            </a:r>
          </a:p>
        </p:txBody>
      </p:sp>
      <p:pic>
        <p:nvPicPr>
          <p:cNvPr id="8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26AC76AA-271F-4256-A151-3C19E5C219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6" r="-4" b="5222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E90A-8892-4126-9437-C02E9775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and Process Of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0120-30FC-4E2C-8064-4C7A708B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will calculate the batting average over a user entered amount of games played</a:t>
            </a:r>
          </a:p>
          <a:p>
            <a:r>
              <a:rPr lang="en-US" dirty="0"/>
              <a:t>The user will then enter the amount of at bats and hits in each game</a:t>
            </a:r>
          </a:p>
          <a:p>
            <a:r>
              <a:rPr lang="en-US" dirty="0"/>
              <a:t>Once all the hits and the at bats are added, then it will be calculated.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4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915-0369-40B6-BD4A-18B2A176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39A7-0922-4783-BDFD-23EB638E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program stored the number of games played.</a:t>
            </a:r>
          </a:p>
          <a:p>
            <a:r>
              <a:rPr lang="en-US" dirty="0"/>
              <a:t>Next, the program will store user entered numbers for at bats and hits per game</a:t>
            </a:r>
          </a:p>
          <a:p>
            <a:r>
              <a:rPr lang="en-US" dirty="0"/>
              <a:t>Then, the program will calculate the batting average based on the two numbers entered.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9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23">
            <a:extLst>
              <a:ext uri="{FF2B5EF4-FFF2-40B4-BE49-F238E27FC236}">
                <a16:creationId xmlns:a16="http://schemas.microsoft.com/office/drawing/2014/main" id="{9CC4AF46-A1F3-4DF9-8F71-44A6B10E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5">
            <a:extLst>
              <a:ext uri="{FF2B5EF4-FFF2-40B4-BE49-F238E27FC236}">
                <a16:creationId xmlns:a16="http://schemas.microsoft.com/office/drawing/2014/main" id="{0E798FC9-A14A-487D-88A2-A57F0029D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27">
            <a:extLst>
              <a:ext uri="{FF2B5EF4-FFF2-40B4-BE49-F238E27FC236}">
                <a16:creationId xmlns:a16="http://schemas.microsoft.com/office/drawing/2014/main" id="{C5065053-9EF0-4668-9CF6-DD9A49BE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29">
            <a:extLst>
              <a:ext uri="{FF2B5EF4-FFF2-40B4-BE49-F238E27FC236}">
                <a16:creationId xmlns:a16="http://schemas.microsoft.com/office/drawing/2014/main" id="{5CD8DEDF-3AC4-4735-B9FF-7BE084C2B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E106AA5C-5136-4C1B-8030-6FE6F0F5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B7410167-A5D0-4B9C-A90D-300AF6533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2637-2E2D-4403-8C4D-AB11599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Screenshot of Program Running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78457-5E4E-46FE-B8A6-ADA6427D7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47" y="1193039"/>
            <a:ext cx="5297322" cy="447258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04A2D297-946C-413D-8762-81BB0BB7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6A27-D0A5-473C-B40D-1A18AC80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1809-A078-4E07-B452-87CAAD1E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was built to be scalable</a:t>
            </a:r>
          </a:p>
          <a:p>
            <a:r>
              <a:rPr lang="en-US" dirty="0"/>
              <a:t>If there are more stats that are interested in being calculated, the program is made to handle those and be able to calculate those.</a:t>
            </a:r>
          </a:p>
          <a:p>
            <a:r>
              <a:rPr lang="en-US" dirty="0"/>
              <a:t>Examples of stats include, a batter’s on-base percentage (OBP) or their batting average with runners in scoring position (RISP).</a:t>
            </a:r>
          </a:p>
        </p:txBody>
      </p:sp>
    </p:spTree>
    <p:extLst>
      <p:ext uri="{BB962C8B-B14F-4D97-AF65-F5344CB8AC3E}">
        <p14:creationId xmlns:p14="http://schemas.microsoft.com/office/powerpoint/2010/main" val="160438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Batting!</vt:lpstr>
      <vt:lpstr>This is how a batting average is calculated.</vt:lpstr>
      <vt:lpstr>Goals and Process Of The Program</vt:lpstr>
      <vt:lpstr>How Its Made</vt:lpstr>
      <vt:lpstr>Screenshot of Program Running</vt:lpstr>
      <vt:lpstr>Program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Batting!</dc:title>
  <dc:creator>JD</dc:creator>
  <cp:lastModifiedBy>JD</cp:lastModifiedBy>
  <cp:revision>1</cp:revision>
  <dcterms:created xsi:type="dcterms:W3CDTF">2019-08-08T02:23:34Z</dcterms:created>
  <dcterms:modified xsi:type="dcterms:W3CDTF">2019-08-08T02:23:39Z</dcterms:modified>
</cp:coreProperties>
</file>