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71" r:id="rId3"/>
    <p:sldId id="272" r:id="rId4"/>
    <p:sldId id="257" r:id="rId5"/>
    <p:sldId id="258" r:id="rId6"/>
    <p:sldId id="274" r:id="rId7"/>
    <p:sldId id="275" r:id="rId8"/>
    <p:sldId id="276" r:id="rId9"/>
    <p:sldId id="262" r:id="rId10"/>
    <p:sldId id="263" r:id="rId11"/>
    <p:sldId id="267" r:id="rId12"/>
    <p:sldId id="268" r:id="rId13"/>
    <p:sldId id="269" r:id="rId14"/>
  </p:sldIdLst>
  <p:sldSz cx="9144000" cy="5143500" type="screen16x9"/>
  <p:notesSz cx="6858000" cy="9144000"/>
  <p:embeddedFontLst>
    <p:embeddedFont>
      <p:font typeface="Average" panose="020B0604020202020204" charset="0"/>
      <p:regular r:id="rId16"/>
    </p:embeddedFont>
    <p:embeddedFont>
      <p:font typeface="Oswald" panose="020B0604020202020204" charset="0"/>
      <p:regular r:id="rId17"/>
      <p:bold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dac2d3fdb1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dac2d3fdb1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dac2d3fdb1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dac2d3fdb1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dd363df541_2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dd363df541_2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dac2d3fdb1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dac2d3fdb1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dac2d3fdb1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dac2d3fdb1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dac2d3fdb1_0_3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dac2d3fdb1_0_3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dd363df54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dd363df54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Hobby Project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Richard Redman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Review</a:t>
            </a:r>
            <a:endParaRPr/>
          </a:p>
        </p:txBody>
      </p:sp>
      <p:sp>
        <p:nvSpPr>
          <p:cNvPr id="107" name="Google Shape;107;p20"/>
          <p:cNvSpPr txBox="1">
            <a:spLocks noGrp="1"/>
          </p:cNvSpPr>
          <p:nvPr>
            <p:ph type="body" idx="1"/>
          </p:nvPr>
        </p:nvSpPr>
        <p:spPr>
          <a:xfrm>
            <a:off x="224294" y="1233157"/>
            <a:ext cx="3639456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dirty="0"/>
              <a:t>Completed</a:t>
            </a:r>
          </a:p>
          <a:p>
            <a:r>
              <a:rPr lang="en-GB" dirty="0"/>
              <a:t>Full Crud functionality</a:t>
            </a:r>
          </a:p>
          <a:p>
            <a:endParaRPr lang="en-GB" dirty="0"/>
          </a:p>
          <a:p>
            <a:r>
              <a:rPr lang="en-GB" dirty="0"/>
              <a:t>DB Storage</a:t>
            </a:r>
          </a:p>
          <a:p>
            <a:pPr marL="114300" indent="0">
              <a:buNone/>
            </a:pPr>
            <a:endParaRPr lang="en-GB" dirty="0"/>
          </a:p>
          <a:p>
            <a:r>
              <a:rPr lang="en-GB" dirty="0"/>
              <a:t>Working Front-end</a:t>
            </a:r>
          </a:p>
          <a:p>
            <a:pPr marL="114300" indent="0">
              <a:buNone/>
            </a:pPr>
            <a:endParaRPr lang="en-GB" dirty="0"/>
          </a:p>
          <a:p>
            <a:r>
              <a:rPr lang="en-GB" dirty="0"/>
              <a:t>Documentation</a:t>
            </a:r>
          </a:p>
          <a:p>
            <a:pPr marL="114300" indent="0">
              <a:buNone/>
            </a:pPr>
            <a:endParaRPr lang="en-GB" dirty="0"/>
          </a:p>
          <a:p>
            <a:r>
              <a:rPr lang="en-GB" dirty="0"/>
              <a:t>Testing</a:t>
            </a:r>
          </a:p>
          <a:p>
            <a:endParaRPr lang="en-GB" dirty="0"/>
          </a:p>
          <a:p>
            <a:r>
              <a:rPr lang="en-GB" dirty="0"/>
              <a:t>HTML and JavaScript </a:t>
            </a:r>
          </a:p>
          <a:p>
            <a:endParaRPr lang="en-GB" dirty="0"/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3750" y="3258025"/>
            <a:ext cx="4968549" cy="150707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07;p20">
            <a:extLst>
              <a:ext uri="{FF2B5EF4-FFF2-40B4-BE49-F238E27FC236}">
                <a16:creationId xmlns:a16="http://schemas.microsoft.com/office/drawing/2014/main" id="{9D66491D-C5F1-4881-9ADD-83576D4DE420}"/>
              </a:ext>
            </a:extLst>
          </p:cNvPr>
          <p:cNvSpPr txBox="1">
            <a:spLocks/>
          </p:cNvSpPr>
          <p:nvPr/>
        </p:nvSpPr>
        <p:spPr>
          <a:xfrm>
            <a:off x="3953436" y="1233157"/>
            <a:ext cx="3406412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114300" indent="0">
              <a:buFont typeface="Average"/>
              <a:buNone/>
            </a:pPr>
            <a:r>
              <a:rPr lang="en-GB" dirty="0"/>
              <a:t>Left Behind</a:t>
            </a:r>
          </a:p>
          <a:p>
            <a:r>
              <a:rPr lang="en-GB" dirty="0"/>
              <a:t>Ordered Lists</a:t>
            </a:r>
          </a:p>
          <a:p>
            <a:r>
              <a:rPr lang="en-GB" dirty="0"/>
              <a:t>CSS use to make the page look better</a:t>
            </a:r>
          </a:p>
          <a:p>
            <a:r>
              <a:rPr lang="en-GB" dirty="0"/>
              <a:t>DTO on the Receive side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retrospective</a:t>
            </a:r>
            <a:endParaRPr/>
          </a:p>
        </p:txBody>
      </p:sp>
      <p:sp>
        <p:nvSpPr>
          <p:cNvPr id="136" name="Google Shape;136;p24"/>
          <p:cNvSpPr txBox="1">
            <a:spLocks noGrp="1"/>
          </p:cNvSpPr>
          <p:nvPr>
            <p:ph type="body" idx="1"/>
          </p:nvPr>
        </p:nvSpPr>
        <p:spPr>
          <a:xfrm>
            <a:off x="4478450" y="1152475"/>
            <a:ext cx="3558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Could be improved</a:t>
            </a:r>
          </a:p>
          <a:p>
            <a:pPr marL="285750" indent="-285750"/>
            <a:r>
              <a:rPr lang="en-GB" dirty="0"/>
              <a:t>M</a:t>
            </a:r>
            <a:r>
              <a:rPr lang="en" dirty="0"/>
              <a:t>ore use of interfaces</a:t>
            </a:r>
          </a:p>
          <a:p>
            <a:pPr marL="285750" indent="-285750"/>
            <a:r>
              <a:rPr lang="en-GB" dirty="0"/>
              <a:t>More JavaScript Structure</a:t>
            </a:r>
          </a:p>
          <a:p>
            <a:pPr marL="285750" indent="-285750"/>
            <a:r>
              <a:rPr lang="en-GB" dirty="0"/>
              <a:t>More Security</a:t>
            </a:r>
          </a:p>
          <a:p>
            <a:pPr marL="285750" indent="-285750"/>
            <a:r>
              <a:rPr lang="en-GB" dirty="0"/>
              <a:t>More CSS</a:t>
            </a:r>
          </a:p>
          <a:p>
            <a:pPr marL="285750" indent="-285750"/>
            <a:r>
              <a:rPr lang="en-GB" dirty="0"/>
              <a:t>Stop using Thread. Sleep()</a:t>
            </a:r>
          </a:p>
          <a:p>
            <a:pPr marL="285750" indent="-285750"/>
            <a:r>
              <a:rPr lang="en-GB" dirty="0"/>
              <a:t>Start using Profiles</a:t>
            </a:r>
          </a:p>
          <a:p>
            <a:pPr marL="285750" indent="-285750"/>
            <a:endParaRPr lang="en-GB" dirty="0"/>
          </a:p>
          <a:p>
            <a:pPr marL="285750" indent="-285750"/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137" name="Google Shape;13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3747" y="3457299"/>
            <a:ext cx="3774100" cy="168620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36;p24">
            <a:extLst>
              <a:ext uri="{FF2B5EF4-FFF2-40B4-BE49-F238E27FC236}">
                <a16:creationId xmlns:a16="http://schemas.microsoft.com/office/drawing/2014/main" id="{DE77C30A-893C-455F-AB2D-1FAE8DFEA878}"/>
              </a:ext>
            </a:extLst>
          </p:cNvPr>
          <p:cNvSpPr txBox="1">
            <a:spLocks/>
          </p:cNvSpPr>
          <p:nvPr/>
        </p:nvSpPr>
        <p:spPr>
          <a:xfrm>
            <a:off x="394650" y="1152475"/>
            <a:ext cx="35583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indent="0">
              <a:buFont typeface="Average"/>
              <a:buNone/>
            </a:pPr>
            <a:r>
              <a:rPr lang="en-GB" dirty="0"/>
              <a:t>Went well</a:t>
            </a:r>
          </a:p>
          <a:p>
            <a:pPr marL="285750" indent="-285750"/>
            <a:r>
              <a:rPr lang="en-GB" dirty="0"/>
              <a:t>Keep good structure JAVA </a:t>
            </a:r>
          </a:p>
          <a:p>
            <a:pPr marL="285750" indent="-285750"/>
            <a:r>
              <a:rPr lang="en-GB" dirty="0"/>
              <a:t>Keep Fully Working Project</a:t>
            </a:r>
          </a:p>
          <a:p>
            <a:pPr marL="285750" indent="-285750"/>
            <a:r>
              <a:rPr lang="en-GB" dirty="0"/>
              <a:t>Keep good testing coverage</a:t>
            </a:r>
          </a:p>
          <a:p>
            <a:pPr marL="285750" indent="-285750"/>
            <a:r>
              <a:rPr lang="en-GB" dirty="0"/>
              <a:t>Keep Front-end Structure</a:t>
            </a:r>
          </a:p>
          <a:p>
            <a:pPr marL="285750" indent="-285750"/>
            <a:r>
              <a:rPr lang="en-GB" dirty="0"/>
              <a:t>Keep Git and Jira </a:t>
            </a:r>
          </a:p>
          <a:p>
            <a:pPr marL="285750" indent="-285750"/>
            <a:r>
              <a:rPr lang="en-GB" dirty="0"/>
              <a:t>Keep initial Setup</a:t>
            </a:r>
          </a:p>
          <a:p>
            <a:pPr marL="285750" indent="-285750"/>
            <a:endParaRPr lang="en-GB" dirty="0"/>
          </a:p>
          <a:p>
            <a:pPr marL="285750" indent="-285750"/>
            <a:endParaRPr lang="en-GB" dirty="0"/>
          </a:p>
          <a:p>
            <a:pPr marL="285750" indent="-285750"/>
            <a:endParaRPr lang="en-GB" dirty="0"/>
          </a:p>
          <a:p>
            <a:pPr marL="285750" indent="-285750"/>
            <a:endParaRPr lang="en-GB" dirty="0"/>
          </a:p>
          <a:p>
            <a:pPr marL="285750" indent="-285750"/>
            <a:endParaRPr lang="en-GB" dirty="0"/>
          </a:p>
          <a:p>
            <a:pPr marL="285750" indent="-285750"/>
            <a:endParaRPr lang="en-GB" dirty="0"/>
          </a:p>
          <a:p>
            <a:pPr marL="285750" indent="-285750"/>
            <a:endParaRPr lang="en-GB" dirty="0"/>
          </a:p>
          <a:p>
            <a:pPr marL="0" indent="0">
              <a:spcBef>
                <a:spcPts val="1200"/>
              </a:spcBef>
              <a:spcAft>
                <a:spcPts val="1200"/>
              </a:spcAft>
              <a:buFont typeface="Average"/>
              <a:buNone/>
            </a:pPr>
            <a:endParaRPr lang="en-GB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Lernt Outcomes</a:t>
            </a:r>
            <a:endParaRPr/>
          </a:p>
        </p:txBody>
      </p:sp>
      <p:sp>
        <p:nvSpPr>
          <p:cNvPr id="143" name="Google Shape;143;p25"/>
          <p:cNvSpPr txBox="1">
            <a:spLocks noGrp="1"/>
          </p:cNvSpPr>
          <p:nvPr>
            <p:ph type="body" idx="1"/>
          </p:nvPr>
        </p:nvSpPr>
        <p:spPr>
          <a:xfrm>
            <a:off x="347075" y="1145400"/>
            <a:ext cx="4094685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80010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GB" sz="1600" dirty="0"/>
              <a:t>Focus more on JS</a:t>
            </a:r>
          </a:p>
          <a:p>
            <a:pPr marL="80010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GB" sz="1600" dirty="0"/>
              <a:t>Java is Solid</a:t>
            </a:r>
          </a:p>
          <a:p>
            <a:pPr marL="80010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GB" sz="1600" dirty="0"/>
              <a:t>Initial Setup </a:t>
            </a:r>
          </a:p>
          <a:p>
            <a:pPr marL="80010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GB" sz="1600" dirty="0"/>
              <a:t> Look into Security of backend</a:t>
            </a:r>
          </a:p>
          <a:p>
            <a:pPr marL="80010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GB" sz="1600" dirty="0"/>
              <a:t>Look into Bootstrap 5 objects</a:t>
            </a:r>
          </a:p>
          <a:p>
            <a:pPr marL="80010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GB" sz="1600" dirty="0"/>
              <a:t>Plan for extra time to be left</a:t>
            </a:r>
          </a:p>
          <a:p>
            <a:pPr marL="80010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endParaRPr lang="en-GB" sz="1600" dirty="0"/>
          </a:p>
          <a:p>
            <a:pPr marL="80010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endParaRPr lang="en-GB" sz="1600" dirty="0"/>
          </a:p>
          <a:p>
            <a:pPr marL="800100" lvl="0" algn="l" rtl="0">
              <a:spcBef>
                <a:spcPts val="1200"/>
              </a:spcBef>
              <a:spcAft>
                <a:spcPts val="1200"/>
              </a:spcAft>
              <a:buAutoNum type="arabicPeriod"/>
            </a:pPr>
            <a:endParaRPr dirty="0"/>
          </a:p>
        </p:txBody>
      </p:sp>
      <p:pic>
        <p:nvPicPr>
          <p:cNvPr id="144" name="Google Shape;14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8996" y="2082656"/>
            <a:ext cx="4511027" cy="2354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6EC2CB2-2BD2-4F24-8E5D-B56F25E4E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Approach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1CF52B-C934-4001-8C71-362F552FCD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5127635" cy="1419275"/>
          </a:xfrm>
        </p:spPr>
        <p:txBody>
          <a:bodyPr/>
          <a:lstStyle/>
          <a:p>
            <a:r>
              <a:rPr lang="en-GB" dirty="0"/>
              <a:t>Web application</a:t>
            </a:r>
          </a:p>
          <a:p>
            <a:r>
              <a:rPr lang="en-GB" dirty="0"/>
              <a:t>Backend Java</a:t>
            </a:r>
          </a:p>
          <a:p>
            <a:r>
              <a:rPr lang="en-GB" dirty="0"/>
              <a:t>Database with a relation</a:t>
            </a: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A9E664AD-71FE-4DB8-B9FA-874BA47017EE}"/>
              </a:ext>
            </a:extLst>
          </p:cNvPr>
          <p:cNvSpPr txBox="1">
            <a:spLocks/>
          </p:cNvSpPr>
          <p:nvPr/>
        </p:nvSpPr>
        <p:spPr>
          <a:xfrm>
            <a:off x="311700" y="22854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GB" dirty="0"/>
              <a:t>Solution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F47405E1-A11B-4189-AF95-31203E9959B2}"/>
              </a:ext>
            </a:extLst>
          </p:cNvPr>
          <p:cNvSpPr txBox="1">
            <a:spLocks/>
          </p:cNvSpPr>
          <p:nvPr/>
        </p:nvSpPr>
        <p:spPr>
          <a:xfrm>
            <a:off x="385658" y="3073164"/>
            <a:ext cx="5127635" cy="141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r>
              <a:rPr lang="en-GB" dirty="0"/>
              <a:t>Drivers and Races</a:t>
            </a:r>
          </a:p>
          <a:p>
            <a:r>
              <a:rPr lang="en-GB" dirty="0"/>
              <a:t>Nested list</a:t>
            </a:r>
          </a:p>
          <a:p>
            <a:r>
              <a:rPr lang="en-GB" dirty="0"/>
              <a:t>Crud Functionality</a:t>
            </a:r>
          </a:p>
          <a:p>
            <a:r>
              <a:rPr lang="en-GB" dirty="0"/>
              <a:t>Modal and List Cards</a:t>
            </a:r>
          </a:p>
        </p:txBody>
      </p:sp>
      <p:pic>
        <p:nvPicPr>
          <p:cNvPr id="6" name="Picture 5" descr="Shape&#10;&#10;Description automatically generated">
            <a:extLst>
              <a:ext uri="{FF2B5EF4-FFF2-40B4-BE49-F238E27FC236}">
                <a16:creationId xmlns:a16="http://schemas.microsoft.com/office/drawing/2014/main" id="{94FDAD67-2300-4B7D-9637-BFEA89BB0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1725" y="731375"/>
            <a:ext cx="5087547" cy="18909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6CDB858-2275-49B8-BB4E-B10F950ACF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1724" y="2825959"/>
            <a:ext cx="5087547" cy="1956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936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4C677-26BE-49F6-84F0-4F3DE6B86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Sprint Plan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CF8CD6-793D-4A02-AC58-1388CE6332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Need Create a Nested list</a:t>
            </a:r>
          </a:p>
          <a:p>
            <a:r>
              <a:rPr lang="en-GB" dirty="0"/>
              <a:t>Need Crud Functionality on Races</a:t>
            </a:r>
          </a:p>
          <a:p>
            <a:r>
              <a:rPr lang="en-GB" dirty="0"/>
              <a:t>Need Crud Functionality on  Drivers</a:t>
            </a:r>
          </a:p>
          <a:p>
            <a:r>
              <a:rPr lang="en-GB" dirty="0"/>
              <a:t>Want Good looking frontend on all devices</a:t>
            </a:r>
          </a:p>
          <a:p>
            <a:r>
              <a:rPr lang="en-GB" dirty="0"/>
              <a:t>Documentation(ERD, UML .etc)</a:t>
            </a:r>
          </a:p>
          <a:p>
            <a:r>
              <a:rPr lang="en-GB" dirty="0"/>
              <a:t>Want user orderable lists</a:t>
            </a:r>
          </a:p>
          <a:p>
            <a:r>
              <a:rPr lang="en-GB" dirty="0"/>
              <a:t>Want able to order by category</a:t>
            </a:r>
          </a:p>
          <a:p>
            <a:r>
              <a:rPr lang="en-GB" dirty="0"/>
              <a:t>Need testing</a:t>
            </a:r>
          </a:p>
          <a:p>
            <a:r>
              <a:rPr lang="en-GB" dirty="0"/>
              <a:t>Need compliable code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4639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Technology learnt to the IMS</a:t>
            </a:r>
            <a:endParaRPr dirty="0"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203512"/>
            <a:ext cx="3529326" cy="377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61950">
              <a:lnSpc>
                <a:spcPct val="95000"/>
              </a:lnSpc>
              <a:buSzPts val="2100"/>
            </a:pPr>
            <a:r>
              <a:rPr lang="en" dirty="0"/>
              <a:t>Git repos</a:t>
            </a:r>
            <a:endParaRPr dirty="0"/>
          </a:p>
          <a:p>
            <a:pPr indent="-361950">
              <a:lnSpc>
                <a:spcPct val="95000"/>
              </a:lnSpc>
              <a:spcBef>
                <a:spcPts val="1200"/>
              </a:spcBef>
              <a:buSzPts val="2100"/>
            </a:pPr>
            <a:r>
              <a:rPr lang="en" dirty="0"/>
              <a:t>Jira and Scrum boards</a:t>
            </a:r>
            <a:endParaRPr dirty="0"/>
          </a:p>
          <a:p>
            <a:pPr indent="-361950">
              <a:lnSpc>
                <a:spcPct val="95000"/>
              </a:lnSpc>
              <a:spcBef>
                <a:spcPts val="1200"/>
              </a:spcBef>
              <a:buSzPts val="2100"/>
            </a:pPr>
            <a:r>
              <a:rPr lang="en" dirty="0"/>
              <a:t>Java</a:t>
            </a:r>
            <a:endParaRPr dirty="0"/>
          </a:p>
          <a:p>
            <a:pPr indent="-361950">
              <a:lnSpc>
                <a:spcPct val="95000"/>
              </a:lnSpc>
              <a:spcBef>
                <a:spcPts val="1200"/>
              </a:spcBef>
              <a:buSzPts val="2100"/>
            </a:pPr>
            <a:r>
              <a:rPr lang="en" dirty="0"/>
              <a:t>SQL</a:t>
            </a:r>
          </a:p>
          <a:p>
            <a:pPr indent="-361950">
              <a:lnSpc>
                <a:spcPct val="95000"/>
              </a:lnSpc>
              <a:spcBef>
                <a:spcPts val="1200"/>
              </a:spcBef>
              <a:buSzPts val="2100"/>
            </a:pPr>
            <a:r>
              <a:rPr lang="en" dirty="0"/>
              <a:t>Html/CSS</a:t>
            </a:r>
          </a:p>
          <a:p>
            <a:pPr indent="-361950">
              <a:lnSpc>
                <a:spcPct val="95000"/>
              </a:lnSpc>
              <a:spcBef>
                <a:spcPts val="1200"/>
              </a:spcBef>
              <a:buSzPts val="2100"/>
            </a:pPr>
            <a:r>
              <a:rPr lang="en" dirty="0"/>
              <a:t>CSS</a:t>
            </a:r>
          </a:p>
          <a:p>
            <a:pPr indent="-361950">
              <a:lnSpc>
                <a:spcPct val="95000"/>
              </a:lnSpc>
              <a:spcBef>
                <a:spcPts val="1200"/>
              </a:spcBef>
              <a:buSzPts val="2100"/>
            </a:pPr>
            <a:r>
              <a:rPr lang="en" dirty="0"/>
              <a:t>JavaScript</a:t>
            </a:r>
          </a:p>
          <a:p>
            <a:pPr indent="-361950">
              <a:lnSpc>
                <a:spcPct val="95000"/>
              </a:lnSpc>
              <a:spcBef>
                <a:spcPts val="1200"/>
              </a:spcBef>
              <a:buSzPts val="2100"/>
            </a:pPr>
            <a:r>
              <a:rPr lang="en-GB" dirty="0"/>
              <a:t>Junit/ Mockito</a:t>
            </a:r>
          </a:p>
          <a:p>
            <a:pPr indent="-361950">
              <a:lnSpc>
                <a:spcPct val="95000"/>
              </a:lnSpc>
              <a:spcBef>
                <a:spcPts val="1200"/>
              </a:spcBef>
              <a:buSzPts val="2100"/>
            </a:pPr>
            <a:r>
              <a:rPr lang="en-GB" dirty="0"/>
              <a:t>Selenium</a:t>
            </a:r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13200" y="827925"/>
            <a:ext cx="2185476" cy="1456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02975" y="2284901"/>
            <a:ext cx="3695700" cy="123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02975" y="827925"/>
            <a:ext cx="1510225" cy="145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02975" y="3523155"/>
            <a:ext cx="3695700" cy="1543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Selenium (software) - Wikiwand">
            <a:extLst>
              <a:ext uri="{FF2B5EF4-FFF2-40B4-BE49-F238E27FC236}">
                <a16:creationId xmlns:a16="http://schemas.microsoft.com/office/drawing/2014/main" id="{4474E94F-96A6-40CA-9FDA-8939CA5502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6479" y="827925"/>
            <a:ext cx="1206495" cy="1255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A89E57F8-C336-4992-AB15-4BB881079B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5997" y="3451475"/>
            <a:ext cx="1238250" cy="161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ML - Wikipedia">
            <a:extLst>
              <a:ext uri="{FF2B5EF4-FFF2-40B4-BE49-F238E27FC236}">
                <a16:creationId xmlns:a16="http://schemas.microsoft.com/office/drawing/2014/main" id="{D47A69D6-0C9D-48F5-BEF5-FDA7AAD7EF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6478" y="2084639"/>
            <a:ext cx="1206496" cy="1366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>
            <a:off x="276325" y="5157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Version Control</a:t>
            </a:r>
            <a:endParaRPr dirty="0"/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625500" cy="295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GIT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Branch feature Model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Checkout new branch for each section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Merge back to dev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Push dev to Github repo</a:t>
            </a:r>
            <a:endParaRPr dirty="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9972" y="729150"/>
            <a:ext cx="3575900" cy="2011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1D7D726-0A24-40ED-9100-44EE2D7A33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651" y="3443632"/>
            <a:ext cx="7106642" cy="133368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F5E45-986E-4CBA-B2A7-9921A75FF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Testing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F5F5C4-2B2D-49A0-A2C9-ADD43B5D95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0818" y="1216959"/>
            <a:ext cx="2884393" cy="3402105"/>
          </a:xfrm>
        </p:spPr>
        <p:txBody>
          <a:bodyPr/>
          <a:lstStyle/>
          <a:p>
            <a:r>
              <a:rPr lang="en-GB" dirty="0"/>
              <a:t>Good 80%test coverage </a:t>
            </a:r>
          </a:p>
          <a:p>
            <a:r>
              <a:rPr lang="en-GB" dirty="0"/>
              <a:t>Very few code smells</a:t>
            </a:r>
          </a:p>
          <a:p>
            <a:r>
              <a:rPr lang="en-GB" dirty="0"/>
              <a:t>A rating on ¾</a:t>
            </a:r>
          </a:p>
          <a:p>
            <a:endParaRPr lang="en-GB" dirty="0"/>
          </a:p>
          <a:p>
            <a:r>
              <a:rPr lang="en-GB" dirty="0"/>
              <a:t>No testing coverage seen</a:t>
            </a:r>
          </a:p>
          <a:p>
            <a:r>
              <a:rPr lang="en-GB" dirty="0"/>
              <a:t>Some duplicate code</a:t>
            </a:r>
          </a:p>
          <a:p>
            <a:r>
              <a:rPr lang="en-GB" dirty="0"/>
              <a:t>4 critical vulnerability's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2024E9-51B7-40FD-A43C-91D428F07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9788" y="2211966"/>
            <a:ext cx="4760259" cy="26255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88F7EB3-E237-4B14-B9E5-A462D62D22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9788" y="178158"/>
            <a:ext cx="4760259" cy="191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437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A3438-85A4-4B1D-A62D-6E44F19C2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Vulnerability's</a:t>
            </a:r>
            <a:br>
              <a:rPr lang="en-GB" dirty="0"/>
            </a:b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82FBB7-A93B-407C-B452-4EABD81402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1" y="1152475"/>
            <a:ext cx="4179618" cy="3416400"/>
          </a:xfrm>
        </p:spPr>
        <p:txBody>
          <a:bodyPr/>
          <a:lstStyle/>
          <a:p>
            <a:r>
              <a:rPr lang="en-GB" dirty="0"/>
              <a:t>Within the Controllers</a:t>
            </a:r>
          </a:p>
          <a:p>
            <a:endParaRPr lang="en-GB" dirty="0"/>
          </a:p>
          <a:p>
            <a:r>
              <a:rPr lang="en-GB" dirty="0"/>
              <a:t>Incoming objects</a:t>
            </a:r>
          </a:p>
          <a:p>
            <a:endParaRPr lang="en-GB" dirty="0"/>
          </a:p>
          <a:p>
            <a:r>
              <a:rPr lang="en-GB" dirty="0"/>
              <a:t>Should used DTO for both sides</a:t>
            </a:r>
          </a:p>
          <a:p>
            <a:endParaRPr lang="en-GB" dirty="0"/>
          </a:p>
          <a:p>
            <a:r>
              <a:rPr lang="en-GB" dirty="0"/>
              <a:t>Malicious code sent to the DB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FBAC37-F80C-41B8-AC1F-E32139ED38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390006"/>
            <a:ext cx="4399707" cy="2601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039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FE0F8-D04C-4314-AF12-5DD4BEFCE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User stories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FA7A2B-CD96-40D0-9157-6B0FDDD270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0" y="1152476"/>
            <a:ext cx="3983193" cy="12948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36EEF41-7CE9-42E0-8F95-989A8036D9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4892" y="1152474"/>
            <a:ext cx="4458455" cy="12948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74A4718-7B03-4C4A-9F94-54F2D6ABAB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700" y="2447365"/>
            <a:ext cx="3983191" cy="133475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C08EF09-E263-46E3-B39A-2075DF9F4F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94891" y="2447364"/>
            <a:ext cx="4458455" cy="133475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90C779A-6238-4B4B-BF27-6C27B127A4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88451" y="3782120"/>
            <a:ext cx="3612878" cy="1206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891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of project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276</Words>
  <Application>Microsoft Office PowerPoint</Application>
  <PresentationFormat>On-screen Show (16:9)</PresentationFormat>
  <Paragraphs>104</Paragraphs>
  <Slides>13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Oswald</vt:lpstr>
      <vt:lpstr>Average</vt:lpstr>
      <vt:lpstr>Arial</vt:lpstr>
      <vt:lpstr>Slate</vt:lpstr>
      <vt:lpstr>Hobby Project</vt:lpstr>
      <vt:lpstr>Approach</vt:lpstr>
      <vt:lpstr>Sprint Plan</vt:lpstr>
      <vt:lpstr>Technology learnt to the IMS</vt:lpstr>
      <vt:lpstr>Version Control</vt:lpstr>
      <vt:lpstr>Testing</vt:lpstr>
      <vt:lpstr>Vulnerability's </vt:lpstr>
      <vt:lpstr>User stories</vt:lpstr>
      <vt:lpstr>Demo of project</vt:lpstr>
      <vt:lpstr>Sprint Review</vt:lpstr>
      <vt:lpstr>Sprint retrospective</vt:lpstr>
      <vt:lpstr>Lernt Outcomes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Hobby Project</dc:title>
  <dc:creator>richard redman</dc:creator>
  <cp:lastModifiedBy>richard redman</cp:lastModifiedBy>
  <cp:revision>15</cp:revision>
  <dcterms:modified xsi:type="dcterms:W3CDTF">2021-06-21T09:30:35Z</dcterms:modified>
</cp:coreProperties>
</file>