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4" r:id="rId5"/>
    <p:sldId id="322" r:id="rId6"/>
    <p:sldId id="337" r:id="rId7"/>
    <p:sldId id="338" r:id="rId8"/>
    <p:sldId id="325" r:id="rId9"/>
    <p:sldId id="326" r:id="rId10"/>
    <p:sldId id="327" r:id="rId11"/>
    <p:sldId id="328" r:id="rId12"/>
    <p:sldId id="329" r:id="rId13"/>
    <p:sldId id="336" r:id="rId14"/>
    <p:sldId id="330" r:id="rId15"/>
    <p:sldId id="331" r:id="rId16"/>
    <p:sldId id="333" r:id="rId17"/>
    <p:sldId id="341" r:id="rId18"/>
    <p:sldId id="3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0D86C-991E-44E6-A0CB-CF101279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8ABDAA-002E-41A4-B0BB-22A90EEF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8B4850-0216-4FAB-BF42-BC56806A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2D2F0-FC03-4B28-863B-F7CE4557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6B038E-9720-472B-AEC0-0F73DA03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26FCB-E032-46EC-9689-76F15C71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8EFCD1F-CF3D-4193-B39C-22AE0EF2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24BB02-25FC-47C0-A868-BB1F5269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E31D82-34C7-4D0F-826C-8BB52F1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5BAE39-3056-4264-BDC7-C89584B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0B758C8-9F24-467E-B3E7-BFA579D04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5E41FCB-20F2-4540-9CE3-76454AAB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8A785F-13A6-4E16-832B-632A6D19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A844F6-F197-485A-97E6-010C24D0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26C21B-73AD-43F3-9F07-71894BB8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7824D-3045-4135-A44E-6DCED094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1E225-117C-416F-A171-48091876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B177ED-18FE-47B2-A01A-6FEA6CFE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DD87C1-A9B5-4525-81CE-98BB9B10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2A952-0333-4128-891C-FD465CA7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5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5C940-C3C4-447F-83BB-6E31F430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342D69-3708-45F7-A50B-5217E77C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D8E17D-8A33-4D3A-8591-5849D2CF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00F413-373A-4499-8C4E-FA7D094D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0D1F51-15AA-4F65-9096-1B3EC475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3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DD47A-0872-48BC-A477-45F52A50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7471EE-6BD1-4106-836F-E802ABA8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A462F0-F69E-4987-BA95-41FEF093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5DEDAED-6114-412C-B874-241BAF4D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D9A168-353D-4654-BAC2-AB75B059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D683CE-2436-4058-84B5-6872A5A9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3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71249-626E-4F4F-A91A-73ED67DC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87B724-DA18-4324-A8A1-83F600AF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F59911-4502-41E9-A53A-D8F0456A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D376AA3-4570-4C5C-8561-8872FB3FC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C6A5B0B-F42C-43F8-8ED6-D45995F5F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2237F83-130E-4B06-9D8A-9F309D34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8C0DDF5-A496-416D-BF34-8D32AFC0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AADC831-7AFA-4C38-9291-09124F3C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A4A40-FF2F-4B14-9DA4-B5B80D2E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4C97814-BA5B-4DB7-8FDD-5B100B6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719418-8C70-41CB-B0CB-34B3DB3F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476013-0887-4061-B7A8-3A13E78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5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FBB1D4-0E87-44DA-982E-F1F35228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0D94018-A8BB-415C-9657-1A919E5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D7AC7A-C429-4401-A97F-D64C82CC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8DBAC-1D62-4227-B84F-41C53242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CDF811-CDEE-4125-833C-8B359EDE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569FDB3-A853-4AC0-8777-A8102A09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3BF9E4-00F3-469F-A4B0-676FB0DE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FA2CA7-5D64-4D9A-BDB9-C6C6178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76370A-7485-4D9A-AC23-A57EE1F0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4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9764C0-4C41-4598-9F8A-1FC0F89E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672134E-5F1A-440C-8D7C-817EEAB5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F5E97F-DF09-4D68-B7D0-7C6E3786B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B584102-ADA8-4101-8172-4F6817E9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5B82DB-646E-4A85-BAB9-D01E9660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891668-3E06-438C-9E37-3052048F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1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539434-A6A1-4EF7-851C-490B2CF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70FBA9-1FE9-4304-99B3-8C497018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AF6B32-E8E7-4BCA-8EA1-3B60CE271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7B2B-1B5D-4699-B066-D2DAD0B083D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87FF26-B13E-4BC3-8561-13EDC8148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DEDD6F-8217-4105-938B-1C66B4737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6652-C1AF-4B32-B248-A3C3A7250F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CLI AUTOMATION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5045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130" t="19331" r="34171" b="65914"/>
          <a:stretch/>
        </p:blipFill>
        <p:spPr>
          <a:xfrm>
            <a:off x="296881" y="308760"/>
            <a:ext cx="11582897" cy="22444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556180" y="2992581"/>
            <a:ext cx="10737253" cy="30638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HAPPENING IN THE BACKGROUND?</a:t>
            </a: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1. THE IP SLAs THAT ARE BEING MONITORED BY TRACK 77 STOP RETURNING A CODE OF “OK”</a:t>
            </a: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 THE STATE OF TRACK 77 GOES FROM UP TO DOWN</a:t>
            </a: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3. THE EVENT MANAGER EXECUTES THE SERIES OF “ACTION” COMMANDS IN NUMERICAL ORDER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6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7F43D806-E6A2-4F09-BC98-09EA3BCBDD1D}"/>
              </a:ext>
            </a:extLst>
          </p:cNvPr>
          <p:cNvCxnSpPr/>
          <p:nvPr/>
        </p:nvCxnSpPr>
        <p:spPr>
          <a:xfrm>
            <a:off x="1683026" y="994156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986012" y="994156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31" y="599266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294924" y="2131781"/>
            <a:ext cx="3601216" cy="4535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10 ip sla 1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50 ip sla 2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77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78 list Boolean and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79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 not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74" y="599266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7788856" y="190519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100</a:t>
            </a:r>
          </a:p>
          <a:p>
            <a:pPr algn="r"/>
            <a:r>
              <a:rPr lang="en-US" sz="1400" dirty="0"/>
              <a:t>192.168.100.1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986012" y="590387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G0/1 – 10.0.0.1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E5284E-B9FA-401D-8723-2E439BCB0A18}"/>
              </a:ext>
            </a:extLst>
          </p:cNvPr>
          <p:cNvSpPr txBox="1"/>
          <p:nvPr/>
        </p:nvSpPr>
        <p:spPr>
          <a:xfrm>
            <a:off x="7788855" y="1304397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200</a:t>
            </a:r>
          </a:p>
          <a:p>
            <a:pPr algn="r"/>
            <a:r>
              <a:rPr lang="en-US" sz="1400" dirty="0"/>
              <a:t>192.168.200.1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EB4F69-EDA8-4A7F-A169-C05677A7A622}"/>
              </a:ext>
            </a:extLst>
          </p:cNvPr>
          <p:cNvSpPr/>
          <p:nvPr/>
        </p:nvSpPr>
        <p:spPr>
          <a:xfrm>
            <a:off x="4295391" y="2131781"/>
            <a:ext cx="7207495" cy="4535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manager applet EIGRP-BUILDER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track 78 state up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1.0 cli command “enable”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2.0 cli command “config t”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3.0 cli command “router eigrp TESTING”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4.0 cli command “address-fam ipv4 uni auton 1”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5.0 cli command “network 10.0.0.0 0.0.0.3”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6.0 cli command “network 1.1.1.0 0.0.0.255”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7.0 cli command “topology base”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8.0 cli command “distribute-list 10 in g0/1”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9.0 syslog msg EIGRP-IS-IN-EFFECT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manager applet EIGRP-REMOVAL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track 78 state down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1.0 cli command “enable”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2.0 cli command “config t”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3.0 cli command “no router eigrp TESTING”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68F5C3F-21AD-459A-8E35-8C453F9CB3DB}"/>
              </a:ext>
            </a:extLst>
          </p:cNvPr>
          <p:cNvCxnSpPr>
            <a:cxnSpLocks/>
          </p:cNvCxnSpPr>
          <p:nvPr/>
        </p:nvCxnSpPr>
        <p:spPr>
          <a:xfrm rot="16200000">
            <a:off x="1358348" y="994155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15F4E89-06D3-41DA-BFB7-40F8A4CDBF31}"/>
              </a:ext>
            </a:extLst>
          </p:cNvPr>
          <p:cNvSpPr txBox="1"/>
          <p:nvPr/>
        </p:nvSpPr>
        <p:spPr>
          <a:xfrm>
            <a:off x="404183" y="754130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G0/0 – 1.1.1.1</a:t>
            </a:r>
          </a:p>
          <a:p>
            <a:r>
              <a:rPr lang="en-US" sz="1400" dirty="0"/>
              <a:t>ARTILLERY LAN</a:t>
            </a:r>
          </a:p>
        </p:txBody>
      </p:sp>
    </p:spTree>
    <p:extLst>
      <p:ext uri="{BB962C8B-B14F-4D97-AF65-F5344CB8AC3E}">
        <p14:creationId xmlns:p14="http://schemas.microsoft.com/office/powerpoint/2010/main" val="109363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C1E31DA-1597-4A00-B365-47021BC1ADD2}"/>
              </a:ext>
            </a:extLst>
          </p:cNvPr>
          <p:cNvCxnSpPr>
            <a:cxnSpLocks/>
          </p:cNvCxnSpPr>
          <p:nvPr/>
        </p:nvCxnSpPr>
        <p:spPr>
          <a:xfrm rot="16200000">
            <a:off x="2250097" y="1238291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7F43D806-E6A2-4F09-BC98-09EA3BCBDD1D}"/>
              </a:ext>
            </a:extLst>
          </p:cNvPr>
          <p:cNvCxnSpPr/>
          <p:nvPr/>
        </p:nvCxnSpPr>
        <p:spPr>
          <a:xfrm>
            <a:off x="1683026" y="994156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986012" y="994156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31" y="599266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294924" y="2131781"/>
            <a:ext cx="3601216" cy="4535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10 ip sla 1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50 ip sla 2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77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78 list Boolean and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79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 not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74" y="599266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7788856" y="190519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100</a:t>
            </a:r>
          </a:p>
          <a:p>
            <a:pPr algn="r"/>
            <a:r>
              <a:rPr lang="en-US" sz="1400" dirty="0"/>
              <a:t>192.168.100.1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986012" y="590387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G0/1 – 10.0.0.1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E5284E-B9FA-401D-8723-2E439BCB0A18}"/>
              </a:ext>
            </a:extLst>
          </p:cNvPr>
          <p:cNvSpPr txBox="1"/>
          <p:nvPr/>
        </p:nvSpPr>
        <p:spPr>
          <a:xfrm>
            <a:off x="7788855" y="1304397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200</a:t>
            </a:r>
          </a:p>
          <a:p>
            <a:pPr algn="r"/>
            <a:r>
              <a:rPr lang="en-US" sz="1400" dirty="0"/>
              <a:t>192.168.200.1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EB4F69-EDA8-4A7F-A169-C05677A7A622}"/>
              </a:ext>
            </a:extLst>
          </p:cNvPr>
          <p:cNvSpPr/>
          <p:nvPr/>
        </p:nvSpPr>
        <p:spPr>
          <a:xfrm>
            <a:off x="4295391" y="2131781"/>
            <a:ext cx="7207495" cy="4535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manager applet EIGRP-BUILDER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track 78 state up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1.0 cli command “enable”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2.0 cli command “config t”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3.0 cli command “router eigrp TESTING”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4.0 cli command “address-fam ipv4 uni auton 1”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5.0 cli command “network 10.0.0.0 0.0.0.3”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6.0 cli command “network 1.1.1.0 0.0.0.255”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7.0 cli command “topology base”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8.0 cli command “distribute-list 10 in g0/1”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9.0 syslog msg EIGRP-IS-IN-EFFECT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manager applet EIGRP-BUILDER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6.5 cli command “network 2.2.2.0 0.0.0.255”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68F5C3F-21AD-459A-8E35-8C453F9CB3DB}"/>
              </a:ext>
            </a:extLst>
          </p:cNvPr>
          <p:cNvCxnSpPr>
            <a:cxnSpLocks/>
          </p:cNvCxnSpPr>
          <p:nvPr/>
        </p:nvCxnSpPr>
        <p:spPr>
          <a:xfrm rot="16200000">
            <a:off x="1358348" y="994155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15F4E89-06D3-41DA-BFB7-40F8A4CDBF31}"/>
              </a:ext>
            </a:extLst>
          </p:cNvPr>
          <p:cNvSpPr txBox="1"/>
          <p:nvPr/>
        </p:nvSpPr>
        <p:spPr>
          <a:xfrm>
            <a:off x="404183" y="713739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G0/0 – 1.1.1.1</a:t>
            </a:r>
          </a:p>
          <a:p>
            <a:r>
              <a:rPr lang="en-US" sz="1400" dirty="0"/>
              <a:t>ARTILLERY 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4B015B5-EA98-4F05-907C-8E91BF46EB30}"/>
              </a:ext>
            </a:extLst>
          </p:cNvPr>
          <p:cNvCxnSpPr/>
          <p:nvPr/>
        </p:nvCxnSpPr>
        <p:spPr>
          <a:xfrm>
            <a:off x="2250096" y="1562970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986D222-38D8-4E16-A167-485BE64521A3}"/>
              </a:ext>
            </a:extLst>
          </p:cNvPr>
          <p:cNvSpPr txBox="1"/>
          <p:nvPr/>
        </p:nvSpPr>
        <p:spPr>
          <a:xfrm>
            <a:off x="1988218" y="1566007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G0/2 – 2.2.2.1/24</a:t>
            </a:r>
          </a:p>
        </p:txBody>
      </p:sp>
    </p:spTree>
    <p:extLst>
      <p:ext uri="{BB962C8B-B14F-4D97-AF65-F5344CB8AC3E}">
        <p14:creationId xmlns:p14="http://schemas.microsoft.com/office/powerpoint/2010/main" val="19728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EB4F69-EDA8-4A7F-A169-C05677A7A622}"/>
              </a:ext>
            </a:extLst>
          </p:cNvPr>
          <p:cNvSpPr/>
          <p:nvPr/>
        </p:nvSpPr>
        <p:spPr>
          <a:xfrm>
            <a:off x="116480" y="170115"/>
            <a:ext cx="11302417" cy="52569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exec x1 show ip int brief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exec x2 show ip route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exec x3 show ip ospf neighbor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exec b1 show bgp vpnv6 vrf BGP-NEIGHBORS unicast summary | incl 22.228.0.1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configure e9 router eigrp 9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configure t9 interface tunnel 97009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configure a1 ip access-list extended INBOUND-TRAFFIC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exec RESET tclsh reset.base-config.tbc 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8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EB4F69-EDA8-4A7F-A169-C05677A7A622}"/>
              </a:ext>
            </a:extLst>
          </p:cNvPr>
          <p:cNvSpPr/>
          <p:nvPr/>
        </p:nvSpPr>
        <p:spPr>
          <a:xfrm>
            <a:off x="116480" y="170115"/>
            <a:ext cx="11302417" cy="176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x3 show ip ospf neighbor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422" t="56421" r="30259" b="9704"/>
          <a:stretch/>
        </p:blipFill>
        <p:spPr>
          <a:xfrm>
            <a:off x="116480" y="2113807"/>
            <a:ext cx="11450430" cy="44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2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EB4F69-EDA8-4A7F-A169-C05677A7A622}"/>
              </a:ext>
            </a:extLst>
          </p:cNvPr>
          <p:cNvSpPr/>
          <p:nvPr/>
        </p:nvSpPr>
        <p:spPr>
          <a:xfrm>
            <a:off x="116480" y="170115"/>
            <a:ext cx="11302417" cy="176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 configure a1 ip access-list extended INBOUND-TRAFFIC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130" t="76623" r="32598" b="9236"/>
          <a:stretch/>
        </p:blipFill>
        <p:spPr>
          <a:xfrm>
            <a:off x="86467" y="2375064"/>
            <a:ext cx="11332430" cy="19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397566" y="1092534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85" y="697644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211470" y="1767842"/>
            <a:ext cx="5678689" cy="2004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1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Icmp-echo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x.x.x.x source-ip x.x.x.x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schedule 1 start now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forever</a:t>
            </a: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28" y="688764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397566" y="688765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22.255.200.13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032" t="66200" r="26266" b="11544"/>
          <a:stretch/>
        </p:blipFill>
        <p:spPr>
          <a:xfrm>
            <a:off x="211470" y="4052595"/>
            <a:ext cx="10649334" cy="237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6233001" y="688764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22.255.200.14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245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397566" y="1092534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85" y="697644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211470" y="1767842"/>
            <a:ext cx="5678689" cy="2004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1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Icmp-echo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x.x.x.x source-interface xxx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schedule 1 start now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forever</a:t>
            </a: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14" y="688765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6624887" y="706524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22.255.200.14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397566" y="688765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G0/0/1.96 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325" t="65657" r="24610" b="13853"/>
          <a:stretch/>
        </p:blipFill>
        <p:spPr>
          <a:xfrm>
            <a:off x="211470" y="4052595"/>
            <a:ext cx="11380245" cy="2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131443" y="1262783"/>
            <a:ext cx="7806265" cy="8866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sla statistics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492569" y="771900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88" y="377010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31" y="368130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492569" y="368131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22.255.200.13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6328004" y="368130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22.255.200.14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935" t="61905" r="35714" b="10966"/>
          <a:stretch/>
        </p:blipFill>
        <p:spPr>
          <a:xfrm>
            <a:off x="131443" y="2446314"/>
            <a:ext cx="9601323" cy="3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131443" y="1262783"/>
            <a:ext cx="7806265" cy="815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configuration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492569" y="771900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88" y="377010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31" y="368130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492569" y="368131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22.255.200.13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6328004" y="368130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22.255.200.14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032" t="16017" r="28896" b="53968"/>
          <a:stretch/>
        </p:blipFill>
        <p:spPr>
          <a:xfrm>
            <a:off x="131443" y="2435431"/>
            <a:ext cx="9503960" cy="30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002677" y="1543797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96" y="1148907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161869" y="1947568"/>
            <a:ext cx="7806265" cy="1543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10 ip sla 1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track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39" y="1148907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6805521" y="740160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100</a:t>
            </a:r>
          </a:p>
          <a:p>
            <a:pPr algn="r"/>
            <a:r>
              <a:rPr lang="en-US" sz="1400" dirty="0"/>
              <a:t>192.168.100.1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002677" y="1140028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G0/1 – 10.0.0.1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130" t="61616" r="40974" b="12410"/>
          <a:stretch/>
        </p:blipFill>
        <p:spPr>
          <a:xfrm>
            <a:off x="161869" y="3633849"/>
            <a:ext cx="6108302" cy="28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002677" y="1543797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96" y="1148907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622117" y="2923694"/>
            <a:ext cx="7806265" cy="3394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1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Icmp-echo 192.168.100.1 source-ip 10.0.0.1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5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2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Icmp-echo 192.168.200.1 source-interface g0/1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Frequncy 10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schedule 1 start now lifetime forever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sla schedule 2 start now lifetime forever</a:t>
            </a: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39" y="1148907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6805521" y="740160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100</a:t>
            </a:r>
          </a:p>
          <a:p>
            <a:pPr algn="r"/>
            <a:r>
              <a:rPr lang="en-US" sz="1400" dirty="0"/>
              <a:t>192.168.100.1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002677" y="1140028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G0/1 – 10.0.0.1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E5284E-B9FA-401D-8723-2E439BCB0A18}"/>
              </a:ext>
            </a:extLst>
          </p:cNvPr>
          <p:cNvSpPr txBox="1"/>
          <p:nvPr/>
        </p:nvSpPr>
        <p:spPr>
          <a:xfrm>
            <a:off x="6805520" y="1854038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200</a:t>
            </a:r>
          </a:p>
          <a:p>
            <a:pPr algn="r"/>
            <a:r>
              <a:rPr lang="en-US" sz="1400" dirty="0"/>
              <a:t>192.168.200.1</a:t>
            </a:r>
          </a:p>
        </p:txBody>
      </p:sp>
    </p:spTree>
    <p:extLst>
      <p:ext uri="{BB962C8B-B14F-4D97-AF65-F5344CB8AC3E}">
        <p14:creationId xmlns:p14="http://schemas.microsoft.com/office/powerpoint/2010/main" val="248580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1872829" y="1146232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" y="751342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294923" y="2131781"/>
            <a:ext cx="3903133" cy="4535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10 ip sla 1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50 ip sla 2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77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78 list Boolean and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79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 not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91" y="751342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6675673" y="342595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100</a:t>
            </a:r>
          </a:p>
          <a:p>
            <a:pPr algn="r"/>
            <a:r>
              <a:rPr lang="en-US" sz="1400" dirty="0"/>
              <a:t>192.168.100.1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1872829" y="742463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G0/1 – 10.0.0.1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E5284E-B9FA-401D-8723-2E439BCB0A18}"/>
              </a:ext>
            </a:extLst>
          </p:cNvPr>
          <p:cNvSpPr txBox="1"/>
          <p:nvPr/>
        </p:nvSpPr>
        <p:spPr>
          <a:xfrm>
            <a:off x="6675672" y="1456473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200</a:t>
            </a:r>
          </a:p>
          <a:p>
            <a:pPr algn="r"/>
            <a:r>
              <a:rPr lang="en-US" sz="1400" dirty="0"/>
              <a:t>192.168.200.1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935" t="59019" r="38442" b="7215"/>
          <a:stretch/>
        </p:blipFill>
        <p:spPr>
          <a:xfrm>
            <a:off x="4607624" y="2404913"/>
            <a:ext cx="6613037" cy="34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7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7F43D806-E6A2-4F09-BC98-09EA3BCBDD1D}"/>
              </a:ext>
            </a:extLst>
          </p:cNvPr>
          <p:cNvCxnSpPr/>
          <p:nvPr/>
        </p:nvCxnSpPr>
        <p:spPr>
          <a:xfrm>
            <a:off x="1683026" y="994156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0F05639-2C85-4624-BF51-9EC7EF417CDE}"/>
              </a:ext>
            </a:extLst>
          </p:cNvPr>
          <p:cNvCxnSpPr>
            <a:cxnSpLocks/>
          </p:cNvCxnSpPr>
          <p:nvPr/>
        </p:nvCxnSpPr>
        <p:spPr>
          <a:xfrm flipV="1">
            <a:off x="2986012" y="994156"/>
            <a:ext cx="6823271" cy="2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EBB759BC-CE7D-439C-A18A-E25B65B8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31" y="599266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E858FAA-67A7-4A74-950B-ACCFBE7D4E31}"/>
              </a:ext>
            </a:extLst>
          </p:cNvPr>
          <p:cNvSpPr/>
          <p:nvPr/>
        </p:nvSpPr>
        <p:spPr>
          <a:xfrm>
            <a:off x="294924" y="2131781"/>
            <a:ext cx="3601216" cy="4535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10 ip sla 1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50 ip sla 2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77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78 list Boolean and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79 list Boolean or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10 not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50 not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11" descr="C:\Users\ecoffey\AppData\Local\Temp\Rar$DRa0.386\30067_Device_router_default_64.png">
            <a:extLst>
              <a:ext uri="{FF2B5EF4-FFF2-40B4-BE49-F238E27FC236}">
                <a16:creationId xmlns="" xmlns:a16="http://schemas.microsoft.com/office/drawing/2014/main" id="{FCD6E2AF-5E83-4E56-9934-E6E31E60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74" y="599266"/>
            <a:ext cx="789781" cy="78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43590C-E2B3-485B-9A81-4DF1629567B2}"/>
              </a:ext>
            </a:extLst>
          </p:cNvPr>
          <p:cNvSpPr txBox="1"/>
          <p:nvPr/>
        </p:nvSpPr>
        <p:spPr>
          <a:xfrm>
            <a:off x="7788856" y="190519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100</a:t>
            </a:r>
          </a:p>
          <a:p>
            <a:pPr algn="r"/>
            <a:r>
              <a:rPr lang="en-US" sz="1400" dirty="0"/>
              <a:t>192.168.100.1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8D43D1-BAEC-4FDC-9A41-2FF649EDD016}"/>
              </a:ext>
            </a:extLst>
          </p:cNvPr>
          <p:cNvSpPr txBox="1"/>
          <p:nvPr/>
        </p:nvSpPr>
        <p:spPr>
          <a:xfrm>
            <a:off x="2986012" y="590387"/>
            <a:ext cx="23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G0/1 – 10.0.0.1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E5284E-B9FA-401D-8723-2E439BCB0A18}"/>
              </a:ext>
            </a:extLst>
          </p:cNvPr>
          <p:cNvSpPr txBox="1"/>
          <p:nvPr/>
        </p:nvSpPr>
        <p:spPr>
          <a:xfrm>
            <a:off x="7788855" y="1304397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 LO 200</a:t>
            </a:r>
          </a:p>
          <a:p>
            <a:pPr algn="r"/>
            <a:r>
              <a:rPr lang="en-US" sz="1400" dirty="0"/>
              <a:t>192.168.200.1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EB4F69-EDA8-4A7F-A169-C05677A7A622}"/>
              </a:ext>
            </a:extLst>
          </p:cNvPr>
          <p:cNvSpPr/>
          <p:nvPr/>
        </p:nvSpPr>
        <p:spPr>
          <a:xfrm>
            <a:off x="4295392" y="2131781"/>
            <a:ext cx="6664156" cy="4535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manager applet WOBC-RC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track 10 state down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1.0 cli command “enable”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2.0 cli command “config t”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3.0 cli command “interface g0/0”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4.0 cli command “shutdown”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5.0 syslog msg ARTILLERY_LAN_DOWN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manager applet WOBC-RC_1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track 10 state up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1.0 cli command “enable”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2.0 cli command “config t”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3.0 cli command “interface g0/0”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4.0 cli command “no shutdown”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5.0 syslog msg ARTILLERY_LAN_OPERATIONAL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68F5C3F-21AD-459A-8E35-8C453F9CB3DB}"/>
              </a:ext>
            </a:extLst>
          </p:cNvPr>
          <p:cNvCxnSpPr>
            <a:cxnSpLocks/>
          </p:cNvCxnSpPr>
          <p:nvPr/>
        </p:nvCxnSpPr>
        <p:spPr>
          <a:xfrm rot="16200000">
            <a:off x="1358348" y="994155"/>
            <a:ext cx="64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15F4E89-06D3-41DA-BFB7-40F8A4CDBF31}"/>
              </a:ext>
            </a:extLst>
          </p:cNvPr>
          <p:cNvSpPr txBox="1"/>
          <p:nvPr/>
        </p:nvSpPr>
        <p:spPr>
          <a:xfrm>
            <a:off x="404183" y="754130"/>
            <a:ext cx="232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G0/0 – 1.1.1.1</a:t>
            </a:r>
          </a:p>
          <a:p>
            <a:r>
              <a:rPr lang="en-US" sz="1400" dirty="0"/>
              <a:t>ARTILLERY LAN</a:t>
            </a:r>
          </a:p>
        </p:txBody>
      </p:sp>
    </p:spTree>
    <p:extLst>
      <p:ext uri="{BB962C8B-B14F-4D97-AF65-F5344CB8AC3E}">
        <p14:creationId xmlns:p14="http://schemas.microsoft.com/office/powerpoint/2010/main" val="354905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63F2A0424AF419C9BD37D262FA9B7" ma:contentTypeVersion="2" ma:contentTypeDescription="Create a new document." ma:contentTypeScope="" ma:versionID="380acce40f9431aeb724f224ddfde987">
  <xsd:schema xmlns:xsd="http://www.w3.org/2001/XMLSchema" xmlns:xs="http://www.w3.org/2001/XMLSchema" xmlns:p="http://schemas.microsoft.com/office/2006/metadata/properties" xmlns:ns2="b3e870b1-798c-4a85-bb17-2c069c44bf9d" targetNamespace="http://schemas.microsoft.com/office/2006/metadata/properties" ma:root="true" ma:fieldsID="3b0affc6cdedc3ccbeec139dd08984ed" ns2:_="">
    <xsd:import namespace="b3e870b1-798c-4a85-bb17-2c069c44bf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870b1-798c-4a85-bb17-2c069c44b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1D07E-3DAF-4A8F-ADD8-E400CEFBD3F2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b3e870b1-798c-4a85-bb17-2c069c44bf9d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8770E57-4F51-4A67-A877-ABBDD8943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870b1-798c-4a85-bb17-2c069c44bf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177CB8-BEB4-4C98-9B8B-71E3F2FCBD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780</Words>
  <Application>Microsoft Office PowerPoint</Application>
  <PresentationFormat>Widescreen</PresentationFormat>
  <Paragraphs>271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CLI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Delisi</dc:creator>
  <cp:lastModifiedBy>Administrator</cp:lastModifiedBy>
  <cp:revision>14</cp:revision>
  <dcterms:created xsi:type="dcterms:W3CDTF">2020-04-01T16:53:20Z</dcterms:created>
  <dcterms:modified xsi:type="dcterms:W3CDTF">2020-05-01T19:49:24Z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0x0101007B863F2A0424AF419C9BD37D262FA9B7</vt:lpwstr>
  </property>
</Properties>
</file>