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6F0FFF-CB4D-4B30-AE93-055770DE78F9}">
          <p14:sldIdLst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2" autoAdjust="0"/>
    <p:restoredTop sz="94658" autoAdjust="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58903-6DDE-4023-AEC6-D241A634DBB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E17DA-14A8-43E4-9685-CCBD9377EE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E73C-4EAE-4F29-B6EE-D2C02B33AF79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3D6C-4C6B-4851-B317-F3772099B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4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E73C-4EAE-4F29-B6EE-D2C02B33AF79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3D6C-4C6B-4851-B317-F3772099B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4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E73C-4EAE-4F29-B6EE-D2C02B33AF79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3D6C-4C6B-4851-B317-F3772099B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E73C-4EAE-4F29-B6EE-D2C02B33AF79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3D6C-4C6B-4851-B317-F3772099B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E73C-4EAE-4F29-B6EE-D2C02B33AF79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3D6C-4C6B-4851-B317-F3772099B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E73C-4EAE-4F29-B6EE-D2C02B33AF79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3D6C-4C6B-4851-B317-F3772099B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4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E73C-4EAE-4F29-B6EE-D2C02B33AF79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3D6C-4C6B-4851-B317-F3772099B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E73C-4EAE-4F29-B6EE-D2C02B33AF79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3D6C-4C6B-4851-B317-F3772099B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5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E73C-4EAE-4F29-B6EE-D2C02B33AF79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3D6C-4C6B-4851-B317-F3772099B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E73C-4EAE-4F29-B6EE-D2C02B33AF79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3D6C-4C6B-4851-B317-F3772099B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E73C-4EAE-4F29-B6EE-D2C02B33AF79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3D6C-4C6B-4851-B317-F3772099B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1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8E73C-4EAE-4F29-B6EE-D2C02B33AF79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3D6C-4C6B-4851-B317-F3772099B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8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image" Target="../media/image18.emf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18" Type="http://schemas.openxmlformats.org/officeDocument/2006/relationships/image" Target="../media/image18.emf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21" Type="http://schemas.openxmlformats.org/officeDocument/2006/relationships/image" Target="../media/image18.emf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17" Type="http://schemas.openxmlformats.org/officeDocument/2006/relationships/image" Target="../media/image2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4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/>
          <p:cNvCxnSpPr/>
          <p:nvPr/>
        </p:nvCxnSpPr>
        <p:spPr>
          <a:xfrm flipH="1">
            <a:off x="3334354" y="459722"/>
            <a:ext cx="5486400" cy="2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 flipH="1" flipV="1">
            <a:off x="9281648" y="1879520"/>
            <a:ext cx="10169" cy="64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 flipH="1" flipV="1">
            <a:off x="2819302" y="1798610"/>
            <a:ext cx="10169" cy="64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8848268" y="372471"/>
            <a:ext cx="2859" cy="19368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3155751" y="463749"/>
            <a:ext cx="10169" cy="182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7583360" y="482014"/>
            <a:ext cx="11196" cy="2743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684075" y="506382"/>
            <a:ext cx="850282" cy="5455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686162" y="559735"/>
            <a:ext cx="850282" cy="5455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773975" y="541688"/>
            <a:ext cx="731062" cy="559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788466" y="509055"/>
            <a:ext cx="729590" cy="5899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5739717" y="510422"/>
            <a:ext cx="729590" cy="5899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6747315" y="513792"/>
            <a:ext cx="729590" cy="5899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1115087" y="1331549"/>
            <a:ext cx="1020131" cy="679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9960495" y="1164977"/>
            <a:ext cx="1097280" cy="900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1296447" y="1172433"/>
            <a:ext cx="27408" cy="1828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857049" y="1252112"/>
            <a:ext cx="27408" cy="1828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6675699" y="1919244"/>
            <a:ext cx="918798" cy="560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782342" y="1910034"/>
            <a:ext cx="752047" cy="572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830407" y="1946937"/>
            <a:ext cx="752047" cy="572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4675448" y="1976366"/>
            <a:ext cx="918798" cy="560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583050" y="1139463"/>
            <a:ext cx="2155007" cy="2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731173" y="1254382"/>
            <a:ext cx="692762" cy="580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5800775" y="1223345"/>
            <a:ext cx="692761" cy="632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5726706" y="1953793"/>
            <a:ext cx="918798" cy="560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774214" y="1911876"/>
            <a:ext cx="784638" cy="5832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648289" y="1177414"/>
            <a:ext cx="35786" cy="20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50376" y="1232710"/>
            <a:ext cx="35786" cy="20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105229" y="4120582"/>
            <a:ext cx="1189402" cy="287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1266742" y="2762344"/>
            <a:ext cx="27408" cy="32286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824056" y="2993259"/>
            <a:ext cx="27408" cy="32286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866504" y="2570557"/>
            <a:ext cx="692761" cy="632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96902" y="2601594"/>
            <a:ext cx="692762" cy="580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09292" y="3292391"/>
            <a:ext cx="2155007" cy="2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765984" y="1919117"/>
            <a:ext cx="1083107" cy="29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49641" y="1223953"/>
            <a:ext cx="692762" cy="580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0" y="3803835"/>
            <a:ext cx="647472" cy="6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506816" y="4849963"/>
            <a:ext cx="647472" cy="4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C:\Users\ecoffey\AppData\Local\Temp\Rar$DRa1.653\30059_Device_laptop_3145_unreachable_256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16" y="5960623"/>
            <a:ext cx="640976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3" y="2902864"/>
            <a:ext cx="719874" cy="35993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668255" y="547517"/>
            <a:ext cx="11196" cy="2743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49642" y="1228333"/>
            <a:ext cx="692761" cy="632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50" y="944680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621" y="1726379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55" y="1696906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713" y="955674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857314" y="3422095"/>
            <a:ext cx="2863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DISA TRANSPORT INFRASTRUCTURE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632999" y="2514027"/>
            <a:ext cx="2155007" cy="2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90246" y="2582466"/>
            <a:ext cx="692762" cy="580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890247" y="2586846"/>
            <a:ext cx="692761" cy="632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55" y="2303193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226" y="3084892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60" y="3055419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18" y="2314187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/>
          <p:cNvCxnSpPr/>
          <p:nvPr/>
        </p:nvCxnSpPr>
        <p:spPr>
          <a:xfrm flipH="1">
            <a:off x="6595079" y="2479590"/>
            <a:ext cx="1083107" cy="29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1" idx="3"/>
          </p:cNvCxnSpPr>
          <p:nvPr/>
        </p:nvCxnSpPr>
        <p:spPr>
          <a:xfrm flipH="1">
            <a:off x="6733626" y="3248708"/>
            <a:ext cx="1083107" cy="29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03673" y="2606351"/>
            <a:ext cx="692762" cy="580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852328" y="2559879"/>
            <a:ext cx="692761" cy="632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36" y="2276226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07" y="3057925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61" y="3026472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99" y="2287220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527" y="3778241"/>
            <a:ext cx="647472" cy="6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10966023" y="4814430"/>
            <a:ext cx="647472" cy="4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C:\Users\ecoffey\AppData\Local\Temp\Rar$DRa1.653\30059_Device_laptop_3145_unreachable_256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023" y="5925090"/>
            <a:ext cx="640976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H="1">
            <a:off x="6557135" y="1127755"/>
            <a:ext cx="1083107" cy="29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1" idx="3"/>
          </p:cNvCxnSpPr>
          <p:nvPr/>
        </p:nvCxnSpPr>
        <p:spPr>
          <a:xfrm flipH="1">
            <a:off x="6750062" y="1898853"/>
            <a:ext cx="1083107" cy="29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14383" y="1203664"/>
            <a:ext cx="692762" cy="580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814384" y="1208044"/>
            <a:ext cx="692761" cy="632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92" y="924391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363" y="1706090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97" y="1676617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55" y="935385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157662" y="4173737"/>
            <a:ext cx="1157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UNIT CLASSIFIED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812688" y="4161195"/>
            <a:ext cx="1157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UNIT CLASSIFIED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71624" y="316423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TUNNEL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822" y="2691686"/>
            <a:ext cx="719874" cy="359937"/>
          </a:xfrm>
          <a:prstGeom prst="rect">
            <a:avLst/>
          </a:prstGeom>
        </p:spPr>
      </p:pic>
      <p:pic>
        <p:nvPicPr>
          <p:cNvPr id="95" name="Picture 27" descr="C:\Users\ecoffey\AppData\Local\Temp\Rar$DRa0.608\30080_Device_switch_unreachable_64.png"/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14"/>
          <a:stretch/>
        </p:blipFill>
        <p:spPr bwMode="auto">
          <a:xfrm>
            <a:off x="559353" y="1897788"/>
            <a:ext cx="617462" cy="4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7" descr="C:\Users\ecoffey\AppData\Local\Temp\Rar$DRa0.608\30080_Device_switch_unreachable_64.png"/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14"/>
          <a:stretch/>
        </p:blipFill>
        <p:spPr bwMode="auto">
          <a:xfrm>
            <a:off x="10981028" y="1729294"/>
            <a:ext cx="617462" cy="4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0" y="1126819"/>
            <a:ext cx="719874" cy="35993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822" y="1018212"/>
            <a:ext cx="719874" cy="359937"/>
          </a:xfrm>
          <a:prstGeom prst="rect">
            <a:avLst/>
          </a:prstGeom>
        </p:spPr>
      </p:pic>
      <p:pic>
        <p:nvPicPr>
          <p:cNvPr id="101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262" y="1849161"/>
            <a:ext cx="647472" cy="6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Connector 102"/>
          <p:cNvCxnSpPr/>
          <p:nvPr/>
        </p:nvCxnSpPr>
        <p:spPr>
          <a:xfrm>
            <a:off x="9802855" y="4099107"/>
            <a:ext cx="1189402" cy="287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315351" y="2323134"/>
            <a:ext cx="0" cy="180156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9785823" y="2304067"/>
            <a:ext cx="0" cy="180156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608" y="1880908"/>
            <a:ext cx="647472" cy="6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9818709" y="3109800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TUNNEL</a:t>
            </a:r>
          </a:p>
        </p:txBody>
      </p:sp>
      <p:pic>
        <p:nvPicPr>
          <p:cNvPr id="130" name="Picture 7" descr="C:\Users\ecoffey\AppData\Local\Temp\Rar$DRa0.295\30029_Device_firewall_critical_6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45" y="1906598"/>
            <a:ext cx="434275" cy="43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7" descr="C:\Users\ecoffey\AppData\Local\Temp\Rar$DRa0.295\30029_Device_firewall_critical_6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787" y="1914150"/>
            <a:ext cx="434275" cy="43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79" y="1103766"/>
            <a:ext cx="530883" cy="53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82" y="1018212"/>
            <a:ext cx="530883" cy="53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79" y="364819"/>
            <a:ext cx="577075" cy="288538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385" y="342115"/>
            <a:ext cx="577075" cy="288538"/>
          </a:xfrm>
          <a:prstGeom prst="rect">
            <a:avLst/>
          </a:prstGeom>
        </p:spPr>
      </p:pic>
      <p:pic>
        <p:nvPicPr>
          <p:cNvPr id="142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48" y="273443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111" y="284437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690" y="253154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853" y="264148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TextBox 157"/>
          <p:cNvSpPr txBox="1"/>
          <p:nvPr/>
        </p:nvSpPr>
        <p:spPr>
          <a:xfrm>
            <a:off x="1920103" y="1636967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NEC  / RCC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01423" y="1671547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NEC  / RCC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297013" y="92439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DISA SIPR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870618" y="816445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DISA SIPR</a:t>
            </a:r>
          </a:p>
        </p:txBody>
      </p:sp>
    </p:spTree>
    <p:extLst>
      <p:ext uri="{BB962C8B-B14F-4D97-AF65-F5344CB8AC3E}">
        <p14:creationId xmlns:p14="http://schemas.microsoft.com/office/powerpoint/2010/main" val="15460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 flipH="1" flipV="1">
            <a:off x="5717852" y="1844250"/>
            <a:ext cx="918798" cy="560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765360" y="1802333"/>
            <a:ext cx="784638" cy="5832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891636" y="1020410"/>
            <a:ext cx="2743200" cy="2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639435" y="1067871"/>
            <a:ext cx="35786" cy="20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41522" y="1123167"/>
            <a:ext cx="35786" cy="20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1105229" y="4091358"/>
            <a:ext cx="10058400" cy="2922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1266742" y="2762344"/>
            <a:ext cx="27408" cy="32286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844776" y="3026883"/>
            <a:ext cx="27408" cy="32286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8643876" y="778960"/>
            <a:ext cx="1134251" cy="2684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606403" y="1770792"/>
            <a:ext cx="29304" cy="1350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91304" y="1837416"/>
            <a:ext cx="29304" cy="1350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1280446" y="658230"/>
            <a:ext cx="1" cy="198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888306" y="902956"/>
            <a:ext cx="1" cy="198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3"/>
          </p:cNvCxnSpPr>
          <p:nvPr/>
        </p:nvCxnSpPr>
        <p:spPr>
          <a:xfrm flipH="1">
            <a:off x="9525928" y="756957"/>
            <a:ext cx="2094374" cy="2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59477" y="712325"/>
            <a:ext cx="2155007" cy="2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857650" y="2461014"/>
            <a:ext cx="692761" cy="632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88048" y="2492051"/>
            <a:ext cx="692762" cy="580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00438" y="3182848"/>
            <a:ext cx="2155007" cy="2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631600" y="1039403"/>
            <a:ext cx="1083107" cy="29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</p:cNvCxnSpPr>
          <p:nvPr/>
        </p:nvCxnSpPr>
        <p:spPr>
          <a:xfrm flipH="1">
            <a:off x="3824527" y="1810501"/>
            <a:ext cx="1083107" cy="29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14707" y="1112768"/>
            <a:ext cx="11196" cy="657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88848" y="1115312"/>
            <a:ext cx="692762" cy="580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0" y="3837459"/>
            <a:ext cx="647472" cy="6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527536" y="4883587"/>
            <a:ext cx="647472" cy="4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C:\Users\ecoffey\AppData\Local\Temp\Rar$DRa1.653\30059_Device_laptop_3145_unreachable_256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6" y="5994247"/>
            <a:ext cx="640976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9" y="2851369"/>
            <a:ext cx="719874" cy="359937"/>
          </a:xfrm>
          <a:prstGeom prst="rect">
            <a:avLst/>
          </a:prstGeom>
        </p:spPr>
      </p:pic>
      <p:pic>
        <p:nvPicPr>
          <p:cNvPr id="9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564570" y="1640210"/>
            <a:ext cx="647472" cy="4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3" y="403417"/>
            <a:ext cx="707120" cy="7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67" y="359196"/>
            <a:ext cx="707120" cy="7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endCxn id="11" idx="3"/>
          </p:cNvCxnSpPr>
          <p:nvPr/>
        </p:nvCxnSpPr>
        <p:spPr>
          <a:xfrm flipH="1" flipV="1">
            <a:off x="2760487" y="712756"/>
            <a:ext cx="938785" cy="3346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16868" y="1172727"/>
            <a:ext cx="11196" cy="657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88849" y="1119692"/>
            <a:ext cx="692761" cy="632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757" y="836039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28" y="1617738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62" y="1588265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20" y="847033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69442" y="473988"/>
            <a:ext cx="86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GAIT CORE</a:t>
            </a:r>
          </a:p>
          <a:p>
            <a:pPr algn="ctr"/>
            <a:r>
              <a:rPr lang="en-US" sz="1200" dirty="0" smtClean="0"/>
              <a:t>ROUTERS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48460" y="3312552"/>
            <a:ext cx="2863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DISA TRANSPORT INFRASTRUCTURE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624145" y="2404484"/>
            <a:ext cx="2155007" cy="2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81392" y="2472923"/>
            <a:ext cx="692762" cy="580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881393" y="2477303"/>
            <a:ext cx="692761" cy="632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01" y="2193650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72" y="2975349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6" y="2945876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64" y="2204644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/>
          <p:cNvCxnSpPr/>
          <p:nvPr/>
        </p:nvCxnSpPr>
        <p:spPr>
          <a:xfrm flipH="1">
            <a:off x="6586225" y="2370047"/>
            <a:ext cx="1083107" cy="29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1" idx="3"/>
          </p:cNvCxnSpPr>
          <p:nvPr/>
        </p:nvCxnSpPr>
        <p:spPr>
          <a:xfrm flipH="1">
            <a:off x="6724772" y="3139165"/>
            <a:ext cx="1083107" cy="29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43473" y="2445956"/>
            <a:ext cx="692762" cy="580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843474" y="2450336"/>
            <a:ext cx="692761" cy="632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82" y="2166683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53" y="2948382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407" y="2916929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2177677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527" y="3778241"/>
            <a:ext cx="647472" cy="6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10966023" y="4814430"/>
            <a:ext cx="647472" cy="4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C:\Users\ecoffey\AppData\Local\Temp\Rar$DRa1.653\30059_Device_laptop_3145_unreachable_256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023" y="5925090"/>
            <a:ext cx="640976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09" y="2528313"/>
            <a:ext cx="719874" cy="359937"/>
          </a:xfrm>
          <a:prstGeom prst="rect">
            <a:avLst/>
          </a:prstGeom>
        </p:spPr>
      </p:pic>
      <p:pic>
        <p:nvPicPr>
          <p:cNvPr id="61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10959527" y="1399445"/>
            <a:ext cx="647472" cy="4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182" y="403397"/>
            <a:ext cx="707120" cy="7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H="1">
            <a:off x="7512515" y="988613"/>
            <a:ext cx="1083107" cy="29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1" idx="3"/>
          </p:cNvCxnSpPr>
          <p:nvPr/>
        </p:nvCxnSpPr>
        <p:spPr>
          <a:xfrm flipH="1">
            <a:off x="7705442" y="1759711"/>
            <a:ext cx="1083107" cy="29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595622" y="1061978"/>
            <a:ext cx="11196" cy="657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69763" y="1064522"/>
            <a:ext cx="692762" cy="580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597783" y="1121937"/>
            <a:ext cx="11196" cy="657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769764" y="1068902"/>
            <a:ext cx="692761" cy="632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672" y="785249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743" y="1566948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77" y="1537475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835" y="796243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34" y="442683"/>
            <a:ext cx="707120" cy="7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7647786" y="458035"/>
            <a:ext cx="86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GAIT CORE</a:t>
            </a:r>
          </a:p>
          <a:p>
            <a:pPr algn="ctr"/>
            <a:r>
              <a:rPr lang="en-US" sz="1200" dirty="0" smtClean="0"/>
              <a:t>ROUTERS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001765" y="933145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GAIT EDGE</a:t>
            </a:r>
          </a:p>
          <a:p>
            <a:pPr algn="ctr"/>
            <a:r>
              <a:rPr lang="en-US" sz="1200" dirty="0" smtClean="0"/>
              <a:t>ROUTER</a:t>
            </a:r>
          </a:p>
          <a:p>
            <a:pPr algn="ctr"/>
            <a:r>
              <a:rPr lang="en-US" sz="1200" dirty="0" smtClean="0"/>
              <a:t>(GAIT PoP)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9462306" y="988613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GAIT EDGE</a:t>
            </a:r>
          </a:p>
          <a:p>
            <a:pPr algn="ctr"/>
            <a:r>
              <a:rPr lang="en-US" sz="1200" dirty="0" smtClean="0"/>
              <a:t>ROUTER</a:t>
            </a:r>
          </a:p>
          <a:p>
            <a:pPr algn="ctr"/>
            <a:r>
              <a:rPr lang="en-US" sz="1200" dirty="0" smtClean="0"/>
              <a:t>(GAIT PoP)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64564" y="-26179"/>
            <a:ext cx="12843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UNIT COLORLESS</a:t>
            </a:r>
          </a:p>
          <a:p>
            <a:pPr algn="ctr"/>
            <a:r>
              <a:rPr lang="en-US" sz="1100" dirty="0" smtClean="0"/>
              <a:t>EDGE</a:t>
            </a:r>
          </a:p>
          <a:p>
            <a:pPr algn="ctr"/>
            <a:r>
              <a:rPr lang="en-US" sz="1100" dirty="0" smtClean="0"/>
              <a:t>(LAST LEG CIRCUIT)</a:t>
            </a:r>
            <a:endParaRPr 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0521465" y="-44418"/>
            <a:ext cx="12843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UNIT COLORLESS</a:t>
            </a:r>
          </a:p>
          <a:p>
            <a:pPr algn="ctr"/>
            <a:r>
              <a:rPr lang="en-US" sz="1100" dirty="0" smtClean="0"/>
              <a:t>EDGE</a:t>
            </a:r>
          </a:p>
          <a:p>
            <a:pPr algn="ctr"/>
            <a:r>
              <a:rPr lang="en-US" sz="1100" dirty="0" smtClean="0"/>
              <a:t>(LAST LEG CIRCUIT)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157662" y="4173737"/>
            <a:ext cx="1157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UNIT CLASSIFIED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812688" y="4161195"/>
            <a:ext cx="1157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UNIT CLASSIFIED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778832" y="412757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TUNNEL</a:t>
            </a: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5791921" y="1113802"/>
            <a:ext cx="692761" cy="632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722319" y="1144839"/>
            <a:ext cx="692762" cy="580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5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977" y="1598664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35" y="857432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92" y="849288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24" y="1601170"/>
            <a:ext cx="444472" cy="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5197149" y="-42522"/>
            <a:ext cx="1707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GAIT</a:t>
            </a:r>
          </a:p>
          <a:p>
            <a:pPr algn="ctr"/>
            <a:r>
              <a:rPr lang="en-US" sz="1200" b="1" dirty="0" smtClean="0"/>
              <a:t>GLOBAL AGILE </a:t>
            </a:r>
          </a:p>
          <a:p>
            <a:pPr algn="ctr"/>
            <a:r>
              <a:rPr lang="en-US" sz="1200" b="1" dirty="0" smtClean="0"/>
              <a:t>INTEGRATE TRANSPORT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282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 flipV="1">
            <a:off x="8941794" y="1279348"/>
            <a:ext cx="898292" cy="9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611243" y="5396385"/>
            <a:ext cx="4040835" cy="6881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0738331" y="1435471"/>
            <a:ext cx="36580" cy="3760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255" y="709476"/>
            <a:ext cx="988758" cy="8313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76950" y="1892725"/>
            <a:ext cx="1762125" cy="70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54658" y="838898"/>
            <a:ext cx="1488870" cy="826051"/>
          </a:xfrm>
          <a:prstGeom prst="rect">
            <a:avLst/>
          </a:prstGeom>
        </p:spPr>
      </p:pic>
      <p:pic>
        <p:nvPicPr>
          <p:cNvPr id="5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35" y="990148"/>
            <a:ext cx="482551" cy="4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" b="34135"/>
          <a:stretch/>
        </p:blipFill>
        <p:spPr>
          <a:xfrm>
            <a:off x="1829255" y="835871"/>
            <a:ext cx="593144" cy="197725"/>
          </a:xfrm>
          <a:prstGeom prst="rect">
            <a:avLst/>
          </a:prstGeom>
        </p:spPr>
      </p:pic>
      <p:pic>
        <p:nvPicPr>
          <p:cNvPr id="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29" y="1009082"/>
            <a:ext cx="373471" cy="3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93" y="1967623"/>
            <a:ext cx="440246" cy="440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76" y="2052076"/>
            <a:ext cx="355793" cy="355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06" y="2010882"/>
            <a:ext cx="438180" cy="438180"/>
          </a:xfrm>
          <a:prstGeom prst="rect">
            <a:avLst/>
          </a:prstGeom>
        </p:spPr>
      </p:pic>
      <p:pic>
        <p:nvPicPr>
          <p:cNvPr id="13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92" y="1028076"/>
            <a:ext cx="482551" cy="4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24" y="1162081"/>
            <a:ext cx="600397" cy="300199"/>
          </a:xfrm>
          <a:prstGeom prst="rect">
            <a:avLst/>
          </a:prstGeom>
        </p:spPr>
      </p:pic>
      <p:pic>
        <p:nvPicPr>
          <p:cNvPr id="15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02" y="986114"/>
            <a:ext cx="586468" cy="5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xplosion 1 15"/>
          <p:cNvSpPr/>
          <p:nvPr/>
        </p:nvSpPr>
        <p:spPr>
          <a:xfrm>
            <a:off x="9840086" y="2339926"/>
            <a:ext cx="1833069" cy="1816181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</a:p>
          <a:p>
            <a:pPr algn="ctr"/>
            <a:r>
              <a:rPr lang="en-US" dirty="0" smtClean="0"/>
              <a:t>SIPR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02" y="5164999"/>
            <a:ext cx="600397" cy="300199"/>
          </a:xfrm>
          <a:prstGeom prst="rect">
            <a:avLst/>
          </a:prstGeom>
        </p:spPr>
      </p:pic>
      <p:pic>
        <p:nvPicPr>
          <p:cNvPr id="19" name="Picture 27" descr="C:\Users\ecoffey\AppData\Local\Temp\Rar$DRa0.608\30080_Device_switch_unreachable_64.png"/>
          <p:cNvPicPr>
            <a:picLocks noChangeAspect="1" noChangeArrowheads="1"/>
          </p:cNvPicPr>
          <p:nvPr/>
        </p:nvPicPr>
        <p:blipFill rotWithShape="1">
          <a:blip r:embed="rId10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14"/>
          <a:stretch/>
        </p:blipFill>
        <p:spPr bwMode="auto">
          <a:xfrm>
            <a:off x="8652078" y="5012624"/>
            <a:ext cx="741645" cy="51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xplosion 1 19"/>
          <p:cNvSpPr/>
          <p:nvPr/>
        </p:nvSpPr>
        <p:spPr>
          <a:xfrm>
            <a:off x="5363057" y="4710076"/>
            <a:ext cx="2677974" cy="1482806"/>
          </a:xfrm>
          <a:prstGeom prst="irregularSeal1">
            <a:avLst/>
          </a:prstGeom>
          <a:solidFill>
            <a:srgbClr val="92D050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INSTALLATION NIPR</a:t>
            </a:r>
          </a:p>
        </p:txBody>
      </p:sp>
      <p:pic>
        <p:nvPicPr>
          <p:cNvPr id="21" name="Picture 27" descr="C:\Users\ecoffey\AppData\Local\Temp\Rar$DRa0.608\30080_Device_switch_unreachable_64.png"/>
          <p:cNvPicPr>
            <a:picLocks noChangeAspect="1" noChangeArrowheads="1"/>
          </p:cNvPicPr>
          <p:nvPr/>
        </p:nvPicPr>
        <p:blipFill rotWithShape="1">
          <a:blip r:embed="rId10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14"/>
          <a:stretch/>
        </p:blipFill>
        <p:spPr bwMode="auto">
          <a:xfrm>
            <a:off x="3883498" y="5061154"/>
            <a:ext cx="741645" cy="51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8" y="5374253"/>
            <a:ext cx="600397" cy="300199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1629726" y="1540840"/>
            <a:ext cx="428287" cy="342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034489" y="1551429"/>
            <a:ext cx="23523" cy="331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058012" y="1510169"/>
            <a:ext cx="287813" cy="386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:\Users\ecoffey\AppData\Local\Temp\Rar$DRa0.608\30080_Device_switch_critical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65" y="1288615"/>
            <a:ext cx="432672" cy="35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1839" y="4817245"/>
            <a:ext cx="988758" cy="83136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89534" y="6000494"/>
            <a:ext cx="1762125" cy="585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013" y="5116851"/>
            <a:ext cx="373471" cy="3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77" y="6075392"/>
            <a:ext cx="440246" cy="44024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60" y="6159845"/>
            <a:ext cx="355793" cy="35579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90" y="6118651"/>
            <a:ext cx="438180" cy="438180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1742310" y="5648609"/>
            <a:ext cx="428287" cy="342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147073" y="5659198"/>
            <a:ext cx="23523" cy="331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170596" y="5617938"/>
            <a:ext cx="287813" cy="386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C:\Users\ecoffey\AppData\Local\Temp\Rar$DRa0.608\30080_Device_switch_critical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349" y="5396384"/>
            <a:ext cx="432672" cy="35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78" y="72348"/>
            <a:ext cx="850565" cy="850565"/>
          </a:xfrm>
          <a:prstGeom prst="rect">
            <a:avLst/>
          </a:prstGeom>
        </p:spPr>
      </p:pic>
      <p:pic>
        <p:nvPicPr>
          <p:cNvPr id="1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77" y="5021865"/>
            <a:ext cx="586468" cy="5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Connector 53"/>
          <p:cNvCxnSpPr>
            <a:endCxn id="17" idx="1"/>
          </p:cNvCxnSpPr>
          <p:nvPr/>
        </p:nvCxnSpPr>
        <p:spPr>
          <a:xfrm>
            <a:off x="10166339" y="5271178"/>
            <a:ext cx="315338" cy="43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8" idx="1"/>
          </p:cNvCxnSpPr>
          <p:nvPr/>
        </p:nvCxnSpPr>
        <p:spPr>
          <a:xfrm flipV="1">
            <a:off x="9388617" y="5315099"/>
            <a:ext cx="248885" cy="5932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512723" y="5451479"/>
            <a:ext cx="430101" cy="886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 flipV="1">
            <a:off x="2364800" y="5524353"/>
            <a:ext cx="621438" cy="37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46270" y="1249475"/>
            <a:ext cx="640365" cy="2327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345873" y="973768"/>
            <a:ext cx="242998" cy="1163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288533" y="1279348"/>
            <a:ext cx="2842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182514" y="583766"/>
            <a:ext cx="1732761" cy="40234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162705" y="583766"/>
            <a:ext cx="1597435" cy="45383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02849" y="4593631"/>
            <a:ext cx="81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NEC</a:t>
            </a:r>
          </a:p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CT VLAN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06514" y="5565148"/>
            <a:ext cx="11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NEC / ICAN</a:t>
            </a:r>
          </a:p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NIPR SWITCH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73748" y="5519326"/>
            <a:ext cx="11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NEC / ICAN</a:t>
            </a:r>
          </a:p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NIPR SWITCH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309649" y="5490322"/>
            <a:ext cx="1010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NEC / ICAN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SIPR TLA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79" name="Picture 7" descr="C:\Users\ecoffey\AppData\Local\Temp\Rar$DRa0.295\30029_Device_firewall_critical_6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77" y="4246546"/>
            <a:ext cx="599984" cy="5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" descr="C:\Users\ecoffey\AppData\Local\Temp\Rar$DRa0.295\30029_Device_firewall_critical_6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161" y="1694723"/>
            <a:ext cx="599984" cy="5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0966082" y="4307969"/>
            <a:ext cx="81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RCC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FIREWALL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966082" y="1717151"/>
            <a:ext cx="81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RCC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FIREWALL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288533" y="7275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RHN SIPR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875399" y="1459884"/>
            <a:ext cx="1026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RHN </a:t>
            </a:r>
            <a:endParaRPr lang="en-US" sz="1400" b="1" dirty="0"/>
          </a:p>
          <a:p>
            <a:pPr algn="ctr"/>
            <a:r>
              <a:rPr lang="en-US" sz="1400" b="1" dirty="0" smtClean="0"/>
              <a:t>COLORLESS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416400" y="449672"/>
            <a:ext cx="1026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UNIT </a:t>
            </a:r>
            <a:endParaRPr lang="en-US" sz="1400" b="1" dirty="0"/>
          </a:p>
          <a:p>
            <a:pPr algn="ctr"/>
            <a:r>
              <a:rPr lang="en-US" sz="1400" b="1" dirty="0" smtClean="0"/>
              <a:t>COLORLESS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4826" y="518139"/>
            <a:ext cx="1540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UNIT IN THE FIELD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60699" y="2569331"/>
            <a:ext cx="2230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TACTICAL SIPR IN THE FIELD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14578" y="6550223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IAADS SIPR IN GARRISON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8178" y="727531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JNN MAIN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2720" y="4817245"/>
            <a:ext cx="1521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JNN TAC (OR CPN)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63057" y="2625253"/>
            <a:ext cx="1559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TACTICAL IP SPACE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TEMPORARY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NETWORK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ADVERTISEMENT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67" name="Picture 7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86452" y="666002"/>
            <a:ext cx="1758950" cy="8413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59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 flipV="1">
            <a:off x="735095" y="4718027"/>
            <a:ext cx="3876" cy="1032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957396" y="1118889"/>
            <a:ext cx="898292" cy="9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277370" y="5140756"/>
            <a:ext cx="4040835" cy="6881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8753933" y="1275012"/>
            <a:ext cx="36580" cy="3760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518" y="454031"/>
            <a:ext cx="988758" cy="8313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2213" y="1637280"/>
            <a:ext cx="1762125" cy="70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8762" y="725870"/>
            <a:ext cx="1488870" cy="826051"/>
          </a:xfrm>
          <a:prstGeom prst="rect">
            <a:avLst/>
          </a:prstGeom>
        </p:spPr>
      </p:pic>
      <p:pic>
        <p:nvPicPr>
          <p:cNvPr id="5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98" y="734703"/>
            <a:ext cx="482551" cy="4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" b="34135"/>
          <a:stretch/>
        </p:blipFill>
        <p:spPr>
          <a:xfrm>
            <a:off x="894518" y="580426"/>
            <a:ext cx="593144" cy="197725"/>
          </a:xfrm>
          <a:prstGeom prst="rect">
            <a:avLst/>
          </a:prstGeom>
        </p:spPr>
      </p:pic>
      <p:pic>
        <p:nvPicPr>
          <p:cNvPr id="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92" y="753637"/>
            <a:ext cx="373471" cy="3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56" y="1712178"/>
            <a:ext cx="440246" cy="440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9" y="1796631"/>
            <a:ext cx="355793" cy="355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69" y="1755437"/>
            <a:ext cx="438180" cy="438180"/>
          </a:xfrm>
          <a:prstGeom prst="rect">
            <a:avLst/>
          </a:prstGeom>
        </p:spPr>
      </p:pic>
      <p:pic>
        <p:nvPicPr>
          <p:cNvPr id="13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94" y="867617"/>
            <a:ext cx="482551" cy="4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6" y="1001622"/>
            <a:ext cx="600397" cy="300199"/>
          </a:xfrm>
          <a:prstGeom prst="rect">
            <a:avLst/>
          </a:prstGeom>
        </p:spPr>
      </p:pic>
      <p:pic>
        <p:nvPicPr>
          <p:cNvPr id="15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04" y="825655"/>
            <a:ext cx="586468" cy="5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xplosion 1 15"/>
          <p:cNvSpPr/>
          <p:nvPr/>
        </p:nvSpPr>
        <p:spPr>
          <a:xfrm>
            <a:off x="7855688" y="2179467"/>
            <a:ext cx="1833069" cy="1816181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</a:p>
          <a:p>
            <a:pPr algn="ctr"/>
            <a:r>
              <a:rPr lang="en-US" dirty="0" smtClean="0"/>
              <a:t>SIPR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04" y="5004540"/>
            <a:ext cx="600397" cy="300199"/>
          </a:xfrm>
          <a:prstGeom prst="rect">
            <a:avLst/>
          </a:prstGeom>
        </p:spPr>
      </p:pic>
      <p:pic>
        <p:nvPicPr>
          <p:cNvPr id="19" name="Picture 27" descr="C:\Users\ecoffey\AppData\Local\Temp\Rar$DRa0.608\30080_Device_switch_unreachable_64.png"/>
          <p:cNvPicPr>
            <a:picLocks noChangeAspect="1" noChangeArrowheads="1"/>
          </p:cNvPicPr>
          <p:nvPr/>
        </p:nvPicPr>
        <p:blipFill rotWithShape="1">
          <a:blip r:embed="rId10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14"/>
          <a:stretch/>
        </p:blipFill>
        <p:spPr bwMode="auto">
          <a:xfrm>
            <a:off x="6667680" y="4852165"/>
            <a:ext cx="741645" cy="51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xplosion 1 19"/>
          <p:cNvSpPr/>
          <p:nvPr/>
        </p:nvSpPr>
        <p:spPr>
          <a:xfrm>
            <a:off x="4132558" y="4463579"/>
            <a:ext cx="2236333" cy="1432174"/>
          </a:xfrm>
          <a:prstGeom prst="irregularSeal1">
            <a:avLst/>
          </a:prstGeom>
          <a:solidFill>
            <a:srgbClr val="92D050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INSTALLATION NIPR</a:t>
            </a:r>
          </a:p>
        </p:txBody>
      </p:sp>
      <p:pic>
        <p:nvPicPr>
          <p:cNvPr id="21" name="Picture 27" descr="C:\Users\ecoffey\AppData\Local\Temp\Rar$DRa0.608\30080_Device_switch_unreachable_64.png"/>
          <p:cNvPicPr>
            <a:picLocks noChangeAspect="1" noChangeArrowheads="1"/>
          </p:cNvPicPr>
          <p:nvPr/>
        </p:nvPicPr>
        <p:blipFill rotWithShape="1">
          <a:blip r:embed="rId10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14"/>
          <a:stretch/>
        </p:blipFill>
        <p:spPr bwMode="auto">
          <a:xfrm>
            <a:off x="2948761" y="4805709"/>
            <a:ext cx="741645" cy="51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83" y="5118808"/>
            <a:ext cx="600397" cy="300199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694989" y="1285395"/>
            <a:ext cx="428287" cy="342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99752" y="1295984"/>
            <a:ext cx="23523" cy="331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123275" y="1254724"/>
            <a:ext cx="287813" cy="386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:\Users\ecoffey\AppData\Local\Temp\Rar$DRa0.608\30080_Device_switch_critical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28" y="1033170"/>
            <a:ext cx="432672" cy="35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6" y="5061154"/>
            <a:ext cx="525960" cy="5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/>
          <p:nvPr/>
        </p:nvCxnSpPr>
        <p:spPr>
          <a:xfrm flipV="1">
            <a:off x="864616" y="5267090"/>
            <a:ext cx="706282" cy="35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C:\Users\ecoffey\AppData\Local\Temp\Rar$DRa0.608\30080_Device_switch_critical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7" y="5632129"/>
            <a:ext cx="432672" cy="35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99" y="72346"/>
            <a:ext cx="850565" cy="850565"/>
          </a:xfrm>
          <a:prstGeom prst="rect">
            <a:avLst/>
          </a:prstGeom>
        </p:spPr>
      </p:pic>
      <p:pic>
        <p:nvPicPr>
          <p:cNvPr id="1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79" y="4861406"/>
            <a:ext cx="586468" cy="5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Connector 53"/>
          <p:cNvCxnSpPr>
            <a:endCxn id="17" idx="1"/>
          </p:cNvCxnSpPr>
          <p:nvPr/>
        </p:nvCxnSpPr>
        <p:spPr>
          <a:xfrm>
            <a:off x="8181941" y="5110719"/>
            <a:ext cx="315338" cy="43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8" idx="1"/>
          </p:cNvCxnSpPr>
          <p:nvPr/>
        </p:nvCxnSpPr>
        <p:spPr>
          <a:xfrm flipV="1">
            <a:off x="7404219" y="5154640"/>
            <a:ext cx="248885" cy="5932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7986" y="5196034"/>
            <a:ext cx="430101" cy="886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664575" y="5268907"/>
            <a:ext cx="41710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11533" y="994030"/>
            <a:ext cx="640365" cy="2327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411136" y="718323"/>
            <a:ext cx="242998" cy="1163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04135" y="1118889"/>
            <a:ext cx="2842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85303" y="428865"/>
            <a:ext cx="1153547" cy="44084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300168" y="390365"/>
            <a:ext cx="830771" cy="479349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368112" y="4338186"/>
            <a:ext cx="81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NEC</a:t>
            </a:r>
          </a:p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CT VLAN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71777" y="5309703"/>
            <a:ext cx="11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NEC / ICAN</a:t>
            </a:r>
          </a:p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NIPR SWITCH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78352" y="5370519"/>
            <a:ext cx="11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NEC / ICAN</a:t>
            </a:r>
          </a:p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NIPR SWITCH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325251" y="5329863"/>
            <a:ext cx="1010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NEC / ICAN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SIPR TLA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79" name="Picture 7" descr="C:\Users\ecoffey\AppData\Local\Temp\Rar$DRa0.295\30029_Device_firewall_critical_6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79" y="4086087"/>
            <a:ext cx="599984" cy="5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" descr="C:\Users\ecoffey\AppData\Local\Temp\Rar$DRa0.295\30029_Device_firewall_critical_6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763" y="1534264"/>
            <a:ext cx="599984" cy="5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8981684" y="4147510"/>
            <a:ext cx="81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RCC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FIREWALL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81684" y="1556692"/>
            <a:ext cx="81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RCC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FIREWALL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04135" y="567072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RHN SIPR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91001" y="1299425"/>
            <a:ext cx="1026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RHN </a:t>
            </a:r>
            <a:endParaRPr lang="en-US" sz="1400" b="1" dirty="0"/>
          </a:p>
          <a:p>
            <a:pPr algn="ctr"/>
            <a:r>
              <a:rPr lang="en-US" sz="1400" b="1" dirty="0" smtClean="0"/>
              <a:t>COLORLESS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633919" y="195127"/>
            <a:ext cx="1026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UNIT </a:t>
            </a:r>
            <a:endParaRPr lang="en-US" sz="1400" b="1" dirty="0"/>
          </a:p>
          <a:p>
            <a:pPr algn="ctr"/>
            <a:r>
              <a:rPr lang="en-US" sz="1400" b="1" dirty="0" smtClean="0"/>
              <a:t>COLORLESS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091" y="82588"/>
            <a:ext cx="1540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UNIT IN THE FIELD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962" y="2313886"/>
            <a:ext cx="2230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TACTICAL SIPR IN THE FIELD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05666" y="2522681"/>
            <a:ext cx="1559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TACTICAL IP SPACE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PERMANENT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NETWORK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ADVERTISEMENT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9192277" y="2990850"/>
            <a:ext cx="1332976" cy="2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36" y="1733648"/>
            <a:ext cx="891637" cy="89163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35" y="2762282"/>
            <a:ext cx="891637" cy="89163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782" y="3794434"/>
            <a:ext cx="891637" cy="891637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10525253" y="1651740"/>
            <a:ext cx="1155657" cy="3209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324420" y="4887975"/>
            <a:ext cx="1655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GLOBAL SIPR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WEB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RESOURCES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(AKO-S, SIPR WEBMAIL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JIST, INTELINK)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89" name="Picture 7" descr="C:\Users\ecoffey\AppData\Local\Temp\Rar$DRa0.295\30029_Device_firewall_critical_6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13" y="5021351"/>
            <a:ext cx="495111" cy="49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67489" y="6102902"/>
            <a:ext cx="1762125" cy="585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2" y="6177800"/>
            <a:ext cx="440246" cy="44024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5" y="6262253"/>
            <a:ext cx="355793" cy="355793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5" y="6221059"/>
            <a:ext cx="438180" cy="438180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 flipV="1">
            <a:off x="520265" y="5893739"/>
            <a:ext cx="129497" cy="199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800494" y="5903540"/>
            <a:ext cx="85569" cy="204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30481" y="5903540"/>
            <a:ext cx="362063" cy="2033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52574" y="6136019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IAADS SIPR IN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GARRISON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99" name="Picture 98" descr="C:\Users\ecoffey\AppData\Local\Temp\Rar$DRa0.608\30080_Device_switch_critical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3" y="4510083"/>
            <a:ext cx="432672" cy="35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/>
          <p:cNvSpPr/>
          <p:nvPr/>
        </p:nvSpPr>
        <p:spPr>
          <a:xfrm>
            <a:off x="67489" y="3809138"/>
            <a:ext cx="1762125" cy="585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2" y="3884036"/>
            <a:ext cx="440246" cy="44024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5" y="3968489"/>
            <a:ext cx="355793" cy="35579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5" y="3927295"/>
            <a:ext cx="438180" cy="43818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275786" y="3326766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IAADS SIPR IN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GARRISON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481217" y="4388597"/>
            <a:ext cx="168545" cy="211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760352" y="4389080"/>
            <a:ext cx="11779" cy="236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82721" y="4389080"/>
            <a:ext cx="129497" cy="199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7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89268" y="665727"/>
            <a:ext cx="1507467" cy="72108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80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/>
          <p:cNvCxnSpPr/>
          <p:nvPr/>
        </p:nvCxnSpPr>
        <p:spPr>
          <a:xfrm flipH="1">
            <a:off x="10934700" y="5214357"/>
            <a:ext cx="905084" cy="112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294905" y="3939758"/>
            <a:ext cx="375743" cy="7782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6811252" y="3524387"/>
            <a:ext cx="1202037" cy="9698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6743382" y="3764051"/>
            <a:ext cx="757373" cy="6584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952264" y="2174843"/>
            <a:ext cx="2324962" cy="29289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35095" y="4718027"/>
            <a:ext cx="3876" cy="1032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957396" y="1118889"/>
            <a:ext cx="898292" cy="9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792671" y="1123522"/>
            <a:ext cx="3066656" cy="2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518" y="454031"/>
            <a:ext cx="988758" cy="8313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2213" y="1637280"/>
            <a:ext cx="1762125" cy="70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8762" y="725870"/>
            <a:ext cx="1488870" cy="826051"/>
          </a:xfrm>
          <a:prstGeom prst="rect">
            <a:avLst/>
          </a:prstGeom>
        </p:spPr>
      </p:pic>
      <p:pic>
        <p:nvPicPr>
          <p:cNvPr id="5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98" y="734703"/>
            <a:ext cx="482551" cy="4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" b="34135"/>
          <a:stretch/>
        </p:blipFill>
        <p:spPr>
          <a:xfrm>
            <a:off x="894518" y="580426"/>
            <a:ext cx="593144" cy="197725"/>
          </a:xfrm>
          <a:prstGeom prst="rect">
            <a:avLst/>
          </a:prstGeom>
        </p:spPr>
      </p:pic>
      <p:pic>
        <p:nvPicPr>
          <p:cNvPr id="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92" y="753637"/>
            <a:ext cx="373471" cy="3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56" y="1712178"/>
            <a:ext cx="440246" cy="440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9" y="1796631"/>
            <a:ext cx="355793" cy="355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69" y="1755437"/>
            <a:ext cx="438180" cy="438180"/>
          </a:xfrm>
          <a:prstGeom prst="rect">
            <a:avLst/>
          </a:prstGeom>
        </p:spPr>
      </p:pic>
      <p:pic>
        <p:nvPicPr>
          <p:cNvPr id="13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94" y="867617"/>
            <a:ext cx="482551" cy="4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6" y="1001622"/>
            <a:ext cx="600397" cy="300199"/>
          </a:xfrm>
          <a:prstGeom prst="rect">
            <a:avLst/>
          </a:prstGeom>
        </p:spPr>
      </p:pic>
      <p:pic>
        <p:nvPicPr>
          <p:cNvPr id="15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04" y="825655"/>
            <a:ext cx="586468" cy="5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xplosion 1 15"/>
          <p:cNvSpPr/>
          <p:nvPr/>
        </p:nvSpPr>
        <p:spPr>
          <a:xfrm>
            <a:off x="9788990" y="236476"/>
            <a:ext cx="1678232" cy="162517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</a:p>
          <a:p>
            <a:pPr algn="ctr"/>
            <a:r>
              <a:rPr lang="en-US" dirty="0" smtClean="0"/>
              <a:t>SIPR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83" y="5118808"/>
            <a:ext cx="600397" cy="300199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694989" y="1285395"/>
            <a:ext cx="428287" cy="342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99752" y="1295984"/>
            <a:ext cx="23523" cy="331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123275" y="1254724"/>
            <a:ext cx="287813" cy="386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:\Users\ecoffey\AppData\Local\Temp\Rar$DRa0.608\30080_Device_switch_critical_6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28" y="1033170"/>
            <a:ext cx="432672" cy="35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6" y="5061154"/>
            <a:ext cx="525960" cy="5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/>
          <p:nvPr/>
        </p:nvCxnSpPr>
        <p:spPr>
          <a:xfrm flipV="1">
            <a:off x="864616" y="5267090"/>
            <a:ext cx="706282" cy="35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C:\Users\ecoffey\AppData\Local\Temp\Rar$DRa0.608\30080_Device_switch_critical_6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7" y="5632129"/>
            <a:ext cx="432672" cy="35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99" y="72346"/>
            <a:ext cx="850565" cy="850565"/>
          </a:xfrm>
          <a:prstGeom prst="rect">
            <a:avLst/>
          </a:prstGeom>
        </p:spPr>
      </p:pic>
      <p:cxnSp>
        <p:nvCxnSpPr>
          <p:cNvPr id="54" name="Straight Connector 53"/>
          <p:cNvCxnSpPr>
            <a:endCxn id="72" idx="0"/>
          </p:cNvCxnSpPr>
          <p:nvPr/>
        </p:nvCxnSpPr>
        <p:spPr>
          <a:xfrm flipH="1">
            <a:off x="10317674" y="1281232"/>
            <a:ext cx="286734" cy="811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605223" y="5197084"/>
            <a:ext cx="2076009" cy="168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664575" y="5268907"/>
            <a:ext cx="41710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11533" y="994030"/>
            <a:ext cx="640365" cy="2327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411136" y="718323"/>
            <a:ext cx="242998" cy="1163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04135" y="1118889"/>
            <a:ext cx="2842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85303" y="428865"/>
            <a:ext cx="1153547" cy="44084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300168" y="390365"/>
            <a:ext cx="830771" cy="479349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" descr="C:\Users\ecoffey\AppData\Local\Temp\Rar$DRa0.295\30029_Device_firewall_critical_6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006" y="808900"/>
            <a:ext cx="599984" cy="5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9081290" y="1391864"/>
            <a:ext cx="81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RCC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FIREWALL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04135" y="567072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RHN SIPR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47845" y="406486"/>
            <a:ext cx="1026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RHN </a:t>
            </a:r>
            <a:endParaRPr lang="en-US" sz="1400" b="1" dirty="0"/>
          </a:p>
          <a:p>
            <a:pPr algn="ctr"/>
            <a:r>
              <a:rPr lang="en-US" sz="1400" b="1" dirty="0" smtClean="0"/>
              <a:t>COLORLESS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633919" y="195127"/>
            <a:ext cx="1026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UNIT </a:t>
            </a:r>
            <a:endParaRPr lang="en-US" sz="1400" b="1" dirty="0"/>
          </a:p>
          <a:p>
            <a:pPr algn="ctr"/>
            <a:r>
              <a:rPr lang="en-US" sz="1400" b="1" dirty="0" smtClean="0"/>
              <a:t>COLORLESS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091" y="82588"/>
            <a:ext cx="1540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UNIT IN THE FIELD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962" y="2313886"/>
            <a:ext cx="2230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TACTICAL SIPR IN THE FIELD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3584" y="2895879"/>
            <a:ext cx="1559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TACTICAL IP SPACE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PERMANENT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NETWORK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ADVERTISEMENT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33" y="2174843"/>
            <a:ext cx="731561" cy="73156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568" y="2205014"/>
            <a:ext cx="690865" cy="69086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335" y="2201625"/>
            <a:ext cx="704779" cy="704779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9144829" y="2092936"/>
            <a:ext cx="2345690" cy="907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561370" y="3030547"/>
            <a:ext cx="1655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GLOBAL SIPR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WEB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RESOURCES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(AKO-S, SIPR WEBMAIL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JIST, INTELINK)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89" name="Picture 7" descr="C:\Users\ecoffey\AppData\Local\Temp\Rar$DRa0.295\30029_Device_firewall_critical_6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13" y="5021351"/>
            <a:ext cx="495111" cy="49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67489" y="6102902"/>
            <a:ext cx="1762125" cy="585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2" y="6177800"/>
            <a:ext cx="440246" cy="44024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5" y="6262253"/>
            <a:ext cx="355793" cy="355793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5" y="6221059"/>
            <a:ext cx="438180" cy="438180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 flipV="1">
            <a:off x="520265" y="5893739"/>
            <a:ext cx="129497" cy="199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800494" y="5903540"/>
            <a:ext cx="85569" cy="204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30481" y="5903540"/>
            <a:ext cx="362063" cy="2033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177372" y="5571278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IAADS SIPR IN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GARRISON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99" name="Picture 98" descr="C:\Users\ecoffey\AppData\Local\Temp\Rar$DRa0.608\30080_Device_switch_critical_6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3" y="4510083"/>
            <a:ext cx="432672" cy="35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/>
          <p:cNvSpPr/>
          <p:nvPr/>
        </p:nvSpPr>
        <p:spPr>
          <a:xfrm>
            <a:off x="67489" y="3809138"/>
            <a:ext cx="1762125" cy="585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2" y="3884036"/>
            <a:ext cx="440246" cy="44024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5" y="3968489"/>
            <a:ext cx="355793" cy="35579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5" y="3927295"/>
            <a:ext cx="438180" cy="43818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275786" y="3326766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IAADS SIPR IN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GARRISON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481217" y="4388597"/>
            <a:ext cx="168545" cy="211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760352" y="4389080"/>
            <a:ext cx="11779" cy="236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82721" y="4389080"/>
            <a:ext cx="129497" cy="199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943" y="1748429"/>
            <a:ext cx="482551" cy="4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620210" y="1628554"/>
            <a:ext cx="543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RHN</a:t>
            </a:r>
          </a:p>
          <a:p>
            <a:pPr algn="ctr"/>
            <a:r>
              <a:rPr lang="en-US" sz="1400" b="1" dirty="0" smtClean="0"/>
              <a:t>GAIT</a:t>
            </a:r>
          </a:p>
          <a:p>
            <a:pPr algn="ctr"/>
            <a:r>
              <a:rPr lang="en-US" sz="1400" b="1" dirty="0" err="1" smtClean="0"/>
              <a:t>PoP</a:t>
            </a:r>
            <a:endParaRPr lang="en-US" sz="1400" b="1" dirty="0" smtClean="0"/>
          </a:p>
        </p:txBody>
      </p:sp>
      <p:cxnSp>
        <p:nvCxnSpPr>
          <p:cNvPr id="109" name="Straight Connector 108"/>
          <p:cNvCxnSpPr>
            <a:endCxn id="97" idx="0"/>
          </p:cNvCxnSpPr>
          <p:nvPr/>
        </p:nvCxnSpPr>
        <p:spPr>
          <a:xfrm flipH="1">
            <a:off x="7404219" y="1300618"/>
            <a:ext cx="1624" cy="4478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81" y="4936456"/>
            <a:ext cx="482551" cy="4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11"/>
          <a:stretch/>
        </p:blipFill>
        <p:spPr bwMode="auto">
          <a:xfrm>
            <a:off x="3134125" y="4903754"/>
            <a:ext cx="747540" cy="54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Explosion 1 111"/>
          <p:cNvSpPr/>
          <p:nvPr/>
        </p:nvSpPr>
        <p:spPr>
          <a:xfrm>
            <a:off x="5239299" y="2797315"/>
            <a:ext cx="1989997" cy="1625172"/>
          </a:xfrm>
          <a:prstGeom prst="irregularSeal1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GAIT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222058" y="5394210"/>
            <a:ext cx="1240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INSTALLATION</a:t>
            </a:r>
          </a:p>
          <a:p>
            <a:pPr algn="ctr"/>
            <a:r>
              <a:rPr lang="en-US" sz="1400" b="1" dirty="0" smtClean="0"/>
              <a:t>(LOCAL)</a:t>
            </a:r>
          </a:p>
          <a:p>
            <a:pPr algn="ctr"/>
            <a:r>
              <a:rPr lang="en-US" sz="1400" b="1" dirty="0" smtClean="0"/>
              <a:t>GAIT</a:t>
            </a:r>
          </a:p>
          <a:p>
            <a:pPr algn="ctr"/>
            <a:r>
              <a:rPr lang="en-US" sz="1400" b="1" dirty="0" err="1" smtClean="0"/>
              <a:t>PoP</a:t>
            </a:r>
            <a:endParaRPr lang="en-US" sz="1400" b="1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2959300" y="5447874"/>
            <a:ext cx="11386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UNIT</a:t>
            </a:r>
          </a:p>
          <a:p>
            <a:pPr algn="ctr"/>
            <a:r>
              <a:rPr lang="en-US" sz="1400" b="1" dirty="0" smtClean="0"/>
              <a:t>GAIT</a:t>
            </a:r>
          </a:p>
          <a:p>
            <a:pPr algn="ctr"/>
            <a:r>
              <a:rPr lang="en-US" sz="1400" b="1" dirty="0" smtClean="0"/>
              <a:t>LAST-LEG</a:t>
            </a:r>
          </a:p>
          <a:p>
            <a:pPr algn="ctr"/>
            <a:r>
              <a:rPr lang="en-US" sz="1400" b="1" dirty="0" smtClean="0"/>
              <a:t>CIRCUIT</a:t>
            </a:r>
          </a:p>
          <a:p>
            <a:pPr algn="ctr"/>
            <a:r>
              <a:rPr lang="en-US" sz="1400" b="1" dirty="0" smtClean="0"/>
              <a:t>(COLORLESS)</a:t>
            </a:r>
          </a:p>
        </p:txBody>
      </p:sp>
      <p:pic>
        <p:nvPicPr>
          <p:cNvPr id="117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77" y="4662151"/>
            <a:ext cx="422630" cy="3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02" y="4302709"/>
            <a:ext cx="422630" cy="3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826" y="3508478"/>
            <a:ext cx="422630" cy="3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8278327" y="346383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BGN</a:t>
            </a:r>
          </a:p>
          <a:p>
            <a:pPr algn="ctr"/>
            <a:r>
              <a:rPr lang="en-US" sz="1200" b="1" dirty="0" smtClean="0"/>
              <a:t>NOC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721629" y="4258066"/>
            <a:ext cx="84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MISSION</a:t>
            </a:r>
          </a:p>
          <a:p>
            <a:pPr algn="ctr"/>
            <a:r>
              <a:rPr lang="en-US" sz="1200" b="1" dirty="0" smtClean="0"/>
              <a:t>PARTNERS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203820" y="4982827"/>
            <a:ext cx="1003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OTHER RHNs</a:t>
            </a: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11859327" y="1126496"/>
            <a:ext cx="0" cy="40991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483" y="5735583"/>
            <a:ext cx="586468" cy="5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/>
          <p:cNvCxnSpPr>
            <a:stCxn id="138" idx="2"/>
          </p:cNvCxnSpPr>
          <p:nvPr/>
        </p:nvCxnSpPr>
        <p:spPr>
          <a:xfrm>
            <a:off x="10778475" y="5560248"/>
            <a:ext cx="0" cy="3008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306455" y="6204040"/>
            <a:ext cx="1010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NEC / ICAN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SIPR TLA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138" name="Picture 7" descr="C:\Users\ecoffey\AppData\Local\Temp\Rar$DRa0.295\30029_Device_firewall_critical_6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483" y="4960264"/>
            <a:ext cx="599984" cy="5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9778655" y="5317586"/>
            <a:ext cx="81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RCC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FIREWALL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116" name="Picture 71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555705" y="598993"/>
            <a:ext cx="1507467" cy="72108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1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traight Connector 165"/>
          <p:cNvCxnSpPr/>
          <p:nvPr/>
        </p:nvCxnSpPr>
        <p:spPr>
          <a:xfrm>
            <a:off x="8263550" y="4829617"/>
            <a:ext cx="529121" cy="82823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7403826" y="5179276"/>
            <a:ext cx="192710" cy="9349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781149" y="3764348"/>
            <a:ext cx="1290168" cy="9444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endCxn id="163" idx="0"/>
          </p:cNvCxnSpPr>
          <p:nvPr/>
        </p:nvCxnSpPr>
        <p:spPr>
          <a:xfrm>
            <a:off x="6735182" y="3840538"/>
            <a:ext cx="600753" cy="11395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746032" y="5991354"/>
            <a:ext cx="488789" cy="109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10934700" y="5214357"/>
            <a:ext cx="905084" cy="112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168393" y="3979560"/>
            <a:ext cx="173916" cy="6825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6647821" y="3342526"/>
            <a:ext cx="997673" cy="120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6743383" y="3764051"/>
            <a:ext cx="959126" cy="770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952264" y="2174843"/>
            <a:ext cx="2324962" cy="29289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957396" y="1118889"/>
            <a:ext cx="898292" cy="9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792671" y="1123522"/>
            <a:ext cx="3066656" cy="2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518" y="454031"/>
            <a:ext cx="988758" cy="8313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2213" y="1637280"/>
            <a:ext cx="1762125" cy="70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8762" y="725870"/>
            <a:ext cx="1488870" cy="826051"/>
          </a:xfrm>
          <a:prstGeom prst="rect">
            <a:avLst/>
          </a:prstGeom>
        </p:spPr>
      </p:pic>
      <p:pic>
        <p:nvPicPr>
          <p:cNvPr id="5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98" y="734703"/>
            <a:ext cx="482551" cy="4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" b="34135"/>
          <a:stretch/>
        </p:blipFill>
        <p:spPr>
          <a:xfrm>
            <a:off x="894518" y="580426"/>
            <a:ext cx="593144" cy="197725"/>
          </a:xfrm>
          <a:prstGeom prst="rect">
            <a:avLst/>
          </a:prstGeom>
        </p:spPr>
      </p:pic>
      <p:pic>
        <p:nvPicPr>
          <p:cNvPr id="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92" y="753637"/>
            <a:ext cx="373471" cy="3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56" y="1712178"/>
            <a:ext cx="440246" cy="440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9" y="1796631"/>
            <a:ext cx="355793" cy="355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69" y="1755437"/>
            <a:ext cx="438180" cy="438180"/>
          </a:xfrm>
          <a:prstGeom prst="rect">
            <a:avLst/>
          </a:prstGeom>
        </p:spPr>
      </p:pic>
      <p:pic>
        <p:nvPicPr>
          <p:cNvPr id="13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94" y="867617"/>
            <a:ext cx="482551" cy="4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6" y="1001622"/>
            <a:ext cx="600397" cy="300199"/>
          </a:xfrm>
          <a:prstGeom prst="rect">
            <a:avLst/>
          </a:prstGeom>
        </p:spPr>
      </p:pic>
      <p:pic>
        <p:nvPicPr>
          <p:cNvPr id="15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04" y="825655"/>
            <a:ext cx="586468" cy="5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xplosion 1 15"/>
          <p:cNvSpPr/>
          <p:nvPr/>
        </p:nvSpPr>
        <p:spPr>
          <a:xfrm>
            <a:off x="9788990" y="236476"/>
            <a:ext cx="1678232" cy="162517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</a:p>
          <a:p>
            <a:pPr algn="ctr"/>
            <a:r>
              <a:rPr lang="en-US" dirty="0" smtClean="0"/>
              <a:t>SIPR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94989" y="1285395"/>
            <a:ext cx="428287" cy="342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99752" y="1295984"/>
            <a:ext cx="23523" cy="331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123275" y="1254724"/>
            <a:ext cx="287813" cy="386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:\Users\ecoffey\AppData\Local\Temp\Rar$DRa0.608\30080_Device_switch_critical_6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28" y="1033170"/>
            <a:ext cx="432672" cy="35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99" y="72346"/>
            <a:ext cx="850565" cy="850565"/>
          </a:xfrm>
          <a:prstGeom prst="rect">
            <a:avLst/>
          </a:prstGeom>
        </p:spPr>
      </p:pic>
      <p:cxnSp>
        <p:nvCxnSpPr>
          <p:cNvPr id="54" name="Straight Connector 53"/>
          <p:cNvCxnSpPr>
            <a:endCxn id="72" idx="0"/>
          </p:cNvCxnSpPr>
          <p:nvPr/>
        </p:nvCxnSpPr>
        <p:spPr>
          <a:xfrm flipH="1">
            <a:off x="10317674" y="1281232"/>
            <a:ext cx="286734" cy="811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605223" y="5197084"/>
            <a:ext cx="2076009" cy="168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11533" y="994030"/>
            <a:ext cx="640365" cy="2327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411136" y="718323"/>
            <a:ext cx="242998" cy="1163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04135" y="1118889"/>
            <a:ext cx="2842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85303" y="428865"/>
            <a:ext cx="1153547" cy="44084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300168" y="390365"/>
            <a:ext cx="830771" cy="479349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" descr="C:\Users\ecoffey\AppData\Local\Temp\Rar$DRa0.295\30029_Device_firewall_critical_6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006" y="808900"/>
            <a:ext cx="599984" cy="5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9081290" y="1391864"/>
            <a:ext cx="81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RCC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FIREWALL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04135" y="567072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RHN SIPR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47845" y="406486"/>
            <a:ext cx="1026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RHN </a:t>
            </a:r>
            <a:endParaRPr lang="en-US" sz="1400" b="1" dirty="0"/>
          </a:p>
          <a:p>
            <a:pPr algn="ctr"/>
            <a:r>
              <a:rPr lang="en-US" sz="1400" b="1" dirty="0" smtClean="0"/>
              <a:t>COLORLESS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633919" y="195127"/>
            <a:ext cx="1026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UNIT </a:t>
            </a:r>
            <a:endParaRPr lang="en-US" sz="1400" b="1" dirty="0"/>
          </a:p>
          <a:p>
            <a:pPr algn="ctr"/>
            <a:r>
              <a:rPr lang="en-US" sz="1400" b="1" dirty="0" smtClean="0"/>
              <a:t>COLORLESS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091" y="82588"/>
            <a:ext cx="1540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UNIT IN THE FIELD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962" y="2313886"/>
            <a:ext cx="2230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TACTICAL SIPR IN THE FIELD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90617" y="2815835"/>
            <a:ext cx="1559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TACTICAL IP SPACE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PERMANENT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NETWORK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ADVERTISEMENT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33" y="2174843"/>
            <a:ext cx="731561" cy="73156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568" y="2205014"/>
            <a:ext cx="690865" cy="69086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335" y="2201625"/>
            <a:ext cx="704779" cy="704779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9144829" y="2092936"/>
            <a:ext cx="2345690" cy="907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561370" y="3030547"/>
            <a:ext cx="1655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GLOBAL SIPR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WEB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RESOURCES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(AKO-S, SIPR WEBMAIL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JIST, INTELINK)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97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943" y="1748429"/>
            <a:ext cx="482551" cy="4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620210" y="1628554"/>
            <a:ext cx="543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RHN</a:t>
            </a:r>
          </a:p>
          <a:p>
            <a:pPr algn="ctr"/>
            <a:r>
              <a:rPr lang="en-US" sz="1400" b="1" dirty="0" smtClean="0"/>
              <a:t>GAIT</a:t>
            </a:r>
          </a:p>
          <a:p>
            <a:pPr algn="ctr"/>
            <a:r>
              <a:rPr lang="en-US" sz="1400" b="1" dirty="0" err="1" smtClean="0"/>
              <a:t>PoP</a:t>
            </a:r>
            <a:endParaRPr lang="en-US" sz="1400" b="1" dirty="0" smtClean="0"/>
          </a:p>
        </p:txBody>
      </p:sp>
      <p:cxnSp>
        <p:nvCxnSpPr>
          <p:cNvPr id="109" name="Straight Connector 108"/>
          <p:cNvCxnSpPr>
            <a:endCxn id="97" idx="0"/>
          </p:cNvCxnSpPr>
          <p:nvPr/>
        </p:nvCxnSpPr>
        <p:spPr>
          <a:xfrm flipH="1">
            <a:off x="7404219" y="1300618"/>
            <a:ext cx="1624" cy="4478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81" y="4936456"/>
            <a:ext cx="482551" cy="4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Explosion 1 111"/>
          <p:cNvSpPr/>
          <p:nvPr/>
        </p:nvSpPr>
        <p:spPr>
          <a:xfrm>
            <a:off x="5239299" y="2797315"/>
            <a:ext cx="1989997" cy="1625172"/>
          </a:xfrm>
          <a:prstGeom prst="irregularSeal1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GAIT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222058" y="5394210"/>
            <a:ext cx="1240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INSTALLATION</a:t>
            </a:r>
          </a:p>
          <a:p>
            <a:pPr algn="ctr"/>
            <a:r>
              <a:rPr lang="en-US" sz="1400" b="1" dirty="0" smtClean="0"/>
              <a:t>(LOCAL)</a:t>
            </a:r>
          </a:p>
          <a:p>
            <a:pPr algn="ctr"/>
            <a:r>
              <a:rPr lang="en-US" sz="1400" b="1" dirty="0" smtClean="0"/>
              <a:t>GAIT</a:t>
            </a:r>
          </a:p>
          <a:p>
            <a:pPr algn="ctr"/>
            <a:r>
              <a:rPr lang="en-US" sz="1400" b="1" dirty="0" err="1" smtClean="0"/>
              <a:t>PoP</a:t>
            </a:r>
            <a:endParaRPr lang="en-US" sz="1400" b="1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2959300" y="5447874"/>
            <a:ext cx="11386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UNIT</a:t>
            </a:r>
          </a:p>
          <a:p>
            <a:pPr algn="ctr"/>
            <a:r>
              <a:rPr lang="en-US" sz="1400" b="1" dirty="0" smtClean="0"/>
              <a:t>GAIT</a:t>
            </a:r>
          </a:p>
          <a:p>
            <a:pPr algn="ctr"/>
            <a:r>
              <a:rPr lang="en-US" sz="1400" b="1" dirty="0" smtClean="0"/>
              <a:t>LAST-LEG</a:t>
            </a:r>
          </a:p>
          <a:p>
            <a:pPr algn="ctr"/>
            <a:r>
              <a:rPr lang="en-US" sz="1400" b="1" dirty="0" smtClean="0"/>
              <a:t>CIRCUIT</a:t>
            </a:r>
          </a:p>
          <a:p>
            <a:pPr algn="ctr"/>
            <a:r>
              <a:rPr lang="en-US" sz="1400" b="1" dirty="0" smtClean="0"/>
              <a:t>(COLORLESS)</a:t>
            </a:r>
          </a:p>
        </p:txBody>
      </p:sp>
      <p:pic>
        <p:nvPicPr>
          <p:cNvPr id="117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30" y="4636299"/>
            <a:ext cx="422630" cy="3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87" y="3713073"/>
            <a:ext cx="422630" cy="3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394" y="3192669"/>
            <a:ext cx="422630" cy="3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7979333" y="314823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BGN</a:t>
            </a:r>
          </a:p>
          <a:p>
            <a:pPr algn="ctr"/>
            <a:r>
              <a:rPr lang="en-US" sz="1200" b="1" dirty="0" smtClean="0"/>
              <a:t>NOC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979333" y="3668430"/>
            <a:ext cx="84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MISSION</a:t>
            </a:r>
          </a:p>
          <a:p>
            <a:pPr algn="ctr"/>
            <a:r>
              <a:rPr lang="en-US" sz="1200" b="1" dirty="0" smtClean="0"/>
              <a:t>PARTNERS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07873" y="4926056"/>
            <a:ext cx="1003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OTHER RHNs</a:t>
            </a: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11859327" y="1126496"/>
            <a:ext cx="0" cy="40991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483" y="5735583"/>
            <a:ext cx="586468" cy="5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/>
          <p:cNvCxnSpPr>
            <a:stCxn id="138" idx="2"/>
          </p:cNvCxnSpPr>
          <p:nvPr/>
        </p:nvCxnSpPr>
        <p:spPr>
          <a:xfrm>
            <a:off x="10778475" y="5560248"/>
            <a:ext cx="0" cy="3008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306455" y="6204040"/>
            <a:ext cx="1010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NEC / ICAN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SIPR TLA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138" name="Picture 7" descr="C:\Users\ecoffey\AppData\Local\Temp\Rar$DRa0.295\30029_Device_firewall_critical_6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483" y="4960264"/>
            <a:ext cx="599984" cy="5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10944630" y="5301187"/>
            <a:ext cx="81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RCC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FIREWALL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605223" y="4510465"/>
            <a:ext cx="694945" cy="5933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2635724" y="5337735"/>
            <a:ext cx="664444" cy="679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11"/>
          <a:stretch/>
        </p:blipFill>
        <p:spPr bwMode="auto">
          <a:xfrm>
            <a:off x="3134125" y="4903754"/>
            <a:ext cx="747540" cy="54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63" y="4198371"/>
            <a:ext cx="525960" cy="5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48" y="4982827"/>
            <a:ext cx="525960" cy="5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14" y="5735583"/>
            <a:ext cx="525960" cy="5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Connector 135"/>
          <p:cNvCxnSpPr/>
          <p:nvPr/>
        </p:nvCxnSpPr>
        <p:spPr>
          <a:xfrm>
            <a:off x="1766926" y="4448910"/>
            <a:ext cx="488789" cy="109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759025" y="5220132"/>
            <a:ext cx="488789" cy="10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08" y="5118808"/>
            <a:ext cx="600397" cy="300199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53" y="5853438"/>
            <a:ext cx="600397" cy="300199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08" y="4361952"/>
            <a:ext cx="600397" cy="300199"/>
          </a:xfrm>
          <a:prstGeom prst="rect">
            <a:avLst/>
          </a:prstGeom>
        </p:spPr>
      </p:pic>
      <p:sp>
        <p:nvSpPr>
          <p:cNvPr id="144" name="Rectangle 143"/>
          <p:cNvSpPr/>
          <p:nvPr/>
        </p:nvSpPr>
        <p:spPr>
          <a:xfrm>
            <a:off x="71148" y="4239720"/>
            <a:ext cx="1276264" cy="4087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6" y="4308259"/>
            <a:ext cx="260732" cy="26073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8" y="4345281"/>
            <a:ext cx="210715" cy="210715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00" y="4319947"/>
            <a:ext cx="259508" cy="259508"/>
          </a:xfrm>
          <a:prstGeom prst="rect">
            <a:avLst/>
          </a:prstGeom>
        </p:spPr>
      </p:pic>
      <p:sp>
        <p:nvSpPr>
          <p:cNvPr id="148" name="Rectangle 147"/>
          <p:cNvSpPr/>
          <p:nvPr/>
        </p:nvSpPr>
        <p:spPr>
          <a:xfrm>
            <a:off x="71148" y="5039129"/>
            <a:ext cx="1276264" cy="408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6" y="5107668"/>
            <a:ext cx="260732" cy="260732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8" y="5144690"/>
            <a:ext cx="210715" cy="210715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00" y="5119356"/>
            <a:ext cx="259508" cy="259508"/>
          </a:xfrm>
          <a:prstGeom prst="rect">
            <a:avLst/>
          </a:prstGeom>
        </p:spPr>
      </p:pic>
      <p:sp>
        <p:nvSpPr>
          <p:cNvPr id="152" name="Rectangle 151"/>
          <p:cNvSpPr/>
          <p:nvPr/>
        </p:nvSpPr>
        <p:spPr>
          <a:xfrm>
            <a:off x="60687" y="5797939"/>
            <a:ext cx="1276264" cy="40874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5" y="5866478"/>
            <a:ext cx="260732" cy="26073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7" y="5903500"/>
            <a:ext cx="210715" cy="21071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9" y="5878166"/>
            <a:ext cx="259508" cy="259508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56" name="TextBox 155"/>
          <p:cNvSpPr txBox="1"/>
          <p:nvPr/>
        </p:nvSpPr>
        <p:spPr>
          <a:xfrm>
            <a:off x="431731" y="3916176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CX-J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09289" y="6191039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CX-K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17860" y="4735432"/>
            <a:ext cx="924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TAC SIPR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59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89" y="4936456"/>
            <a:ext cx="525960" cy="5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30" y="5294383"/>
            <a:ext cx="525960" cy="5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42" y="4531374"/>
            <a:ext cx="422630" cy="3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57" y="4239720"/>
            <a:ext cx="422630" cy="3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36" y="4980104"/>
            <a:ext cx="600397" cy="300199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53" y="4636299"/>
            <a:ext cx="600397" cy="300199"/>
          </a:xfrm>
          <a:prstGeom prst="rect">
            <a:avLst/>
          </a:prstGeom>
        </p:spPr>
      </p:pic>
      <p:sp>
        <p:nvSpPr>
          <p:cNvPr id="169" name="Explosion 1 168"/>
          <p:cNvSpPr/>
          <p:nvPr/>
        </p:nvSpPr>
        <p:spPr>
          <a:xfrm>
            <a:off x="7079200" y="5785024"/>
            <a:ext cx="992117" cy="761189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UFG</a:t>
            </a:r>
          </a:p>
        </p:txBody>
      </p:sp>
      <p:sp>
        <p:nvSpPr>
          <p:cNvPr id="170" name="Explosion 1 169"/>
          <p:cNvSpPr/>
          <p:nvPr/>
        </p:nvSpPr>
        <p:spPr>
          <a:xfrm>
            <a:off x="8243344" y="5442702"/>
            <a:ext cx="1235319" cy="761189"/>
          </a:xfrm>
          <a:prstGeom prst="irregularSeal1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YAMA</a:t>
            </a:r>
          </a:p>
          <a:p>
            <a:pPr algn="ctr"/>
            <a:r>
              <a:rPr lang="en-US" sz="1200" dirty="0" smtClean="0"/>
              <a:t>SAKURA</a:t>
            </a:r>
          </a:p>
        </p:txBody>
      </p:sp>
      <p:pic>
        <p:nvPicPr>
          <p:cNvPr id="106" name="Picture 710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589874" y="630921"/>
            <a:ext cx="1507467" cy="72108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9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352</Words>
  <Application>Microsoft Office PowerPoint</Application>
  <PresentationFormat>Widescreen</PresentationFormat>
  <Paragraphs>196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</cp:revision>
  <dcterms:created xsi:type="dcterms:W3CDTF">2020-03-11T11:21:53Z</dcterms:created>
  <dcterms:modified xsi:type="dcterms:W3CDTF">2020-10-12T17:34:32Z</dcterms:modified>
</cp:coreProperties>
</file>