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0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7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0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4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1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3094-E14B-4A1E-A6DA-F13FCE01D6C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5BF5-E712-4689-97D9-3CF80E13B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9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0942"/>
            <a:ext cx="9144000" cy="14644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POLICY-BASED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4305"/>
            <a:ext cx="9144000" cy="32485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INTENT OF THE CONFIGURATION IN THIS EXAMPLE IS TO FORCE ONLY TRAFFIC SOURCED FROM 22.17.17.30 DESTINED FOR 22.18.115.3 TO TAKE A DIFFERENT PATH THAN IT WOULD BASED ON THE ROUTING TABLE. THE CONFIGURATION FORCES THE THAT SPECIFIC TRAFFIC ONLY TO IGNORE THE ROUTING TABLE AND USE THE ALTERNATE PATH.</a:t>
            </a:r>
          </a:p>
          <a:p>
            <a:endParaRPr lang="en-US" dirty="0"/>
          </a:p>
          <a:p>
            <a:r>
              <a:rPr lang="en-US" dirty="0" smtClean="0"/>
              <a:t>SLIDE 2 SHOWS A DIAGRAM DETAILING THIS SCENARIO.</a:t>
            </a:r>
          </a:p>
          <a:p>
            <a:endParaRPr lang="en-US" dirty="0"/>
          </a:p>
          <a:p>
            <a:r>
              <a:rPr lang="en-US" dirty="0" smtClean="0"/>
              <a:t>SLIDE 3 SHOWS THE CONFIGURATION NECESSARY TO IMPLEMENT THE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8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6" idx="1"/>
          </p:cNvCxnSpPr>
          <p:nvPr/>
        </p:nvCxnSpPr>
        <p:spPr>
          <a:xfrm flipH="1" flipV="1">
            <a:off x="1951535" y="3581316"/>
            <a:ext cx="3808708" cy="50617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485970" y="2143107"/>
            <a:ext cx="3350762" cy="186748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072059" y="1930471"/>
            <a:ext cx="1" cy="3017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48215" y="1851427"/>
            <a:ext cx="79511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</p:cNvCxnSpPr>
          <p:nvPr/>
        </p:nvCxnSpPr>
        <p:spPr>
          <a:xfrm flipH="1">
            <a:off x="1593220" y="1859167"/>
            <a:ext cx="1" cy="3213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32" y="1489339"/>
            <a:ext cx="864778" cy="8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388" y="1489339"/>
            <a:ext cx="864778" cy="8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243" y="3655097"/>
            <a:ext cx="864778" cy="8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05" y="1446140"/>
            <a:ext cx="864778" cy="8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C:\Users\ecoffey\AppData\Local\Temp\Rar$DRa0.608\30080_Device_switch_default_64.pn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63" b="23743"/>
          <a:stretch/>
        </p:blipFill>
        <p:spPr bwMode="auto">
          <a:xfrm>
            <a:off x="1194495" y="3085250"/>
            <a:ext cx="831115" cy="6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21351" y="185916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R15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1351" y="339665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15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064" y="4039800"/>
            <a:ext cx="86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ALT PATH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7689" y="1835330"/>
            <a:ext cx="588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56986" y="1878529"/>
            <a:ext cx="903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WAN-EDGE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59" y="4842260"/>
            <a:ext cx="640976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71" y="4627503"/>
            <a:ext cx="640976" cy="6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468368" y="5268479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INSTRUCTOR PC</a:t>
            </a:r>
          </a:p>
          <a:p>
            <a:pPr algn="ctr"/>
            <a:r>
              <a:rPr lang="en-US" sz="1200" b="1" dirty="0" smtClean="0"/>
              <a:t>22.17.17.30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42708" y="5414110"/>
            <a:ext cx="97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STUDENT 15</a:t>
            </a:r>
          </a:p>
          <a:p>
            <a:pPr algn="ctr"/>
            <a:r>
              <a:rPr lang="en-US" sz="1200" b="1" dirty="0" smtClean="0"/>
              <a:t>22.18.115.3</a:t>
            </a:r>
            <a:endParaRPr lang="en-US" sz="12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84250" y="312569"/>
            <a:ext cx="2761679" cy="245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84250" y="683353"/>
            <a:ext cx="2761679" cy="2458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37297" y="194985"/>
            <a:ext cx="1707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NORMAL ROUTED PATH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37297" y="551455"/>
            <a:ext cx="132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SECONDARY PATH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095087" y="2143107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G0/0/1.4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766410" y="206487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G0/0/3.10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03592" y="1521567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G0/0/0.35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994306" y="187852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TUN 115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93513" y="186610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TUN 115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590197" y="415150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VLAN 115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80098" y="1371663"/>
            <a:ext cx="1059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172.30.15.1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97538" y="1600502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IPV4-OVER-6 GRE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53455" y="132271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172.30.115.1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76299" y="1376157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22.17.17.1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16993" y="434757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192.168.10.9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8078" y="1706284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STUDENT 15</a:t>
            </a:r>
          </a:p>
          <a:p>
            <a:pPr algn="ctr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3809" y="3048569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STUDENT 15</a:t>
            </a:r>
          </a:p>
          <a:p>
            <a:pPr algn="ctr"/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L3 SWITCH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145" y="369912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22.18.115.1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91709" y="251661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VLAN 215</a:t>
            </a:r>
            <a:endParaRPr lang="en-US" sz="12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3609" y="2516611"/>
            <a:ext cx="2493112" cy="13816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0356610" y="2582600"/>
            <a:ext cx="3044" cy="18430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392619" y="3412524"/>
            <a:ext cx="2993933" cy="421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7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9645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1, DEFINE THE TRAFFIC THAT THE POLICY WILL APPLY TO: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access-list extended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Permit ip host 22.17.17.30 host 22.18.115.1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Deny ip any 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CONFIGURE A ROUTE MAP THAT MATCHES THE DEFINED TRAFFIC AND USES THE “SET” FUNCTION TO ASSIGN AN ACTION FOR THAT MATCHED TRAFFIC: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Route-map CONTROL-1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ip address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ip next-hop 192.168.10.9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IDENTIFY AN INTERFACE ON THE DEVICE THAT WILL CAPTURE TRAFFIC ON ITS WAY IN (BEFORE IT IS PROCESSED BY THE ROUTING TABLE) AN APPLY THE POLICY: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g0/0/1.4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policy route-map CONTROL-1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1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219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BASIC POLICY-BASED ROUTING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2020-03-09T21:58:50Z</dcterms:created>
  <dcterms:modified xsi:type="dcterms:W3CDTF">2020-04-20T12:34:30Z</dcterms:modified>
</cp:coreProperties>
</file>