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19</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909126503"/>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22.17.1.19 255.255.255.255 10.99.19.253</a:t>
                      </a:r>
                    </a:p>
                    <a:p>
                      <a:r>
                        <a:rPr lang="en-US" sz="1000" baseline="0" dirty="0" smtClean="0"/>
                        <a:t>S#   IP ROUTE 22.17.1.B 255.255.255.255 10.99.19.254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619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(22.18.119.0/29)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G0/0/0.619</a:t>
            </a:r>
          </a:p>
          <a:p>
            <a:r>
              <a:rPr lang="en-US" sz="1000" dirty="0" smtClean="0"/>
              <a:t>VRF FORWARDING NET-A</a:t>
            </a:r>
          </a:p>
          <a:p>
            <a:r>
              <a:rPr lang="en-US" sz="1000" dirty="0" smtClean="0"/>
              <a:t>10.99.19.254/30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619</a:t>
            </a:r>
          </a:p>
          <a:p>
            <a:pPr algn="r"/>
            <a:r>
              <a:rPr lang="en-US" sz="900" dirty="0" smtClean="0"/>
              <a:t>10.99.19.253/30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10.0.0.19/27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.19</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10.60.0.19 255.255.255.0</a:t>
            </a:r>
          </a:p>
          <a:p>
            <a:r>
              <a:rPr lang="en-US" sz="900" dirty="0" smtClean="0"/>
              <a:t>TUNNEL SOURCE 22.17.1.19</a:t>
            </a:r>
          </a:p>
          <a:p>
            <a:r>
              <a:rPr lang="en-US" sz="900" dirty="0" smtClean="0"/>
              <a:t>TUNNEL DESTINATION 22.17.1.B</a:t>
            </a:r>
          </a:p>
          <a:p>
            <a:r>
              <a:rPr lang="en-US" sz="900" dirty="0" smtClean="0"/>
              <a:t>IP ROUTE 22.17.1.B 255.255.255.255 10.99.19.254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519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22.19.69.27.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19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22.19.129.19 255.255.255.255</a:t>
                      </a:r>
                      <a:r>
                        <a:rPr lang="en-US" sz="1200" baseline="0" dirty="0" smtClean="0"/>
                        <a:t> g0/0/0.519</a:t>
                      </a:r>
                    </a:p>
                    <a:p>
                      <a:r>
                        <a:rPr lang="en-US" sz="1200" baseline="0" dirty="0" smtClean="0"/>
                        <a:t>or</a:t>
                      </a:r>
                    </a:p>
                    <a:p>
                      <a:r>
                        <a:rPr lang="en-US" sz="1200" dirty="0" err="1" smtClean="0"/>
                        <a:t>Ip</a:t>
                      </a:r>
                      <a:r>
                        <a:rPr lang="en-US" sz="1200" dirty="0" smtClean="0"/>
                        <a:t> route 22.19.129.19 255.255.255.255 22.19.69.27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19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119)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ps-19-modelo.text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flash:ps-19-modelo.text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INTG0/0/0.519</a:t>
            </a:r>
          </a:p>
          <a:p>
            <a:pPr algn="ctr"/>
            <a:r>
              <a:rPr lang="en-US" sz="900" dirty="0" smtClean="0"/>
              <a:t>22.19.69.1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22.19.0.19</a:t>
            </a:r>
          </a:p>
          <a:p>
            <a:pPr algn="ctr"/>
            <a:r>
              <a:rPr lang="en-US" sz="900" dirty="0" smtClean="0"/>
              <a:t>BGP 65419</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22.19.0.19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19</a:t>
            </a:r>
          </a:p>
          <a:p>
            <a:pPr algn="ctr"/>
            <a:r>
              <a:rPr lang="en-US" sz="900" dirty="0" smtClean="0"/>
              <a:t>22.19.129.19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724112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14.197.221.149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51901 to 51999.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22.18.19.10 /32</a:t>
            </a:r>
          </a:p>
          <a:p>
            <a:endParaRPr lang="en-US" sz="1000" dirty="0" smtClean="0"/>
          </a:p>
          <a:p>
            <a:endParaRPr lang="en-US" sz="1000" dirty="0" smtClean="0"/>
          </a:p>
        </p:txBody>
      </p:sp>
    </p:spTree>
    <p:extLst>
      <p:ext uri="{BB962C8B-B14F-4D97-AF65-F5344CB8AC3E}">
        <p14:creationId xmlns:p14="http://schemas.microsoft.com/office/powerpoint/2010/main" val="86448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22.20.49.0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19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22.18.119.0</a:t>
                      </a:r>
                      <a:r>
                        <a:rPr lang="en-US" sz="1000" baseline="0" dirty="0" smtClean="0"/>
                        <a:t> 255.255.255.248 10.99.19.253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22.18.119.0</a:t>
                      </a:r>
                      <a:r>
                        <a:rPr lang="en-US" sz="1000" baseline="0" dirty="0" smtClean="0"/>
                        <a:t> 255.255.255.248 10.99.19.253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(22.20.49.0 /29) with the router G0/0/0.619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22.18.119.3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14.197.221.149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22.20.49.6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G0/0/.619</a:t>
            </a:r>
          </a:p>
          <a:p>
            <a:pPr algn="r"/>
            <a:r>
              <a:rPr lang="en-US" sz="1000" dirty="0" smtClean="0"/>
              <a:t>VRF FORW NET-A</a:t>
            </a:r>
          </a:p>
          <a:p>
            <a:pPr algn="r"/>
            <a:r>
              <a:rPr lang="en-US" sz="1000" dirty="0" smtClean="0"/>
              <a:t>10.99.19.254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619</a:t>
            </a:r>
          </a:p>
          <a:p>
            <a:r>
              <a:rPr lang="en-US" sz="1000" dirty="0" smtClean="0"/>
              <a:t>10.99.19.253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22.18.119.0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09995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380992202"/>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(22.18.119.5) and be able to reach it’s gateway (22.18.119.1)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119 on the East Data Center Distro Switch. </a:t>
                      </a:r>
                      <a:r>
                        <a:rPr lang="en-US" sz="1200" dirty="0" smtClean="0"/>
                        <a:t>Create</a:t>
                      </a:r>
                      <a:r>
                        <a:rPr lang="en-US" sz="1200" baseline="0" dirty="0" smtClean="0"/>
                        <a:t> BGP process 65222 on your MPLS node and configure your BGP router-id as 22.20.0.19.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“PW-S19”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119.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119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22.18.119.3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22.20.49.6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22.18.119.0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22.18.119.5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22.18.119.5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4165594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3690616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119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119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TWO-19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100:19</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TWO-19.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(0:19) and export your RD (100:19)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TWO-19</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TWO-19</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119</a:t>
            </a:r>
          </a:p>
          <a:p>
            <a:pPr algn="ctr"/>
            <a:r>
              <a:rPr lang="en-US" sz="900" b="1" dirty="0" smtClean="0"/>
              <a:t>172.26.19.1/32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172.27.19.1 /32</a:t>
            </a:r>
          </a:p>
          <a:p>
            <a:pPr algn="ctr"/>
            <a:r>
              <a:rPr lang="en-US" sz="900" b="1" dirty="0" smtClean="0"/>
              <a:t>172.27.219.0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0:19</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TWO-19</a:t>
            </a:r>
          </a:p>
          <a:p>
            <a:pPr algn="ctr"/>
            <a:r>
              <a:rPr lang="en-US" sz="1000" dirty="0" smtClean="0"/>
              <a:t>RD 100:19</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172.26.219.0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59534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19</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138506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16216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STUDENT-19</a:t>
            </a:r>
          </a:p>
          <a:p>
            <a:pPr algn="ctr"/>
            <a:r>
              <a:rPr lang="en-US" sz="1000" dirty="0" smtClean="0"/>
              <a:t>WORKSTATION</a:t>
            </a:r>
          </a:p>
          <a:p>
            <a:pPr algn="ctr"/>
            <a:r>
              <a:rPr lang="en-US" sz="1000" dirty="0" smtClean="0"/>
              <a:t>STUDENT NETWORK: </a:t>
            </a:r>
          </a:p>
          <a:p>
            <a:pPr algn="ctr"/>
            <a:r>
              <a:rPr lang="en-US" sz="1000" dirty="0" smtClean="0"/>
              <a:t>22.18.119.0/29</a:t>
            </a:r>
          </a:p>
          <a:p>
            <a:pPr algn="ctr"/>
            <a:r>
              <a:rPr lang="en-US" sz="1000" dirty="0" smtClean="0"/>
              <a:t>VLAN 119</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4156" y="240349"/>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STUDENT-19 </a:t>
            </a:r>
          </a:p>
          <a:p>
            <a:pPr algn="ctr"/>
            <a:r>
              <a:rPr lang="en-US" sz="1000" dirty="0" smtClean="0"/>
              <a:t>ROUTER</a:t>
            </a:r>
          </a:p>
          <a:p>
            <a:pPr algn="ctr"/>
            <a:r>
              <a:rPr lang="en-US" sz="1000" dirty="0" smtClean="0"/>
              <a:t>22.18.219.2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22.18.119.1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319</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19</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419</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59319</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119</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219</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19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22.18.119.0/29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22.18.119.3/29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22.18.119.1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22.18.119.1, which is Interface </a:t>
                      </a:r>
                      <a:r>
                        <a:rPr lang="en-US" sz="1200" baseline="0" dirty="0" err="1" smtClean="0"/>
                        <a:t>Vlan</a:t>
                      </a:r>
                      <a:r>
                        <a:rPr lang="en-US" sz="1200" baseline="0" dirty="0" smtClean="0"/>
                        <a:t> 119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22.17.1.19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219, </a:t>
                      </a:r>
                      <a:r>
                        <a:rPr lang="en-US" sz="1200" baseline="0" dirty="0" err="1" smtClean="0"/>
                        <a:t>ip</a:t>
                      </a:r>
                      <a:r>
                        <a:rPr lang="en-US" sz="1200" baseline="0" dirty="0" smtClean="0"/>
                        <a:t> address: 22.18.219.1/29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19 area 19, activate VLAN 119 and 219 networks, set the VLAN 219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119,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22.18.219.2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22.18.119.3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119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2001:AA19:AB02:AC02::2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2001:AA19:AB02:AC02::2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59319, OSPFv3 process 319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19</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FC00::119:A002/122</a:t>
            </a:r>
          </a:p>
          <a:p>
            <a:r>
              <a:rPr lang="en-US" sz="1000" dirty="0" smtClean="0"/>
              <a:t>TUNNEL </a:t>
            </a:r>
            <a:r>
              <a:rPr lang="en-US" sz="1000" dirty="0"/>
              <a:t>SOURCE: </a:t>
            </a:r>
            <a:r>
              <a:rPr lang="en-US" sz="1000" dirty="0" smtClean="0"/>
              <a:t>2001:AA19:AB02:AC02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FC00::119:A001/122</a:t>
            </a:r>
          </a:p>
          <a:p>
            <a:r>
              <a:rPr lang="en-US" sz="1000" dirty="0" smtClean="0"/>
              <a:t>TUNNEL SOURCE: 2001:E42C:23AB:F00D::2199</a:t>
            </a:r>
          </a:p>
          <a:p>
            <a:r>
              <a:rPr lang="en-US" sz="1000" dirty="0" smtClean="0"/>
              <a:t>IPV6 MTU: 1392</a:t>
            </a:r>
          </a:p>
          <a:p>
            <a:r>
              <a:rPr lang="en-US" sz="1000" dirty="0" smtClean="0"/>
              <a:t>NHRP AUTHENTICATION: n3tm@n19</a:t>
            </a:r>
          </a:p>
          <a:p>
            <a:r>
              <a:rPr lang="en-US" sz="1000" dirty="0" smtClean="0"/>
              <a:t>NHRP NETWORK ID: 11159319</a:t>
            </a:r>
          </a:p>
          <a:p>
            <a:r>
              <a:rPr lang="en-US" sz="1000" dirty="0" smtClean="0"/>
              <a:t>TUNNEL KEY:  20191229</a:t>
            </a:r>
          </a:p>
          <a:p>
            <a:r>
              <a:rPr lang="en-US" sz="1000" dirty="0" smtClean="0"/>
              <a:t>TUNNEL MODE: GRE MULTIPOINT IPV6</a:t>
            </a:r>
          </a:p>
          <a:p>
            <a:r>
              <a:rPr lang="en-US" sz="1000" dirty="0" smtClean="0"/>
              <a:t>OSPFV3 319 IPV6 AREA 19</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436761794"/>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59319,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19) and EIGRP 119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22.18.119.3)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172.30.119.2,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2001:BAD:C0DE:1934::1 source-</a:t>
                      </a:r>
                      <a:r>
                        <a:rPr lang="en-US" sz="1200" baseline="0" dirty="0" err="1" smtClean="0"/>
                        <a:t>int</a:t>
                      </a:r>
                      <a:r>
                        <a:rPr lang="en-US" sz="1200" baseline="0" dirty="0" smtClean="0"/>
                        <a:t> G0/0/0.319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19</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172.30.19.1 255.255.255.252</a:t>
            </a:r>
          </a:p>
          <a:p>
            <a:r>
              <a:rPr lang="en-US" sz="1000" dirty="0" smtClean="0"/>
              <a:t>TUNNEL </a:t>
            </a:r>
            <a:r>
              <a:rPr lang="en-US" sz="1000" dirty="0"/>
              <a:t>SOURCE: </a:t>
            </a:r>
            <a:r>
              <a:rPr lang="en-US" sz="1000" dirty="0" smtClean="0"/>
              <a:t>2001:CE33:C119:1000::1</a:t>
            </a:r>
          </a:p>
          <a:p>
            <a:r>
              <a:rPr lang="en-US" sz="1000" dirty="0" smtClean="0"/>
              <a:t>TUNNEL MODE: GRE IPV6</a:t>
            </a:r>
          </a:p>
          <a:p>
            <a:r>
              <a:rPr lang="en-US" sz="1000" dirty="0" smtClean="0"/>
              <a:t>TUNNEL KEY: 8675319</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59319</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119</a:t>
            </a:r>
          </a:p>
          <a:p>
            <a:pPr algn="ctr"/>
            <a:r>
              <a:rPr lang="en-US" sz="1000" dirty="0" smtClean="0"/>
              <a:t>4-OVER-6 (EIGRP)</a:t>
            </a:r>
            <a:endParaRPr lang="en-US" sz="1000" dirty="0"/>
          </a:p>
        </p:txBody>
      </p:sp>
      <p:sp>
        <p:nvSpPr>
          <p:cNvPr id="19" name="TextBox 18"/>
          <p:cNvSpPr txBox="1"/>
          <p:nvPr/>
        </p:nvSpPr>
        <p:spPr>
          <a:xfrm>
            <a:off x="9548082" y="1220792"/>
            <a:ext cx="2600392" cy="1015663"/>
          </a:xfrm>
          <a:prstGeom prst="rect">
            <a:avLst/>
          </a:prstGeom>
          <a:noFill/>
        </p:spPr>
        <p:txBody>
          <a:bodyPr wrap="none" rtlCol="0">
            <a:spAutoFit/>
          </a:bodyPr>
          <a:lstStyle/>
          <a:p>
            <a:r>
              <a:rPr lang="en-US" sz="1000" dirty="0" smtClean="0"/>
              <a:t>TUNNEL IP: 172.30.19.2 255.255.255.252</a:t>
            </a:r>
          </a:p>
          <a:p>
            <a:r>
              <a:rPr lang="en-US" sz="1000" dirty="0" smtClean="0"/>
              <a:t>TUNNEL </a:t>
            </a:r>
            <a:r>
              <a:rPr lang="en-US" sz="1000" dirty="0"/>
              <a:t>SOURCE: </a:t>
            </a:r>
            <a:r>
              <a:rPr lang="en-US" sz="1000" dirty="0" smtClean="0"/>
              <a:t>2001:CE33:C254:1E01::FF19</a:t>
            </a:r>
          </a:p>
          <a:p>
            <a:r>
              <a:rPr lang="en-US" sz="1000" dirty="0" smtClean="0"/>
              <a:t>TUNNEL MODE: GRE IPV6</a:t>
            </a:r>
          </a:p>
          <a:p>
            <a:r>
              <a:rPr lang="en-US" sz="1000" dirty="0" smtClean="0"/>
              <a:t>TUNNEL KEY: 8675319</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STDN19</a:t>
            </a:r>
          </a:p>
          <a:p>
            <a:r>
              <a:rPr lang="en-US" sz="1000" b="1" dirty="0" smtClean="0"/>
              <a:t>ADDRESS FAMILY: IPV4</a:t>
            </a:r>
          </a:p>
          <a:p>
            <a:r>
              <a:rPr lang="en-US" sz="1000" b="1" dirty="0" smtClean="0"/>
              <a:t>AUTONOMOUS SYSTEM: 119</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727349075"/>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22.18.119.2/29  Gateway: 22.18.119.1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2001:E42C:23AB:F00D::2199/128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289561915"/>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59319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a:t>
                      </a:r>
                      <a:r>
                        <a:rPr lang="en-US" sz="1200" baseline="0" dirty="0" smtClean="0"/>
                        <a: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119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22.18.119.2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419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419 interface on the strategic node sourced from 10.41.9.254.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22.18.119.2 has to be able to reach several unspecified global addresses not included in the student network routing table, but the rest of the student router traffic cannot be impacted. Use police based routing to send all traffic received on the student router sourced from 22.18.119.2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19</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59319</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119</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G0/0/0.419</a:t>
            </a:r>
          </a:p>
          <a:p>
            <a:pPr algn="ctr"/>
            <a:r>
              <a:rPr lang="en-US" sz="1000" dirty="0" smtClean="0"/>
              <a:t>10.41.9.254/29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G0/0/0.419</a:t>
            </a:r>
          </a:p>
          <a:p>
            <a:pPr algn="ctr"/>
            <a:r>
              <a:rPr lang="en-US" sz="1000" dirty="0" smtClean="0"/>
              <a:t>10.41.9.253/29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22.18.119.2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22.18.119.2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119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119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119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119.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10143</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172</cp:revision>
  <cp:lastPrinted>2019-10-08T18:55:31Z</cp:lastPrinted>
  <dcterms:created xsi:type="dcterms:W3CDTF">2019-10-03T13:00:26Z</dcterms:created>
  <dcterms:modified xsi:type="dcterms:W3CDTF">2021-02-17T18:40:33Z</dcterms:modified>
</cp:coreProperties>
</file>