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3</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288979708"/>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22.17.1.3 255.255.255.255 10.99.3.253</a:t>
                      </a:r>
                    </a:p>
                    <a:p>
                      <a:r>
                        <a:rPr lang="en-US" sz="1000" baseline="0" dirty="0" smtClean="0"/>
                        <a:t>S#   IP ROUTE 22.17.1.B 255.255.255.255 10.99.3.254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603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(22.18.103.0/29)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G0/0/0.603</a:t>
            </a:r>
          </a:p>
          <a:p>
            <a:r>
              <a:rPr lang="en-US" sz="1000" dirty="0" smtClean="0"/>
              <a:t>VRF FORWARDING NET-A</a:t>
            </a:r>
          </a:p>
          <a:p>
            <a:r>
              <a:rPr lang="en-US" sz="1000" dirty="0" smtClean="0"/>
              <a:t>10.99.3.254/30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7" y="5103674"/>
            <a:ext cx="893257" cy="646331"/>
          </a:xfrm>
          <a:prstGeom prst="rect">
            <a:avLst/>
          </a:prstGeom>
          <a:noFill/>
        </p:spPr>
        <p:txBody>
          <a:bodyPr wrap="none" rtlCol="0">
            <a:spAutoFit/>
          </a:bodyPr>
          <a:lstStyle/>
          <a:p>
            <a:pPr algn="r"/>
            <a:r>
              <a:rPr lang="en-US" sz="900" dirty="0" smtClean="0"/>
              <a:t>INT VLAN 603</a:t>
            </a:r>
          </a:p>
          <a:p>
            <a:pPr algn="r"/>
            <a:r>
              <a:rPr lang="en-US" sz="900" dirty="0" smtClean="0"/>
              <a:t>10.99.3.253/30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10.0.0.3/27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.3</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10.60.0.3 255.255.255.0</a:t>
            </a:r>
          </a:p>
          <a:p>
            <a:r>
              <a:rPr lang="en-US" sz="900" dirty="0" smtClean="0"/>
              <a:t>TUNNEL SOURCE 22.17.1.3</a:t>
            </a:r>
          </a:p>
          <a:p>
            <a:r>
              <a:rPr lang="en-US" sz="900" dirty="0" smtClean="0"/>
              <a:t>TUNNEL DESTINATION 22.17.1.B</a:t>
            </a:r>
          </a:p>
          <a:p>
            <a:r>
              <a:rPr lang="en-US" sz="900" dirty="0" smtClean="0"/>
              <a:t>IP ROUTE 22.17.1.B 255.255.255.255 10.99.3.254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503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22.19.53.27.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3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22.19.129.3 255.255.255.255</a:t>
                      </a:r>
                      <a:r>
                        <a:rPr lang="en-US" sz="1200" baseline="0" dirty="0" smtClean="0"/>
                        <a:t> g0/0/0.503</a:t>
                      </a:r>
                    </a:p>
                    <a:p>
                      <a:r>
                        <a:rPr lang="en-US" sz="1200" baseline="0" dirty="0" smtClean="0"/>
                        <a:t>or</a:t>
                      </a:r>
                    </a:p>
                    <a:p>
                      <a:r>
                        <a:rPr lang="en-US" sz="1200" dirty="0" err="1" smtClean="0"/>
                        <a:t>Ip</a:t>
                      </a:r>
                      <a:r>
                        <a:rPr lang="en-US" sz="1200" dirty="0" smtClean="0"/>
                        <a:t> route 22.19.129.3 255.255.255.255 22.19.53.27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3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103)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ps-3-modelo.text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Delete</a:t>
                      </a:r>
                      <a:r>
                        <a:rPr lang="en-US" sz="1200" baseline="0" smtClean="0"/>
                        <a:t> flash:ps-3-modelo.text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INTG0/0/0.503</a:t>
            </a:r>
          </a:p>
          <a:p>
            <a:pPr algn="ctr"/>
            <a:r>
              <a:rPr lang="en-US" sz="900" dirty="0" smtClean="0"/>
              <a:t>22.19.53.1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22.19.0.3</a:t>
            </a:r>
          </a:p>
          <a:p>
            <a:pPr algn="ctr"/>
            <a:r>
              <a:rPr lang="en-US" sz="900" dirty="0" smtClean="0"/>
              <a:t>BGP 65403</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22.19.0.3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3</a:t>
            </a:r>
          </a:p>
          <a:p>
            <a:pPr algn="ctr"/>
            <a:r>
              <a:rPr lang="en-US" sz="900" dirty="0" smtClean="0"/>
              <a:t>22.19.129.3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2617355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14.197.221.133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50301 to 50399.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22.18.10.3 /32</a:t>
            </a:r>
          </a:p>
          <a:p>
            <a:endParaRPr lang="en-US" sz="1000" dirty="0" smtClean="0"/>
          </a:p>
          <a:p>
            <a:endParaRPr lang="en-US" sz="1000" dirty="0" smtClean="0"/>
          </a:p>
        </p:txBody>
      </p:sp>
    </p:spTree>
    <p:extLst>
      <p:ext uri="{BB962C8B-B14F-4D97-AF65-F5344CB8AC3E}">
        <p14:creationId xmlns:p14="http://schemas.microsoft.com/office/powerpoint/2010/main" val="1809660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22.20.33.0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3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603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22.18.103.0</a:t>
                      </a:r>
                      <a:r>
                        <a:rPr lang="en-US" sz="1050" baseline="0" dirty="0" smtClean="0"/>
                        <a:t> 255.255.255.248 10.99.3.253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603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22.18.103.0</a:t>
                      </a:r>
                      <a:r>
                        <a:rPr lang="en-US" sz="1050" baseline="0" dirty="0" smtClean="0"/>
                        <a:t> 255.255.255.248 10.99.3.253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(22.20.33.0 /29) with the router G0/0/0.603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22.18.103.3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22.20.33.6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G0/0/.603</a:t>
            </a:r>
          </a:p>
          <a:p>
            <a:pPr algn="r"/>
            <a:r>
              <a:rPr lang="en-US" sz="1000" dirty="0" smtClean="0"/>
              <a:t>VRF FORW NET-A</a:t>
            </a:r>
          </a:p>
          <a:p>
            <a:pPr algn="r"/>
            <a:r>
              <a:rPr lang="en-US" sz="1000" dirty="0" smtClean="0"/>
              <a:t>10.99.3.254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603</a:t>
            </a:r>
          </a:p>
          <a:p>
            <a:r>
              <a:rPr lang="en-US" sz="1000" dirty="0" smtClean="0"/>
              <a:t>10.99.3.253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22.18.103.0 /29</a:t>
            </a:r>
          </a:p>
          <a:p>
            <a:pPr algn="r"/>
            <a:endParaRPr lang="en-US" sz="1000" dirty="0" smtClean="0"/>
          </a:p>
          <a:p>
            <a:pPr algn="r"/>
            <a:endParaRPr lang="en-US" sz="1000" dirty="0" smtClean="0"/>
          </a:p>
        </p:txBody>
      </p:sp>
    </p:spTree>
    <p:extLst>
      <p:ext uri="{BB962C8B-B14F-4D97-AF65-F5344CB8AC3E}">
        <p14:creationId xmlns:p14="http://schemas.microsoft.com/office/powerpoint/2010/main" val="2315944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867419638"/>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(22.18.103.5) and be able to reach it’s gateway (22.18.103.1)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103 on the East Data Center Distro Switch. </a:t>
                      </a:r>
                      <a:r>
                        <a:rPr lang="en-US" sz="1200" dirty="0" smtClean="0"/>
                        <a:t>Create</a:t>
                      </a:r>
                      <a:r>
                        <a:rPr lang="en-US" sz="1200" baseline="0" dirty="0" smtClean="0"/>
                        <a:t> BGP process 65222 on your MPLS node and configure your BGP router-id as 22.20.0.3.</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“PW-S3”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103.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103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22.18.103.3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22.20.33.6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22.18.103.0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22.18.103.5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22.18.103.5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218029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24740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103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13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TWO-03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100:3</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TWO-03.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(0:3) and export your RD (100:3)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TWO-03</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TWO-03</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103</a:t>
            </a:r>
          </a:p>
          <a:p>
            <a:pPr algn="ctr"/>
            <a:r>
              <a:rPr lang="en-US" sz="900" b="1" dirty="0" smtClean="0"/>
              <a:t>172.26.3.1/32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172.27.3.1 /32</a:t>
            </a:r>
          </a:p>
          <a:p>
            <a:pPr algn="ctr"/>
            <a:r>
              <a:rPr lang="en-US" sz="900" b="1" dirty="0" smtClean="0"/>
              <a:t>172.27.203.0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0:3</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TWO-03</a:t>
            </a:r>
          </a:p>
          <a:p>
            <a:pPr algn="ctr"/>
            <a:r>
              <a:rPr lang="en-US" sz="1000" dirty="0" smtClean="0"/>
              <a:t>RD 100:3</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172.26.203.0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3793330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3</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38192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70592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STUDENT-3</a:t>
            </a:r>
          </a:p>
          <a:p>
            <a:pPr algn="ctr"/>
            <a:r>
              <a:rPr lang="en-US" sz="1000" dirty="0" smtClean="0"/>
              <a:t>WORKSTATION</a:t>
            </a:r>
          </a:p>
          <a:p>
            <a:pPr algn="ctr"/>
            <a:r>
              <a:rPr lang="en-US" sz="1000" dirty="0" smtClean="0"/>
              <a:t>STUDENT NETWORK: </a:t>
            </a:r>
          </a:p>
          <a:p>
            <a:pPr algn="ctr"/>
            <a:r>
              <a:rPr lang="en-US" sz="1000" dirty="0" smtClean="0"/>
              <a:t>22.18.103.0/29</a:t>
            </a:r>
          </a:p>
          <a:p>
            <a:pPr algn="ctr"/>
            <a:r>
              <a:rPr lang="en-US" sz="1000" dirty="0" smtClean="0"/>
              <a:t>VLAN 103</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3138" y="248796"/>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STUDENT-3 </a:t>
            </a:r>
          </a:p>
          <a:p>
            <a:pPr algn="ctr"/>
            <a:r>
              <a:rPr lang="en-US" sz="1000" dirty="0" smtClean="0"/>
              <a:t>ROUTER</a:t>
            </a:r>
          </a:p>
          <a:p>
            <a:pPr algn="ctr"/>
            <a:r>
              <a:rPr lang="en-US" sz="1000" dirty="0" smtClean="0"/>
              <a:t>22.18.203.2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22.18.103.1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303</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3</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403</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59303</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103</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203</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3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a:t>
            </a:r>
            <a:r>
              <a:rPr lang="en-US" sz="1000" smtClean="0">
                <a:solidFill>
                  <a:schemeClr val="tx1"/>
                </a:solidFill>
              </a:rPr>
              <a:t>	lab-user</a:t>
            </a:r>
            <a:r>
              <a:rPr lang="en-US" sz="1000" dirty="0" smtClean="0">
                <a:solidFill>
                  <a:schemeClr val="tx1"/>
                </a:solidFill>
              </a:rPr>
              <a:t>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22.18.103.0/29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22.18.103.3/29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22.18.103.1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22.18.103.1, which is Interface </a:t>
                      </a:r>
                      <a:r>
                        <a:rPr lang="en-US" sz="1200" baseline="0" dirty="0" err="1" smtClean="0"/>
                        <a:t>Vlan</a:t>
                      </a:r>
                      <a:r>
                        <a:rPr lang="en-US" sz="1200" baseline="0" dirty="0" smtClean="0"/>
                        <a:t> 103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22.17.1.3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203, </a:t>
                      </a:r>
                      <a:r>
                        <a:rPr lang="en-US" sz="1200" baseline="0" dirty="0" err="1" smtClean="0"/>
                        <a:t>ip</a:t>
                      </a:r>
                      <a:r>
                        <a:rPr lang="en-US" sz="1200" baseline="0" dirty="0" smtClean="0"/>
                        <a:t> address: 22.18.203.1/29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3 area 3, activate VLAN 103 and 203 networks, set the VLAN 203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103,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22.18.203.2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22.18.103.3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103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2001:AA03:AB02:AC02::2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2001:AA03:AB02:AC02::2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59303, OSPFv3 process 303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3</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FC00::103:A002/122</a:t>
            </a:r>
          </a:p>
          <a:p>
            <a:r>
              <a:rPr lang="en-US" sz="1000" dirty="0" smtClean="0"/>
              <a:t>TUNNEL </a:t>
            </a:r>
            <a:r>
              <a:rPr lang="en-US" sz="1000" dirty="0"/>
              <a:t>SOURCE: </a:t>
            </a:r>
            <a:r>
              <a:rPr lang="en-US" sz="1000" dirty="0" smtClean="0"/>
              <a:t>2001:AA03:AB02:AC02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FC00::103:A001/122</a:t>
            </a:r>
          </a:p>
          <a:p>
            <a:r>
              <a:rPr lang="en-US" sz="1000" dirty="0" smtClean="0"/>
              <a:t>TUNNEL SOURCE: 2001:E42C:23AB:F00D::2039</a:t>
            </a:r>
          </a:p>
          <a:p>
            <a:r>
              <a:rPr lang="en-US" sz="1000" dirty="0" smtClean="0"/>
              <a:t>IPV6 MTU: 1392</a:t>
            </a:r>
          </a:p>
          <a:p>
            <a:r>
              <a:rPr lang="en-US" sz="1000" dirty="0" smtClean="0"/>
              <a:t>NHRP AUTHENTICATION: n3tm@n19</a:t>
            </a:r>
          </a:p>
          <a:p>
            <a:r>
              <a:rPr lang="en-US" sz="1000" dirty="0" smtClean="0"/>
              <a:t>NHRP NETWORK ID: 11159303</a:t>
            </a:r>
          </a:p>
          <a:p>
            <a:r>
              <a:rPr lang="en-US" sz="1000" dirty="0" smtClean="0"/>
              <a:t>TUNNEL KEY:  20191213</a:t>
            </a:r>
          </a:p>
          <a:p>
            <a:r>
              <a:rPr lang="en-US" sz="1000" dirty="0" smtClean="0"/>
              <a:t>TUNNEL MODE: GRE MULTIPOINT IPV6</a:t>
            </a:r>
          </a:p>
          <a:p>
            <a:r>
              <a:rPr lang="en-US" sz="1000" dirty="0" smtClean="0"/>
              <a:t>OSPFV3 303 IPV6 AREA 3</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221899859"/>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59303,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3) and EIGRP 103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22.18.103.3)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172.30.103.2,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2001:BAD:C0DE:3234</a:t>
                      </a:r>
                      <a:r>
                        <a:rPr lang="en-US" sz="1200" baseline="0" dirty="0" smtClean="0"/>
                        <a:t>::1 source-</a:t>
                      </a:r>
                      <a:r>
                        <a:rPr lang="en-US" sz="1200" baseline="0" dirty="0" err="1" smtClean="0"/>
                        <a:t>int</a:t>
                      </a:r>
                      <a:r>
                        <a:rPr lang="en-US" sz="1200" baseline="0" dirty="0" smtClean="0"/>
                        <a:t> G0/0/0.303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3</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172.30.3.1 255.255.255.252</a:t>
            </a:r>
          </a:p>
          <a:p>
            <a:r>
              <a:rPr lang="en-US" sz="1000" dirty="0" smtClean="0"/>
              <a:t>TUNNEL </a:t>
            </a:r>
            <a:r>
              <a:rPr lang="en-US" sz="1000" dirty="0"/>
              <a:t>SOURCE: </a:t>
            </a:r>
            <a:r>
              <a:rPr lang="en-US" sz="1000" dirty="0" smtClean="0"/>
              <a:t>2001:CE33:C103:1000::1</a:t>
            </a:r>
          </a:p>
          <a:p>
            <a:r>
              <a:rPr lang="en-US" sz="1000" dirty="0" smtClean="0"/>
              <a:t>TUNNEL MODE: GRE IPV6</a:t>
            </a:r>
          </a:p>
          <a:p>
            <a:r>
              <a:rPr lang="en-US" sz="1000" dirty="0" smtClean="0"/>
              <a:t>TUNNEL KEY: 8675303</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59303</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103</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172.30.3.2 255.255.255.252</a:t>
            </a:r>
          </a:p>
          <a:p>
            <a:r>
              <a:rPr lang="en-US" sz="1000" dirty="0" smtClean="0"/>
              <a:t>TUNNEL </a:t>
            </a:r>
            <a:r>
              <a:rPr lang="en-US" sz="1000" dirty="0"/>
              <a:t>SOURCE: </a:t>
            </a:r>
            <a:r>
              <a:rPr lang="en-US" sz="1000" dirty="0" smtClean="0"/>
              <a:t>2001:CE33:C254:1E01::FF3</a:t>
            </a:r>
          </a:p>
          <a:p>
            <a:r>
              <a:rPr lang="en-US" sz="1000" dirty="0" smtClean="0"/>
              <a:t>TUNNEL MODE: GRE IPV6</a:t>
            </a:r>
          </a:p>
          <a:p>
            <a:r>
              <a:rPr lang="en-US" sz="1000" dirty="0" smtClean="0"/>
              <a:t>TUNNEL KEY: 8675303</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STDN3</a:t>
            </a:r>
          </a:p>
          <a:p>
            <a:r>
              <a:rPr lang="en-US" sz="1000" b="1" dirty="0" smtClean="0"/>
              <a:t>ADDRESS FAMILY: IPV4</a:t>
            </a:r>
          </a:p>
          <a:p>
            <a:r>
              <a:rPr lang="en-US" sz="1000" b="1" dirty="0" smtClean="0"/>
              <a:t>AUTONOMOUS SYSTEM: 103</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186556829"/>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22.18.103.2/29  Gateway: 22.18.103.1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2001:E42C:23AB:F00D::2039/128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610746214"/>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59303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a:t>
                      </a:r>
                      <a:r>
                        <a:rPr lang="en-US" sz="1200" baseline="0" dirty="0" smtClean="0"/>
                        <a:t>router,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a:t>
                      </a:r>
                      <a:r>
                        <a:rPr lang="en-US" sz="1200" baseline="0" dirty="0" smtClean="0"/>
                        <a:t>router,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103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899795" y="15228"/>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APPLY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22.18.103.2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403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403 interface on the strategic node sourced from 10.40.3.254.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22.18.103.2 has to be able to reach several unspecified global addresses not included in the student network routing table, but the rest of the student router traffic cannot be impacted. Use police based routing to send all traffic received on the student router sourced from 22.18.103.2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3</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59303</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103</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G0/0/0.403</a:t>
            </a:r>
          </a:p>
          <a:p>
            <a:pPr algn="ctr"/>
            <a:r>
              <a:rPr lang="en-US" sz="1000" dirty="0" smtClean="0"/>
              <a:t>10.40.3.254/29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G0/0/0.403</a:t>
            </a:r>
          </a:p>
          <a:p>
            <a:pPr algn="ctr"/>
            <a:r>
              <a:rPr lang="en-US" sz="1000" dirty="0" smtClean="0"/>
              <a:t>10.40.3.253/29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22.18.103.2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22.18.103.2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103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103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103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103.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10139</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174</cp:revision>
  <cp:lastPrinted>2019-10-08T18:55:31Z</cp:lastPrinted>
  <dcterms:created xsi:type="dcterms:W3CDTF">2019-10-03T13:00:26Z</dcterms:created>
  <dcterms:modified xsi:type="dcterms:W3CDTF">2021-02-17T18:22:56Z</dcterms:modified>
</cp:coreProperties>
</file>