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5</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262972875"/>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22.17.1.5 255.255.255.255 10.99.5.253</a:t>
                      </a:r>
                    </a:p>
                    <a:p>
                      <a:r>
                        <a:rPr lang="en-US" sz="1000" baseline="0" dirty="0" smtClean="0"/>
                        <a:t>S#   IP ROUTE 22.17.1.B 255.255.255.255 10.99.5.254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605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(22.18.105.0/29)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G0/0/0.605</a:t>
            </a:r>
          </a:p>
          <a:p>
            <a:r>
              <a:rPr lang="en-US" sz="1000" dirty="0" smtClean="0"/>
              <a:t>VRF FORWARDING NET-A</a:t>
            </a:r>
          </a:p>
          <a:p>
            <a:r>
              <a:rPr lang="en-US" sz="1000" dirty="0" smtClean="0"/>
              <a:t>10.99.5.254/30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300007" y="5103674"/>
            <a:ext cx="893257" cy="646331"/>
          </a:xfrm>
          <a:prstGeom prst="rect">
            <a:avLst/>
          </a:prstGeom>
          <a:noFill/>
        </p:spPr>
        <p:txBody>
          <a:bodyPr wrap="none" rtlCol="0">
            <a:spAutoFit/>
          </a:bodyPr>
          <a:lstStyle/>
          <a:p>
            <a:pPr algn="r"/>
            <a:r>
              <a:rPr lang="en-US" sz="900" dirty="0" smtClean="0"/>
              <a:t>INT VLAN 605</a:t>
            </a:r>
          </a:p>
          <a:p>
            <a:pPr algn="r"/>
            <a:r>
              <a:rPr lang="en-US" sz="900" dirty="0" smtClean="0"/>
              <a:t>10.99.5.253/30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10.0.0.5/27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01686" cy="276999"/>
          </a:xfrm>
          <a:prstGeom prst="rect">
            <a:avLst/>
          </a:prstGeom>
          <a:noFill/>
        </p:spPr>
        <p:txBody>
          <a:bodyPr wrap="none" rtlCol="0">
            <a:spAutoFit/>
          </a:bodyPr>
          <a:lstStyle/>
          <a:p>
            <a:r>
              <a:rPr lang="en-US" sz="1200" dirty="0" smtClean="0"/>
              <a:t>.5</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10.60.0.5 255.255.255.0</a:t>
            </a:r>
          </a:p>
          <a:p>
            <a:r>
              <a:rPr lang="en-US" sz="900" dirty="0" smtClean="0"/>
              <a:t>TUNNEL SOURCE 22.17.1.5</a:t>
            </a:r>
          </a:p>
          <a:p>
            <a:r>
              <a:rPr lang="en-US" sz="900" dirty="0" smtClean="0"/>
              <a:t>TUNNEL DESTINATION 22.17.1.B</a:t>
            </a:r>
          </a:p>
          <a:p>
            <a:r>
              <a:rPr lang="en-US" sz="900" dirty="0" smtClean="0"/>
              <a:t>IP ROUTE 22.17.1.B 255.255.255.255 10.99.5.254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505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22.19.55.27.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5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22.19.129.5 255.255.255.255</a:t>
                      </a:r>
                      <a:r>
                        <a:rPr lang="en-US" sz="1200" baseline="0" dirty="0" smtClean="0"/>
                        <a:t> g0/0/0.505</a:t>
                      </a:r>
                    </a:p>
                    <a:p>
                      <a:r>
                        <a:rPr lang="en-US" sz="1200" baseline="0" dirty="0" smtClean="0"/>
                        <a:t>or</a:t>
                      </a:r>
                    </a:p>
                    <a:p>
                      <a:r>
                        <a:rPr lang="en-US" sz="1200" dirty="0" err="1" smtClean="0"/>
                        <a:t>Ip</a:t>
                      </a:r>
                      <a:r>
                        <a:rPr lang="en-US" sz="1200" dirty="0" smtClean="0"/>
                        <a:t> route 22.19.129.5 255.255.255.255 22.19.55.27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5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105)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ps-5-modelo.text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Delete</a:t>
                      </a:r>
                      <a:r>
                        <a:rPr lang="en-US" sz="1200" baseline="0" smtClean="0"/>
                        <a:t> flash:ps-5-modelo.text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INTG0/0/0.505</a:t>
            </a:r>
          </a:p>
          <a:p>
            <a:pPr algn="ctr"/>
            <a:r>
              <a:rPr lang="en-US" sz="900" dirty="0" smtClean="0"/>
              <a:t>22.19.55.1 /27</a:t>
            </a:r>
          </a:p>
          <a:p>
            <a:pPr algn="ctr"/>
            <a:endParaRPr lang="en-US" sz="900" dirty="0" smtClean="0"/>
          </a:p>
          <a:p>
            <a:pPr algn="ctr"/>
            <a:endParaRPr lang="en-US" sz="900" dirty="0"/>
          </a:p>
        </p:txBody>
      </p:sp>
      <p:sp>
        <p:nvSpPr>
          <p:cNvPr id="42" name="TextBox 41"/>
          <p:cNvSpPr txBox="1"/>
          <p:nvPr/>
        </p:nvSpPr>
        <p:spPr>
          <a:xfrm>
            <a:off x="1724107" y="6001015"/>
            <a:ext cx="142699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22.19.0.5</a:t>
            </a:r>
          </a:p>
          <a:p>
            <a:pPr algn="ctr"/>
            <a:r>
              <a:rPr lang="en-US" sz="900" dirty="0" smtClean="0"/>
              <a:t>BGP 65405</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35891" y="4857571"/>
            <a:ext cx="803425"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22.19.0.5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325195" y="5116436"/>
            <a:ext cx="918841" cy="646331"/>
          </a:xfrm>
          <a:prstGeom prst="rect">
            <a:avLst/>
          </a:prstGeom>
          <a:noFill/>
        </p:spPr>
        <p:txBody>
          <a:bodyPr wrap="none" rtlCol="0">
            <a:spAutoFit/>
          </a:bodyPr>
          <a:lstStyle/>
          <a:p>
            <a:pPr algn="ctr"/>
            <a:r>
              <a:rPr lang="en-US" sz="900" dirty="0" smtClean="0"/>
              <a:t>INT Lo 5</a:t>
            </a:r>
          </a:p>
          <a:p>
            <a:pPr algn="ctr"/>
            <a:r>
              <a:rPr lang="en-US" sz="900" dirty="0" smtClean="0"/>
              <a:t>22.19.129.5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1750850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14.197.221.135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50501 to 50599.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22.18.10.5 /32</a:t>
            </a:r>
          </a:p>
          <a:p>
            <a:endParaRPr lang="en-US" sz="1000" dirty="0" smtClean="0"/>
          </a:p>
          <a:p>
            <a:endParaRPr lang="en-US" sz="1000" dirty="0" smtClean="0"/>
          </a:p>
        </p:txBody>
      </p:sp>
    </p:spTree>
    <p:extLst>
      <p:ext uri="{BB962C8B-B14F-4D97-AF65-F5344CB8AC3E}">
        <p14:creationId xmlns:p14="http://schemas.microsoft.com/office/powerpoint/2010/main" val="2208557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6343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22.20.35.0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5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605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22.18.105.0</a:t>
                      </a:r>
                      <a:r>
                        <a:rPr lang="en-US" sz="1050" baseline="0" dirty="0" smtClean="0"/>
                        <a:t> 255.255.255.248 10.99.5.253</a:t>
                      </a:r>
                    </a:p>
                    <a:p>
                      <a:r>
                        <a:rPr lang="en-US" sz="1050" baseline="0" dirty="0" smtClean="0"/>
                        <a:t>NOTE: The AD of this static route will cause this route to replace the replicated route in the VRF routing table.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605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22.18.105.0</a:t>
                      </a:r>
                      <a:r>
                        <a:rPr lang="en-US" sz="1050" baseline="0" dirty="0" smtClean="0"/>
                        <a:t> 255.255.255.248 10.99.5.253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(22.20.35.0 /29) with the router G0/0/0.605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22.18.105.3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14.197.221.131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22.20.35.6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G0/0/.605</a:t>
            </a:r>
          </a:p>
          <a:p>
            <a:pPr algn="r"/>
            <a:r>
              <a:rPr lang="en-US" sz="1000" dirty="0" smtClean="0"/>
              <a:t>VRF FORW NET-A</a:t>
            </a:r>
          </a:p>
          <a:p>
            <a:pPr algn="r"/>
            <a:r>
              <a:rPr lang="en-US" sz="1000" dirty="0" smtClean="0"/>
              <a:t>10.99.5.254 /30</a:t>
            </a:r>
          </a:p>
          <a:p>
            <a:pPr algn="r"/>
            <a:endParaRPr lang="en-US" sz="1000" dirty="0" smtClean="0"/>
          </a:p>
          <a:p>
            <a:pPr algn="r"/>
            <a:endParaRPr lang="en-US" sz="1000" dirty="0" smtClean="0"/>
          </a:p>
        </p:txBody>
      </p:sp>
      <p:sp>
        <p:nvSpPr>
          <p:cNvPr id="54" name="TextBox 53"/>
          <p:cNvSpPr txBox="1"/>
          <p:nvPr/>
        </p:nvSpPr>
        <p:spPr>
          <a:xfrm>
            <a:off x="1355981" y="5063912"/>
            <a:ext cx="1016625" cy="707886"/>
          </a:xfrm>
          <a:prstGeom prst="rect">
            <a:avLst/>
          </a:prstGeom>
          <a:noFill/>
        </p:spPr>
        <p:txBody>
          <a:bodyPr wrap="none" rtlCol="0">
            <a:spAutoFit/>
          </a:bodyPr>
          <a:lstStyle/>
          <a:p>
            <a:r>
              <a:rPr lang="en-US" sz="1000" dirty="0" smtClean="0"/>
              <a:t>INT VLAN 605</a:t>
            </a:r>
          </a:p>
          <a:p>
            <a:r>
              <a:rPr lang="en-US" sz="1000" dirty="0" smtClean="0"/>
              <a:t>10.99.5.253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22.18.105.0 /29</a:t>
            </a:r>
          </a:p>
          <a:p>
            <a:pPr algn="r"/>
            <a:endParaRPr lang="en-US" sz="1000" dirty="0" smtClean="0"/>
          </a:p>
          <a:p>
            <a:pPr algn="r"/>
            <a:endParaRPr lang="en-US" sz="1000" dirty="0" smtClean="0"/>
          </a:p>
        </p:txBody>
      </p:sp>
    </p:spTree>
    <p:extLst>
      <p:ext uri="{BB962C8B-B14F-4D97-AF65-F5344CB8AC3E}">
        <p14:creationId xmlns:p14="http://schemas.microsoft.com/office/powerpoint/2010/main" val="996645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877408060"/>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(22.18.105.5) and be able to reach it’s gateway (22.18.105.1)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105 on the East Data Center Distro Switch. </a:t>
                      </a:r>
                      <a:r>
                        <a:rPr lang="en-US" sz="1200" dirty="0" smtClean="0"/>
                        <a:t>Create</a:t>
                      </a:r>
                      <a:r>
                        <a:rPr lang="en-US" sz="1200" baseline="0" dirty="0" smtClean="0"/>
                        <a:t> BGP process 65222 on your MPLS node and configure your BGP router-id as 22.20.0.5.</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a:t>
                      </a:r>
                      <a:r>
                        <a:rPr lang="en-US" sz="1200" baseline="0" smtClean="0"/>
                        <a:t>“PW-S5” </a:t>
                      </a:r>
                      <a:r>
                        <a:rPr lang="en-US" sz="1200" baseline="0" dirty="0" smtClean="0"/>
                        <a:t>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105.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105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22.18.105.3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22.20.35.6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22.18.105.0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22.18.105.5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22.18.105.5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69" name="TextBox 68"/>
          <p:cNvSpPr txBox="1"/>
          <p:nvPr/>
        </p:nvSpPr>
        <p:spPr>
          <a:xfrm>
            <a:off x="1799049" y="5351447"/>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
        <p:nvSpPr>
          <p:cNvPr id="70" name="TextBox 69"/>
          <p:cNvSpPr txBox="1"/>
          <p:nvPr/>
        </p:nvSpPr>
        <p:spPr>
          <a:xfrm>
            <a:off x="4305803" y="5993886"/>
            <a:ext cx="530915" cy="369332"/>
          </a:xfrm>
          <a:prstGeom prst="rect">
            <a:avLst/>
          </a:prstGeom>
          <a:noFill/>
        </p:spPr>
        <p:txBody>
          <a:bodyPr wrap="none" rtlCol="0">
            <a:spAutoFit/>
          </a:bodyPr>
          <a:lstStyle/>
          <a:p>
            <a:pPr algn="ctr"/>
            <a:r>
              <a:rPr lang="en-US" sz="900" b="1" dirty="0" smtClean="0"/>
              <a:t>G1/0/2</a:t>
            </a:r>
          </a:p>
          <a:p>
            <a:pPr algn="ctr"/>
            <a:r>
              <a:rPr lang="en-US" sz="900" b="1" dirty="0" smtClean="0"/>
              <a:t>TRUNK</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Tree>
    <p:extLst>
      <p:ext uri="{BB962C8B-B14F-4D97-AF65-F5344CB8AC3E}">
        <p14:creationId xmlns:p14="http://schemas.microsoft.com/office/powerpoint/2010/main" val="223011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1611896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105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15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TWO-05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100:5</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TWO-05.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TWO-05.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(0:5) and export your RD (100:5)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TWO-05</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TWO-05</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2659" y="6032705"/>
            <a:ext cx="845103" cy="507831"/>
          </a:xfrm>
          <a:prstGeom prst="rect">
            <a:avLst/>
          </a:prstGeom>
          <a:noFill/>
        </p:spPr>
        <p:txBody>
          <a:bodyPr wrap="none" rtlCol="0">
            <a:spAutoFit/>
          </a:bodyPr>
          <a:lstStyle/>
          <a:p>
            <a:pPr algn="ctr"/>
            <a:r>
              <a:rPr lang="en-US" sz="900" b="1" dirty="0" smtClean="0"/>
              <a:t>Loopback 105</a:t>
            </a:r>
          </a:p>
          <a:p>
            <a:pPr algn="ctr"/>
            <a:r>
              <a:rPr lang="en-US" sz="900" b="1" dirty="0" smtClean="0"/>
              <a:t>172.26.5.1/32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172.27.5.1 /32</a:t>
            </a:r>
          </a:p>
          <a:p>
            <a:pPr algn="ctr"/>
            <a:r>
              <a:rPr lang="en-US" sz="900" b="1" dirty="0" smtClean="0"/>
              <a:t>172.27.205.0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0:5</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TWO-05</a:t>
            </a:r>
          </a:p>
          <a:p>
            <a:pPr algn="ctr"/>
            <a:r>
              <a:rPr lang="en-US" sz="1000" dirty="0" smtClean="0"/>
              <a:t>RD 100:5</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172.26.205.0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3620130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5</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333051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292296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STUDENT-5</a:t>
            </a:r>
          </a:p>
          <a:p>
            <a:pPr algn="ctr"/>
            <a:r>
              <a:rPr lang="en-US" sz="1000" dirty="0" smtClean="0"/>
              <a:t>WORKSTATION</a:t>
            </a:r>
          </a:p>
          <a:p>
            <a:pPr algn="ctr"/>
            <a:r>
              <a:rPr lang="en-US" sz="1000" dirty="0" smtClean="0"/>
              <a:t>STUDENT NETWORK: </a:t>
            </a:r>
          </a:p>
          <a:p>
            <a:pPr algn="ctr"/>
            <a:r>
              <a:rPr lang="en-US" sz="1000" dirty="0" smtClean="0"/>
              <a:t>22.18.105.0/29</a:t>
            </a:r>
          </a:p>
          <a:p>
            <a:pPr algn="ctr"/>
            <a:r>
              <a:rPr lang="en-US" sz="1000" dirty="0" smtClean="0"/>
              <a:t>VLAN 105</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94223" y="231110"/>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STUDENT-5 </a:t>
            </a:r>
          </a:p>
          <a:p>
            <a:pPr algn="ctr"/>
            <a:r>
              <a:rPr lang="en-US" sz="1000" dirty="0" smtClean="0"/>
              <a:t>ROUTER</a:t>
            </a:r>
          </a:p>
          <a:p>
            <a:pPr algn="ctr"/>
            <a:r>
              <a:rPr lang="en-US" sz="1000" dirty="0" smtClean="0"/>
              <a:t>22.18.205.2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22.18.105.1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305</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5</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405</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59305</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105</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205</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5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22.18.105.0/29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22.18.105.3/29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22.18.105.1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22.18.105.1, which is Interface </a:t>
                      </a:r>
                      <a:r>
                        <a:rPr lang="en-US" sz="1200" baseline="0" dirty="0" err="1" smtClean="0"/>
                        <a:t>Vlan</a:t>
                      </a:r>
                      <a:r>
                        <a:rPr lang="en-US" sz="1200" baseline="0" dirty="0" smtClean="0"/>
                        <a:t> 105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22.17.1.5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205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205, </a:t>
                      </a:r>
                      <a:r>
                        <a:rPr lang="en-US" sz="1200" baseline="0" dirty="0" err="1" smtClean="0"/>
                        <a:t>ip</a:t>
                      </a:r>
                      <a:r>
                        <a:rPr lang="en-US" sz="1200" baseline="0" dirty="0" smtClean="0"/>
                        <a:t> address: 22.18.205.1/29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5 area 5, activate VLAN 105 and 205 networks, set the VLAN 205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105,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22.18.205.2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22.18.105.3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105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66407371"/>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2001:AA05:AB02:AC02::2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2001:AA05:AB02:AC02::2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59305, OSPFv3 process 305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5</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FC00::105:A002/122</a:t>
            </a:r>
          </a:p>
          <a:p>
            <a:r>
              <a:rPr lang="en-US" sz="1000" dirty="0" smtClean="0"/>
              <a:t>TUNNEL </a:t>
            </a:r>
            <a:r>
              <a:rPr lang="en-US" sz="1000" dirty="0"/>
              <a:t>SOURCE: </a:t>
            </a:r>
            <a:r>
              <a:rPr lang="en-US" sz="1000" dirty="0" smtClean="0"/>
              <a:t>2001:AA05:AB02:AC02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FC00::105:A001/122</a:t>
            </a:r>
          </a:p>
          <a:p>
            <a:r>
              <a:rPr lang="en-US" sz="1000" dirty="0" smtClean="0"/>
              <a:t>TUNNEL SOURCE: 2001:E42C:23AB:F00D::2059</a:t>
            </a:r>
          </a:p>
          <a:p>
            <a:r>
              <a:rPr lang="en-US" sz="1000" dirty="0" smtClean="0"/>
              <a:t>IPV6 MTU: 1392</a:t>
            </a:r>
          </a:p>
          <a:p>
            <a:r>
              <a:rPr lang="en-US" sz="1000" dirty="0" smtClean="0"/>
              <a:t>NHRP AUTHENTICATION: n3tm@n19</a:t>
            </a:r>
          </a:p>
          <a:p>
            <a:r>
              <a:rPr lang="en-US" sz="1000" dirty="0" smtClean="0"/>
              <a:t>NHRP NETWORK ID: 11159305</a:t>
            </a:r>
          </a:p>
          <a:p>
            <a:r>
              <a:rPr lang="en-US" sz="1000" dirty="0" smtClean="0"/>
              <a:t>TUNNEL KEY:  20191215</a:t>
            </a:r>
          </a:p>
          <a:p>
            <a:r>
              <a:rPr lang="en-US" sz="1000" dirty="0" smtClean="0"/>
              <a:t>TUNNEL MODE: GRE MULTIPOINT IPV6</a:t>
            </a:r>
          </a:p>
          <a:p>
            <a:r>
              <a:rPr lang="en-US" sz="1000" dirty="0" smtClean="0"/>
              <a:t>OSPFV3 305 IPV6 AREA 5</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627836637"/>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59305,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5) and EIGRP 105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22.18.105.3)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172.30.105.2,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2001:BAD:C0DE:5234</a:t>
                      </a:r>
                      <a:r>
                        <a:rPr lang="en-US" sz="1200" baseline="0" dirty="0" smtClean="0"/>
                        <a:t>::1 source-</a:t>
                      </a:r>
                      <a:r>
                        <a:rPr lang="en-US" sz="1200" baseline="0" dirty="0" err="1" smtClean="0"/>
                        <a:t>int</a:t>
                      </a:r>
                      <a:r>
                        <a:rPr lang="en-US" sz="1200" baseline="0" dirty="0" smtClean="0"/>
                        <a:t> G0/0/0.305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5</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172.30.5.1 255.255.255.252</a:t>
            </a:r>
          </a:p>
          <a:p>
            <a:r>
              <a:rPr lang="en-US" sz="1000" dirty="0" smtClean="0"/>
              <a:t>TUNNEL </a:t>
            </a:r>
            <a:r>
              <a:rPr lang="en-US" sz="1000" dirty="0"/>
              <a:t>SOURCE: </a:t>
            </a:r>
            <a:r>
              <a:rPr lang="en-US" sz="1000" dirty="0" smtClean="0"/>
              <a:t>2001:CE33:C105:1000::1</a:t>
            </a:r>
          </a:p>
          <a:p>
            <a:r>
              <a:rPr lang="en-US" sz="1000" dirty="0" smtClean="0"/>
              <a:t>TUNNEL MODE: GRE IPV6</a:t>
            </a:r>
          </a:p>
          <a:p>
            <a:r>
              <a:rPr lang="en-US" sz="1000" dirty="0" smtClean="0"/>
              <a:t>TUNNEL KEY: 8675305</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59305</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105</a:t>
            </a:r>
          </a:p>
          <a:p>
            <a:pPr algn="ctr"/>
            <a:r>
              <a:rPr lang="en-US" sz="1000" dirty="0" smtClean="0"/>
              <a:t>4-OVER-6 (EIGRP)</a:t>
            </a:r>
            <a:endParaRPr lang="en-US" sz="1000" dirty="0"/>
          </a:p>
        </p:txBody>
      </p:sp>
      <p:sp>
        <p:nvSpPr>
          <p:cNvPr id="19" name="TextBox 18"/>
          <p:cNvSpPr txBox="1"/>
          <p:nvPr/>
        </p:nvSpPr>
        <p:spPr>
          <a:xfrm>
            <a:off x="9548082" y="1220792"/>
            <a:ext cx="2587568" cy="1015663"/>
          </a:xfrm>
          <a:prstGeom prst="rect">
            <a:avLst/>
          </a:prstGeom>
          <a:noFill/>
        </p:spPr>
        <p:txBody>
          <a:bodyPr wrap="none" rtlCol="0">
            <a:spAutoFit/>
          </a:bodyPr>
          <a:lstStyle/>
          <a:p>
            <a:r>
              <a:rPr lang="en-US" sz="1000" dirty="0" smtClean="0"/>
              <a:t>TUNNEL IP: 172.30.5.2 255.255.255.252</a:t>
            </a:r>
          </a:p>
          <a:p>
            <a:r>
              <a:rPr lang="en-US" sz="1000" dirty="0" smtClean="0"/>
              <a:t>TUNNEL </a:t>
            </a:r>
            <a:r>
              <a:rPr lang="en-US" sz="1000" dirty="0"/>
              <a:t>SOURCE: </a:t>
            </a:r>
            <a:r>
              <a:rPr lang="en-US" sz="1000" dirty="0" smtClean="0"/>
              <a:t>2001:CE33:C254:1E01::FF5</a:t>
            </a:r>
          </a:p>
          <a:p>
            <a:r>
              <a:rPr lang="en-US" sz="1000" dirty="0" smtClean="0"/>
              <a:t>TUNNEL MODE: GRE IPV6</a:t>
            </a:r>
          </a:p>
          <a:p>
            <a:r>
              <a:rPr lang="en-US" sz="1000" dirty="0" smtClean="0"/>
              <a:t>TUNNEL KEY: 8675305</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STDN5</a:t>
            </a:r>
          </a:p>
          <a:p>
            <a:r>
              <a:rPr lang="en-US" sz="1000" b="1" dirty="0" smtClean="0"/>
              <a:t>ADDRESS FAMILY: IPV4</a:t>
            </a:r>
          </a:p>
          <a:p>
            <a:r>
              <a:rPr lang="en-US" sz="1000" b="1" dirty="0" smtClean="0"/>
              <a:t>AUTONOMOUS SYSTEM: 105</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888739045"/>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22.18.105.2/29  Gateway: 22.18.105.1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2001:E42C:23AB:F00D::2059/128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326114499"/>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59305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a:t>
                      </a:r>
                      <a:r>
                        <a:rPr lang="en-US" sz="1200" smtClean="0"/>
                        <a:t>the router</a:t>
                      </a:r>
                      <a:r>
                        <a:rPr lang="en-US" sz="1200" baseline="0" smtClean="0"/>
                        <a:t>, </a:t>
                      </a:r>
                      <a:r>
                        <a:rPr lang="en-US" sz="1200" baseline="0" dirty="0" smtClean="0"/>
                        <a:t>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105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a:t>
                      </a:r>
                      <a:r>
                        <a:rPr lang="en-US" sz="1200" baseline="0" dirty="0" smtClean="0"/>
                        <a:t>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22.18.105.4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6" name="Rectangle 5"/>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719234656"/>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22.18.105.2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405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405 interface on the strategic node sourced from 10.40.5.254.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22.18.105.2 has to be able to reach several unspecified global addresses not included in the student network routing table, but the rest of the student router traffic cannot be impacted. Use police based routing to send all traffic received on the student router sourced from 22.18.105.2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5</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59305</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105</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0" cy="707886"/>
          </a:xfrm>
          <a:prstGeom prst="rect">
            <a:avLst/>
          </a:prstGeom>
          <a:noFill/>
        </p:spPr>
        <p:txBody>
          <a:bodyPr wrap="none" rtlCol="0">
            <a:spAutoFit/>
          </a:bodyPr>
          <a:lstStyle/>
          <a:p>
            <a:pPr algn="ctr"/>
            <a:r>
              <a:rPr lang="en-US" sz="1000" dirty="0" smtClean="0"/>
              <a:t>G0/0/0.405</a:t>
            </a:r>
          </a:p>
          <a:p>
            <a:pPr algn="ctr"/>
            <a:r>
              <a:rPr lang="en-US" sz="1000" dirty="0" smtClean="0"/>
              <a:t>10.40.5.254/29</a:t>
            </a:r>
          </a:p>
          <a:p>
            <a:pPr algn="ctr"/>
            <a:endParaRPr lang="en-US" sz="1000" dirty="0" smtClean="0"/>
          </a:p>
          <a:p>
            <a:pPr algn="ctr"/>
            <a:endParaRPr lang="en-US" sz="1000" dirty="0"/>
          </a:p>
        </p:txBody>
      </p:sp>
      <p:sp>
        <p:nvSpPr>
          <p:cNvPr id="59" name="TextBox 58"/>
          <p:cNvSpPr txBox="1"/>
          <p:nvPr/>
        </p:nvSpPr>
        <p:spPr>
          <a:xfrm>
            <a:off x="3671005" y="4664337"/>
            <a:ext cx="987770" cy="707886"/>
          </a:xfrm>
          <a:prstGeom prst="rect">
            <a:avLst/>
          </a:prstGeom>
          <a:noFill/>
        </p:spPr>
        <p:txBody>
          <a:bodyPr wrap="none" rtlCol="0">
            <a:spAutoFit/>
          </a:bodyPr>
          <a:lstStyle/>
          <a:p>
            <a:pPr algn="ctr"/>
            <a:r>
              <a:rPr lang="en-US" sz="1000" dirty="0" smtClean="0"/>
              <a:t>G0/0/0.405</a:t>
            </a:r>
          </a:p>
          <a:p>
            <a:pPr algn="ctr"/>
            <a:r>
              <a:rPr lang="en-US" sz="1000" dirty="0" smtClean="0"/>
              <a:t>10.40.5.253/29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22.18.105.2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22.18.105.2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105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105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105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105.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12923</TotalTime>
  <Words>6426</Words>
  <Application>Microsoft Office PowerPoint</Application>
  <PresentationFormat>Widescreen</PresentationFormat>
  <Paragraphs>808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175</cp:revision>
  <cp:lastPrinted>2019-10-08T18:55:31Z</cp:lastPrinted>
  <dcterms:created xsi:type="dcterms:W3CDTF">2019-10-03T13:00:26Z</dcterms:created>
  <dcterms:modified xsi:type="dcterms:W3CDTF">2021-04-29T18:22:22Z</dcterms:modified>
</cp:coreProperties>
</file>