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6</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248912341"/>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22.17.1.6 255.255.255.255 10.99.6.253</a:t>
                      </a:r>
                    </a:p>
                    <a:p>
                      <a:r>
                        <a:rPr lang="en-US" sz="1000" baseline="0" dirty="0" smtClean="0"/>
                        <a:t>S#   IP ROUTE 22.17.1.B 255.255.255.255 10.99.6.254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606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(22.18.106.0/29)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G0/0/0.606</a:t>
            </a:r>
          </a:p>
          <a:p>
            <a:r>
              <a:rPr lang="en-US" sz="1000" dirty="0" smtClean="0"/>
              <a:t>VRF FORWARDING NET-A</a:t>
            </a:r>
          </a:p>
          <a:p>
            <a:r>
              <a:rPr lang="en-US" sz="1000" dirty="0" smtClean="0"/>
              <a:t>10.99.6.254/30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606</a:t>
            </a:r>
          </a:p>
          <a:p>
            <a:pPr algn="r"/>
            <a:r>
              <a:rPr lang="en-US" sz="900" dirty="0" smtClean="0"/>
              <a:t>10.99.6.253/30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10.0.0.6/27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.6</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10.60.0.6 255.255.255.0</a:t>
            </a:r>
          </a:p>
          <a:p>
            <a:r>
              <a:rPr lang="en-US" sz="900" dirty="0" smtClean="0"/>
              <a:t>TUNNEL SOURCE 22.17.1.6</a:t>
            </a:r>
          </a:p>
          <a:p>
            <a:r>
              <a:rPr lang="en-US" sz="900" dirty="0" smtClean="0"/>
              <a:t>TUNNEL DESTINATION 22.17.1.B</a:t>
            </a:r>
          </a:p>
          <a:p>
            <a:r>
              <a:rPr lang="en-US" sz="900" dirty="0" smtClean="0"/>
              <a:t>IP ROUTE 22.17.1.B 255.255.255.255 10.99.6.254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506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22.19.56.27.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6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22.19.129.6 255.255.255.255</a:t>
                      </a:r>
                      <a:r>
                        <a:rPr lang="en-US" sz="1200" baseline="0" dirty="0" smtClean="0"/>
                        <a:t> g0/0/0.506</a:t>
                      </a:r>
                    </a:p>
                    <a:p>
                      <a:r>
                        <a:rPr lang="en-US" sz="1200" baseline="0" dirty="0" smtClean="0"/>
                        <a:t>or</a:t>
                      </a:r>
                    </a:p>
                    <a:p>
                      <a:r>
                        <a:rPr lang="en-US" sz="1200" dirty="0" err="1" smtClean="0"/>
                        <a:t>Ip</a:t>
                      </a:r>
                      <a:r>
                        <a:rPr lang="en-US" sz="1200" dirty="0" smtClean="0"/>
                        <a:t> route 22.19.129.6 255.255.255.255 22.19.56.27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6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106)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ps-6-modelo.text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flash:ps-6-modelo.text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INTG0/0/0.506</a:t>
            </a:r>
          </a:p>
          <a:p>
            <a:pPr algn="ctr"/>
            <a:r>
              <a:rPr lang="en-US" sz="900" dirty="0" smtClean="0"/>
              <a:t>22.19.56.1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22.19.0.6</a:t>
            </a:r>
          </a:p>
          <a:p>
            <a:pPr algn="ctr"/>
            <a:r>
              <a:rPr lang="en-US" sz="900" dirty="0" smtClean="0"/>
              <a:t>BGP 65406</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22.19.0.6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6</a:t>
            </a:r>
          </a:p>
          <a:p>
            <a:pPr algn="ctr"/>
            <a:r>
              <a:rPr lang="en-US" sz="900" dirty="0" smtClean="0"/>
              <a:t>22.19.129.6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783210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14.197.221.136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50601 to 50699.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22.18.10.6 /32</a:t>
            </a:r>
          </a:p>
          <a:p>
            <a:endParaRPr lang="en-US" sz="1000" dirty="0" smtClean="0"/>
          </a:p>
          <a:p>
            <a:endParaRPr lang="en-US" sz="1000" dirty="0" smtClean="0"/>
          </a:p>
        </p:txBody>
      </p:sp>
    </p:spTree>
    <p:extLst>
      <p:ext uri="{BB962C8B-B14F-4D97-AF65-F5344CB8AC3E}">
        <p14:creationId xmlns:p14="http://schemas.microsoft.com/office/powerpoint/2010/main" val="237882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22.20.36.0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6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22.18.106.0</a:t>
                      </a:r>
                      <a:r>
                        <a:rPr lang="en-US" sz="1050" baseline="0" dirty="0" smtClean="0"/>
                        <a:t> 255.255.255.248 10.99.6.253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22.18.106.0</a:t>
                      </a:r>
                      <a:r>
                        <a:rPr lang="en-US" sz="1050" baseline="0" dirty="0" smtClean="0"/>
                        <a:t> 255.255.255.248 10.99.6.253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(22.20.36.0 /29) with the router G0/0/0.606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22.18.106.3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22.20.36.6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G0/0/.606</a:t>
            </a:r>
          </a:p>
          <a:p>
            <a:pPr algn="r"/>
            <a:r>
              <a:rPr lang="en-US" sz="1000" dirty="0" smtClean="0"/>
              <a:t>VRF FORW NET-A</a:t>
            </a:r>
          </a:p>
          <a:p>
            <a:pPr algn="r"/>
            <a:r>
              <a:rPr lang="en-US" sz="1000" dirty="0" smtClean="0"/>
              <a:t>10.99.6.254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606</a:t>
            </a:r>
          </a:p>
          <a:p>
            <a:r>
              <a:rPr lang="en-US" sz="1000" dirty="0" smtClean="0"/>
              <a:t>10.99.6.253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22.18.106.0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390331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941795982"/>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(22.18.106.5) and be able to reach it’s gateway (22.18.106.1)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106 on the East Data Center Distro Switch. </a:t>
                      </a:r>
                      <a:r>
                        <a:rPr lang="en-US" sz="1200" dirty="0" smtClean="0"/>
                        <a:t>Create</a:t>
                      </a:r>
                      <a:r>
                        <a:rPr lang="en-US" sz="1200" baseline="0" dirty="0" smtClean="0"/>
                        <a:t> BGP process 65222 on your MPLS node and configure your BGP router-id as 22.20.0.6.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“PW-S6”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106.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106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22.18.106.3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22.20.36.6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22.18.106.0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22.18.106.5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22.18.106.5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818679" y="5304800"/>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2961017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2054744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106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16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TWO-06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100:6</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TWO-06.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(0:6) and export your RD (100:6)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TWO-06</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TWO-06</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106</a:t>
            </a:r>
          </a:p>
          <a:p>
            <a:pPr algn="ctr"/>
            <a:r>
              <a:rPr lang="en-US" sz="900" b="1" dirty="0" smtClean="0"/>
              <a:t>172.26.6.1/32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172.27.6.1 /32</a:t>
            </a:r>
          </a:p>
          <a:p>
            <a:pPr algn="ctr"/>
            <a:r>
              <a:rPr lang="en-US" sz="900" b="1" dirty="0" smtClean="0"/>
              <a:t>172.27.206.0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0:6</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TWO-06</a:t>
            </a:r>
          </a:p>
          <a:p>
            <a:pPr algn="ctr"/>
            <a:r>
              <a:rPr lang="en-US" sz="1000" dirty="0" smtClean="0"/>
              <a:t>RD 100:6</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172.26.206.0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244350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6</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348885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760724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STUDENT-6</a:t>
            </a:r>
          </a:p>
          <a:p>
            <a:pPr algn="ctr"/>
            <a:r>
              <a:rPr lang="en-US" sz="1000" dirty="0" smtClean="0"/>
              <a:t>WORKSTATION</a:t>
            </a:r>
          </a:p>
          <a:p>
            <a:pPr algn="ctr"/>
            <a:r>
              <a:rPr lang="en-US" sz="1000" dirty="0" smtClean="0"/>
              <a:t>STUDENT NETWORK: </a:t>
            </a:r>
          </a:p>
          <a:p>
            <a:pPr algn="ctr"/>
            <a:r>
              <a:rPr lang="en-US" sz="1000" dirty="0" smtClean="0"/>
              <a:t>22.18.106.0/29</a:t>
            </a:r>
          </a:p>
          <a:p>
            <a:pPr algn="ctr"/>
            <a:r>
              <a:rPr lang="en-US" sz="1000" dirty="0" smtClean="0"/>
              <a:t>VLAN 106</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3138" y="248796"/>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STUDENT-6 </a:t>
            </a:r>
          </a:p>
          <a:p>
            <a:pPr algn="ctr"/>
            <a:r>
              <a:rPr lang="en-US" sz="1000" dirty="0" smtClean="0"/>
              <a:t>ROUTER</a:t>
            </a:r>
          </a:p>
          <a:p>
            <a:pPr algn="ctr"/>
            <a:r>
              <a:rPr lang="en-US" sz="1000" dirty="0" smtClean="0"/>
              <a:t>22.18.206.2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22.18.106.1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306</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6</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406</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59306</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106</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206</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6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22.18.106.0/29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22.18.106.3/29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22.18.106.1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22.18.106.1, which is Interface </a:t>
                      </a:r>
                      <a:r>
                        <a:rPr lang="en-US" sz="1200" baseline="0" dirty="0" err="1" smtClean="0"/>
                        <a:t>Vlan</a:t>
                      </a:r>
                      <a:r>
                        <a:rPr lang="en-US" sz="1200" baseline="0" dirty="0" smtClean="0"/>
                        <a:t> 106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22.17.1.6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206, </a:t>
                      </a:r>
                      <a:r>
                        <a:rPr lang="en-US" sz="1200" baseline="0" dirty="0" err="1" smtClean="0"/>
                        <a:t>ip</a:t>
                      </a:r>
                      <a:r>
                        <a:rPr lang="en-US" sz="1200" baseline="0" dirty="0" smtClean="0"/>
                        <a:t> address: 22.18.206.1/29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6 area 6, activate VLAN 106 and 206 networks, set the VLAN 206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106,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22.18.206.2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22.18.106.3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106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2001:AA06:AB02:AC02::2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2001:AA06:AB02:AC02::2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59306, OSPFv3 process 306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6</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FC00::106:A002/122</a:t>
            </a:r>
          </a:p>
          <a:p>
            <a:r>
              <a:rPr lang="en-US" sz="1000" dirty="0" smtClean="0"/>
              <a:t>TUNNEL </a:t>
            </a:r>
            <a:r>
              <a:rPr lang="en-US" sz="1000" dirty="0"/>
              <a:t>SOURCE: </a:t>
            </a:r>
            <a:r>
              <a:rPr lang="en-US" sz="1000" dirty="0" smtClean="0"/>
              <a:t>2001:AA06:AB02:AC02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FC00::106:A001/122</a:t>
            </a:r>
          </a:p>
          <a:p>
            <a:r>
              <a:rPr lang="en-US" sz="1000" dirty="0" smtClean="0"/>
              <a:t>TUNNEL SOURCE: 2001:E42C:23AB:F00D::2069</a:t>
            </a:r>
          </a:p>
          <a:p>
            <a:r>
              <a:rPr lang="en-US" sz="1000" dirty="0" smtClean="0"/>
              <a:t>IPV6 MTU: 1392</a:t>
            </a:r>
          </a:p>
          <a:p>
            <a:r>
              <a:rPr lang="en-US" sz="1000" dirty="0" smtClean="0"/>
              <a:t>NHRP AUTHENTICATION: n3tm@n19</a:t>
            </a:r>
          </a:p>
          <a:p>
            <a:r>
              <a:rPr lang="en-US" sz="1000" dirty="0" smtClean="0"/>
              <a:t>NHRP NETWORK ID: 11159306</a:t>
            </a:r>
          </a:p>
          <a:p>
            <a:r>
              <a:rPr lang="en-US" sz="1000" dirty="0" smtClean="0"/>
              <a:t>TUNNEL KEY:  20191216</a:t>
            </a:r>
          </a:p>
          <a:p>
            <a:r>
              <a:rPr lang="en-US" sz="1000" dirty="0" smtClean="0"/>
              <a:t>TUNNEL MODE: GRE MULTIPOINT IPV6</a:t>
            </a:r>
          </a:p>
          <a:p>
            <a:r>
              <a:rPr lang="en-US" sz="1000" dirty="0" smtClean="0"/>
              <a:t>OSPFV3 306 IPV6 AREA 6</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2826643236"/>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59306,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6) and EIGRP 106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22.18.106.3)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172.30.106.2,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2001:BAD:C0DE:6234</a:t>
                      </a:r>
                      <a:r>
                        <a:rPr lang="en-US" sz="1200" baseline="0" dirty="0" smtClean="0"/>
                        <a:t>::1 source-</a:t>
                      </a:r>
                      <a:r>
                        <a:rPr lang="en-US" sz="1200" baseline="0" dirty="0" err="1" smtClean="0"/>
                        <a:t>int</a:t>
                      </a:r>
                      <a:r>
                        <a:rPr lang="en-US" sz="1200" baseline="0" dirty="0" smtClean="0"/>
                        <a:t> G0/0/0.306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6</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172.30.6.1 255.255.255.252</a:t>
            </a:r>
          </a:p>
          <a:p>
            <a:r>
              <a:rPr lang="en-US" sz="1000" dirty="0" smtClean="0"/>
              <a:t>TUNNEL </a:t>
            </a:r>
            <a:r>
              <a:rPr lang="en-US" sz="1000" dirty="0"/>
              <a:t>SOURCE: </a:t>
            </a:r>
            <a:r>
              <a:rPr lang="en-US" sz="1000" dirty="0" smtClean="0"/>
              <a:t>2001:CE33:C106:1000::1</a:t>
            </a:r>
          </a:p>
          <a:p>
            <a:r>
              <a:rPr lang="en-US" sz="1000" dirty="0" smtClean="0"/>
              <a:t>TUNNEL MODE: GRE IPV6</a:t>
            </a:r>
          </a:p>
          <a:p>
            <a:r>
              <a:rPr lang="en-US" sz="1000" dirty="0" smtClean="0"/>
              <a:t>TUNNEL KEY: 8675306</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59306</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106</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172.30.6.2 255.255.255.252</a:t>
            </a:r>
          </a:p>
          <a:p>
            <a:r>
              <a:rPr lang="en-US" sz="1000" dirty="0" smtClean="0"/>
              <a:t>TUNNEL </a:t>
            </a:r>
            <a:r>
              <a:rPr lang="en-US" sz="1000" dirty="0"/>
              <a:t>SOURCE: </a:t>
            </a:r>
            <a:r>
              <a:rPr lang="en-US" sz="1000" dirty="0" smtClean="0"/>
              <a:t>2001:CE33:C254:1E01::FF6</a:t>
            </a:r>
          </a:p>
          <a:p>
            <a:r>
              <a:rPr lang="en-US" sz="1000" dirty="0" smtClean="0"/>
              <a:t>TUNNEL MODE: GRE IPV6</a:t>
            </a:r>
          </a:p>
          <a:p>
            <a:r>
              <a:rPr lang="en-US" sz="1000" dirty="0" smtClean="0"/>
              <a:t>TUNNEL KEY: 8675306</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STDN6</a:t>
            </a:r>
          </a:p>
          <a:p>
            <a:r>
              <a:rPr lang="en-US" sz="1000" b="1" dirty="0" smtClean="0"/>
              <a:t>ADDRESS FAMILY: IPV4</a:t>
            </a:r>
          </a:p>
          <a:p>
            <a:r>
              <a:rPr lang="en-US" sz="1000" b="1" dirty="0" smtClean="0"/>
              <a:t>AUTONOMOUS SYSTEM: 106</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2838619005"/>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6</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22.18.106.2/29  Gateway: 22.18.106.1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2001:E42C:23AB:F00D::2069/128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2536458650"/>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59306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a:t>
                      </a:r>
                      <a:r>
                        <a:rPr lang="en-US" sz="1200" smtClean="0"/>
                        <a:t>the route</a:t>
                      </a:r>
                      <a:r>
                        <a:rPr lang="en-US" sz="1200" baseline="0" smtClean="0"/>
                        <a:t>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106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a:t>
                      </a:r>
                      <a:r>
                        <a:rPr lang="en-US" sz="1200" baseline="0" dirty="0" smtClean="0"/>
                        <a:t>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t>
                      </a:r>
                      <a:r>
                        <a:rPr lang="en-US" sz="1050" baseline="0" smtClean="0"/>
                        <a:t>address 22.18.106.4/29   </a:t>
                      </a:r>
                      <a:r>
                        <a:rPr lang="en-US" sz="1050" baseline="0" dirty="0" smtClean="0"/>
                        <a:t>Gateway: .1</a:t>
                      </a:r>
                    </a:p>
                    <a:p>
                      <a:r>
                        <a:rPr lang="en-US" sz="1050" baseline="0" dirty="0" smtClean="0"/>
                        <a:t>Admin login: student     Admin Password: P@$$w0rd!</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22.18.106.2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406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406 interface on the strategic node sourced from 10.40.6.254.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22.18.106.2 has to be able to reach several unspecified global addresses not included in the student network routing table, but the rest of the student router traffic cannot be impacted. Use police based routing to send all traffic received on the student router sourced from 22.18.106.2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6</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59306</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106</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G0/0/0.406</a:t>
            </a:r>
          </a:p>
          <a:p>
            <a:pPr algn="ctr"/>
            <a:r>
              <a:rPr lang="en-US" sz="1000" dirty="0" smtClean="0"/>
              <a:t>10.40.6.254/29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G0/0/0.406</a:t>
            </a:r>
          </a:p>
          <a:p>
            <a:pPr algn="ctr"/>
            <a:r>
              <a:rPr lang="en-US" sz="1000" dirty="0" smtClean="0"/>
              <a:t>10.40.6.253/29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22.18.106.2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22.18.106.2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106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106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106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106.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10138</TotalTime>
  <Words>6447</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2021-04-29T18:25:34Z</dcterms:modified>
</cp:coreProperties>
</file>