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7</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985190001"/>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22.17.1.7 255.255.255.255 10.99.7.253</a:t>
                      </a:r>
                    </a:p>
                    <a:p>
                      <a:r>
                        <a:rPr lang="en-US" sz="1000" baseline="0" dirty="0" smtClean="0"/>
                        <a:t>S#   IP ROUTE 22.17.1.B 255.255.255.255 10.99.7.254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607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(22.18.107.0/29)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G0/0/0.607</a:t>
            </a:r>
          </a:p>
          <a:p>
            <a:r>
              <a:rPr lang="en-US" sz="1000" dirty="0" smtClean="0"/>
              <a:t>VRF FORWARDING NET-A</a:t>
            </a:r>
          </a:p>
          <a:p>
            <a:r>
              <a:rPr lang="en-US" sz="1000" dirty="0" smtClean="0"/>
              <a:t>10.99.7.254/30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300007" y="5103674"/>
            <a:ext cx="893257" cy="646331"/>
          </a:xfrm>
          <a:prstGeom prst="rect">
            <a:avLst/>
          </a:prstGeom>
          <a:noFill/>
        </p:spPr>
        <p:txBody>
          <a:bodyPr wrap="none" rtlCol="0">
            <a:spAutoFit/>
          </a:bodyPr>
          <a:lstStyle/>
          <a:p>
            <a:pPr algn="r"/>
            <a:r>
              <a:rPr lang="en-US" sz="900" dirty="0" smtClean="0"/>
              <a:t>INT VLAN 607</a:t>
            </a:r>
          </a:p>
          <a:p>
            <a:pPr algn="r"/>
            <a:r>
              <a:rPr lang="en-US" sz="900" dirty="0" smtClean="0"/>
              <a:t>10.99.7.253/30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10.0.0.7/27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01686" cy="276999"/>
          </a:xfrm>
          <a:prstGeom prst="rect">
            <a:avLst/>
          </a:prstGeom>
          <a:noFill/>
        </p:spPr>
        <p:txBody>
          <a:bodyPr wrap="none" rtlCol="0">
            <a:spAutoFit/>
          </a:bodyPr>
          <a:lstStyle/>
          <a:p>
            <a:r>
              <a:rPr lang="en-US" sz="1200" dirty="0" smtClean="0"/>
              <a:t>.7</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10.60.0.7 255.255.255.0</a:t>
            </a:r>
          </a:p>
          <a:p>
            <a:r>
              <a:rPr lang="en-US" sz="900" dirty="0" smtClean="0"/>
              <a:t>TUNNEL SOURCE 22.17.1.7</a:t>
            </a:r>
          </a:p>
          <a:p>
            <a:r>
              <a:rPr lang="en-US" sz="900" dirty="0" smtClean="0"/>
              <a:t>TUNNEL DESTINATION 22.17.1.B</a:t>
            </a:r>
          </a:p>
          <a:p>
            <a:r>
              <a:rPr lang="en-US" sz="900" dirty="0" smtClean="0"/>
              <a:t>IP ROUTE 22.17.1.B 255.255.255.255 10.99.7.254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507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22.19.57.27.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7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22.19.129.7 255.255.255.255</a:t>
                      </a:r>
                      <a:r>
                        <a:rPr lang="en-US" sz="1200" baseline="0" dirty="0" smtClean="0"/>
                        <a:t> g0/0/0.507</a:t>
                      </a:r>
                    </a:p>
                    <a:p>
                      <a:r>
                        <a:rPr lang="en-US" sz="1200" baseline="0" dirty="0" smtClean="0"/>
                        <a:t>or</a:t>
                      </a:r>
                    </a:p>
                    <a:p>
                      <a:r>
                        <a:rPr lang="en-US" sz="1200" dirty="0" err="1" smtClean="0"/>
                        <a:t>Ip</a:t>
                      </a:r>
                      <a:r>
                        <a:rPr lang="en-US" sz="1200" dirty="0" smtClean="0"/>
                        <a:t> route 22.19.129.7 255.255.255.255 22.19.57.27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7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107)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a:t>
                      </a:r>
                      <a:r>
                        <a:rPr lang="en-US" sz="1200" baseline="0" smtClean="0"/>
                        <a:t>: ps-7-modelo.text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flash:ps-7-modelo.text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INTG0/0/0.507</a:t>
            </a:r>
          </a:p>
          <a:p>
            <a:pPr algn="ctr"/>
            <a:r>
              <a:rPr lang="en-US" sz="900" dirty="0" smtClean="0"/>
              <a:t>22.19.57.1 /27</a:t>
            </a:r>
          </a:p>
          <a:p>
            <a:pPr algn="ctr"/>
            <a:endParaRPr lang="en-US" sz="900" dirty="0" smtClean="0"/>
          </a:p>
          <a:p>
            <a:pPr algn="ctr"/>
            <a:endParaRPr lang="en-US" sz="900" dirty="0"/>
          </a:p>
        </p:txBody>
      </p:sp>
      <p:sp>
        <p:nvSpPr>
          <p:cNvPr id="42" name="TextBox 41"/>
          <p:cNvSpPr txBox="1"/>
          <p:nvPr/>
        </p:nvSpPr>
        <p:spPr>
          <a:xfrm>
            <a:off x="1724107" y="6001015"/>
            <a:ext cx="142699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22.19.0.7</a:t>
            </a:r>
          </a:p>
          <a:p>
            <a:pPr algn="ctr"/>
            <a:r>
              <a:rPr lang="en-US" sz="900" dirty="0" smtClean="0"/>
              <a:t>BGP 65407</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35891" y="4857571"/>
            <a:ext cx="803425"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22.19.0.7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325195" y="5116436"/>
            <a:ext cx="918841" cy="646331"/>
          </a:xfrm>
          <a:prstGeom prst="rect">
            <a:avLst/>
          </a:prstGeom>
          <a:noFill/>
        </p:spPr>
        <p:txBody>
          <a:bodyPr wrap="none" rtlCol="0">
            <a:spAutoFit/>
          </a:bodyPr>
          <a:lstStyle/>
          <a:p>
            <a:pPr algn="ctr"/>
            <a:r>
              <a:rPr lang="en-US" sz="900" dirty="0" smtClean="0"/>
              <a:t>INT Lo 7</a:t>
            </a:r>
          </a:p>
          <a:p>
            <a:pPr algn="ctr"/>
            <a:r>
              <a:rPr lang="en-US" sz="900" dirty="0" smtClean="0"/>
              <a:t>22.19.129.7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1659183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14.197.221.137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50701 to 50799.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22.18.10.7 /32</a:t>
            </a:r>
          </a:p>
          <a:p>
            <a:endParaRPr lang="en-US" sz="1000" dirty="0" smtClean="0"/>
          </a:p>
          <a:p>
            <a:endParaRPr lang="en-US" sz="1000" dirty="0" smtClean="0"/>
          </a:p>
        </p:txBody>
      </p:sp>
    </p:spTree>
    <p:extLst>
      <p:ext uri="{BB962C8B-B14F-4D97-AF65-F5344CB8AC3E}">
        <p14:creationId xmlns:p14="http://schemas.microsoft.com/office/powerpoint/2010/main" val="398760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6343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22.20.37.0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7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607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22.18.107.0</a:t>
                      </a:r>
                      <a:r>
                        <a:rPr lang="en-US" sz="1050" baseline="0" dirty="0" smtClean="0"/>
                        <a:t> 255.255.255.248 10.99.7.253</a:t>
                      </a:r>
                    </a:p>
                    <a:p>
                      <a:r>
                        <a:rPr lang="en-US" sz="1050" baseline="0" dirty="0" smtClean="0"/>
                        <a:t>NOTE: The AD of this static route will cause this route to replace the replicated route in the VRF routing table.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607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22.18.107.0</a:t>
                      </a:r>
                      <a:r>
                        <a:rPr lang="en-US" sz="1050" baseline="0" dirty="0" smtClean="0"/>
                        <a:t> 255.255.255.248 10.99.7.253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(22.20.37.0 /29) with the router G0/0/0.607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22.18.107.3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14.197.221.131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22.20.37.6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G0/0/.607</a:t>
            </a:r>
          </a:p>
          <a:p>
            <a:pPr algn="r"/>
            <a:r>
              <a:rPr lang="en-US" sz="1000" dirty="0" smtClean="0"/>
              <a:t>VRF FORW NET-A</a:t>
            </a:r>
          </a:p>
          <a:p>
            <a:pPr algn="r"/>
            <a:r>
              <a:rPr lang="en-US" sz="1000" dirty="0" smtClean="0"/>
              <a:t>10.99.7.254 /30</a:t>
            </a:r>
          </a:p>
          <a:p>
            <a:pPr algn="r"/>
            <a:endParaRPr lang="en-US" sz="1000" dirty="0" smtClean="0"/>
          </a:p>
          <a:p>
            <a:pPr algn="r"/>
            <a:endParaRPr lang="en-US" sz="1000" dirty="0" smtClean="0"/>
          </a:p>
        </p:txBody>
      </p:sp>
      <p:sp>
        <p:nvSpPr>
          <p:cNvPr id="54" name="TextBox 53"/>
          <p:cNvSpPr txBox="1"/>
          <p:nvPr/>
        </p:nvSpPr>
        <p:spPr>
          <a:xfrm>
            <a:off x="1355981" y="5063912"/>
            <a:ext cx="1016625" cy="707886"/>
          </a:xfrm>
          <a:prstGeom prst="rect">
            <a:avLst/>
          </a:prstGeom>
          <a:noFill/>
        </p:spPr>
        <p:txBody>
          <a:bodyPr wrap="none" rtlCol="0">
            <a:spAutoFit/>
          </a:bodyPr>
          <a:lstStyle/>
          <a:p>
            <a:r>
              <a:rPr lang="en-US" sz="1000" dirty="0" smtClean="0"/>
              <a:t>INT VLAN 607</a:t>
            </a:r>
          </a:p>
          <a:p>
            <a:r>
              <a:rPr lang="en-US" sz="1000" dirty="0" smtClean="0"/>
              <a:t>10.99.7.253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22.18.107.0 /29</a:t>
            </a:r>
          </a:p>
          <a:p>
            <a:pPr algn="r"/>
            <a:endParaRPr lang="en-US" sz="1000" dirty="0" smtClean="0"/>
          </a:p>
          <a:p>
            <a:pPr algn="r"/>
            <a:endParaRPr lang="en-US" sz="1000" dirty="0" smtClean="0"/>
          </a:p>
        </p:txBody>
      </p:sp>
    </p:spTree>
    <p:extLst>
      <p:ext uri="{BB962C8B-B14F-4D97-AF65-F5344CB8AC3E}">
        <p14:creationId xmlns:p14="http://schemas.microsoft.com/office/powerpoint/2010/main" val="1726893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928420531"/>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(22.18.107.5) and be able to reach it’s gateway (22.18.107.1)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107 on the East Data Center Distro Switch. </a:t>
                      </a:r>
                      <a:r>
                        <a:rPr lang="en-US" sz="1200" dirty="0" smtClean="0"/>
                        <a:t>Create</a:t>
                      </a:r>
                      <a:r>
                        <a:rPr lang="en-US" sz="1200" baseline="0" dirty="0" smtClean="0"/>
                        <a:t> BGP process 65222 on your MPLS node and configure your BGP router-id as 22.20.0.7.</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a:t>
                      </a:r>
                      <a:r>
                        <a:rPr lang="en-US" sz="1200" baseline="0" smtClean="0"/>
                        <a:t>“PW-S7” </a:t>
                      </a:r>
                      <a:r>
                        <a:rPr lang="en-US" sz="1200" baseline="0" dirty="0" smtClean="0"/>
                        <a:t>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107.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107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22.18.107.3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22.20.37.6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22.18.107.0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22.18.107.5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22.18.107.5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3797110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4153855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107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17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TWO-07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100:7</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TWO-07.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TWO-07.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(0:7) and export your RD (100:7)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TWO-07</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TWO-07</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2659" y="6032705"/>
            <a:ext cx="845103" cy="507831"/>
          </a:xfrm>
          <a:prstGeom prst="rect">
            <a:avLst/>
          </a:prstGeom>
          <a:noFill/>
        </p:spPr>
        <p:txBody>
          <a:bodyPr wrap="none" rtlCol="0">
            <a:spAutoFit/>
          </a:bodyPr>
          <a:lstStyle/>
          <a:p>
            <a:pPr algn="ctr"/>
            <a:r>
              <a:rPr lang="en-US" sz="900" b="1" dirty="0" smtClean="0"/>
              <a:t>Loopback 107</a:t>
            </a:r>
          </a:p>
          <a:p>
            <a:pPr algn="ctr"/>
            <a:r>
              <a:rPr lang="en-US" sz="900" b="1" dirty="0" smtClean="0"/>
              <a:t>172.26.7.1/32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172.27.7.1 /32</a:t>
            </a:r>
          </a:p>
          <a:p>
            <a:pPr algn="ctr"/>
            <a:r>
              <a:rPr lang="en-US" sz="900" b="1" dirty="0" smtClean="0"/>
              <a:t>172.27.207.0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0:7</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TWO-07</a:t>
            </a:r>
          </a:p>
          <a:p>
            <a:pPr algn="ctr"/>
            <a:r>
              <a:rPr lang="en-US" sz="1000" dirty="0" smtClean="0"/>
              <a:t>RD 100:7</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172.26.207.0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3068904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7</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1439303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294717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STUDENT-7</a:t>
            </a:r>
          </a:p>
          <a:p>
            <a:pPr algn="ctr"/>
            <a:r>
              <a:rPr lang="en-US" sz="1000" dirty="0" smtClean="0"/>
              <a:t>WORKSTATION</a:t>
            </a:r>
          </a:p>
          <a:p>
            <a:pPr algn="ctr"/>
            <a:r>
              <a:rPr lang="en-US" sz="1000" dirty="0" smtClean="0"/>
              <a:t>STUDENT NETWORK: </a:t>
            </a:r>
          </a:p>
          <a:p>
            <a:pPr algn="ctr"/>
            <a:r>
              <a:rPr lang="en-US" sz="1000" dirty="0" smtClean="0"/>
              <a:t>22.18.107.0/29</a:t>
            </a:r>
          </a:p>
          <a:p>
            <a:pPr algn="ctr"/>
            <a:r>
              <a:rPr lang="en-US" sz="1000" dirty="0" smtClean="0"/>
              <a:t>VLAN 107</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91741" y="224337"/>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STUDENT-7 </a:t>
            </a:r>
          </a:p>
          <a:p>
            <a:pPr algn="ctr"/>
            <a:r>
              <a:rPr lang="en-US" sz="1000" dirty="0" smtClean="0"/>
              <a:t>ROUTER</a:t>
            </a:r>
          </a:p>
          <a:p>
            <a:pPr algn="ctr"/>
            <a:r>
              <a:rPr lang="en-US" sz="1000" dirty="0" smtClean="0"/>
              <a:t>22.18.207.2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22.18.107.1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307</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7</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407</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59307</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107</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207</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7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a:t>
            </a:r>
            <a:r>
              <a:rPr lang="en-US" sz="1000" smtClean="0">
                <a:solidFill>
                  <a:schemeClr val="tx1"/>
                </a:solidFill>
              </a:rPr>
              <a:t>	lab-user</a:t>
            </a:r>
            <a:r>
              <a:rPr lang="en-US" sz="1000" dirty="0" smtClean="0">
                <a:solidFill>
                  <a:schemeClr val="tx1"/>
                </a:solidFill>
              </a:rPr>
              <a:t>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22.18.107.0/29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22.18.107.3/29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22.18.107.1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22.18.107.1, which is Interface </a:t>
                      </a:r>
                      <a:r>
                        <a:rPr lang="en-US" sz="1200" baseline="0" dirty="0" err="1" smtClean="0"/>
                        <a:t>Vlan</a:t>
                      </a:r>
                      <a:r>
                        <a:rPr lang="en-US" sz="1200" baseline="0" dirty="0" smtClean="0"/>
                        <a:t> 107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22.17.1.7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207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207, </a:t>
                      </a:r>
                      <a:r>
                        <a:rPr lang="en-US" sz="1200" baseline="0" dirty="0" err="1" smtClean="0"/>
                        <a:t>ip</a:t>
                      </a:r>
                      <a:r>
                        <a:rPr lang="en-US" sz="1200" baseline="0" dirty="0" smtClean="0"/>
                        <a:t> address: 22.18.207.1/29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7 area 7, activate VLAN 107 and 207 networks, set the VLAN 207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107,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22.18.207.2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22.18.107.3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107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66407371"/>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2001:AA07:AB02:AC02::2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2001:AA07:AB02:AC02::2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59307, OSPFv3 process 307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7</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FC00::107:A002/122</a:t>
            </a:r>
          </a:p>
          <a:p>
            <a:r>
              <a:rPr lang="en-US" sz="1000" dirty="0" smtClean="0"/>
              <a:t>TUNNEL </a:t>
            </a:r>
            <a:r>
              <a:rPr lang="en-US" sz="1000" dirty="0"/>
              <a:t>SOURCE: </a:t>
            </a:r>
            <a:r>
              <a:rPr lang="en-US" sz="1000" dirty="0" smtClean="0"/>
              <a:t>2001:AA07:AB02:AC02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FC00::107:A001/122</a:t>
            </a:r>
          </a:p>
          <a:p>
            <a:r>
              <a:rPr lang="en-US" sz="1000" dirty="0" smtClean="0"/>
              <a:t>TUNNEL SOURCE: 2001:E42C:23AB:F00D::2079</a:t>
            </a:r>
          </a:p>
          <a:p>
            <a:r>
              <a:rPr lang="en-US" sz="1000" dirty="0" smtClean="0"/>
              <a:t>IPV6 MTU: 1392</a:t>
            </a:r>
          </a:p>
          <a:p>
            <a:r>
              <a:rPr lang="en-US" sz="1000" dirty="0" smtClean="0"/>
              <a:t>NHRP AUTHENTICATION: n3tm@n19</a:t>
            </a:r>
          </a:p>
          <a:p>
            <a:r>
              <a:rPr lang="en-US" sz="1000" dirty="0" smtClean="0"/>
              <a:t>NHRP NETWORK ID: 11159307</a:t>
            </a:r>
          </a:p>
          <a:p>
            <a:r>
              <a:rPr lang="en-US" sz="1000" dirty="0" smtClean="0"/>
              <a:t>TUNNEL KEY:  20191217</a:t>
            </a:r>
          </a:p>
          <a:p>
            <a:r>
              <a:rPr lang="en-US" sz="1000" dirty="0" smtClean="0"/>
              <a:t>TUNNEL MODE: GRE MULTIPOINT IPV6</a:t>
            </a:r>
          </a:p>
          <a:p>
            <a:r>
              <a:rPr lang="en-US" sz="1000" dirty="0" smtClean="0"/>
              <a:t>OSPFV3 307 IPV6 AREA 7</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649706000"/>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59307,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7) and EIGRP 107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22.18.107.3)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172.30.107.2,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2001:BAD:C0DE:7234</a:t>
                      </a:r>
                      <a:r>
                        <a:rPr lang="en-US" sz="1200" baseline="0" dirty="0" smtClean="0"/>
                        <a:t>::1 source-</a:t>
                      </a:r>
                      <a:r>
                        <a:rPr lang="en-US" sz="1200" baseline="0" dirty="0" err="1" smtClean="0"/>
                        <a:t>int</a:t>
                      </a:r>
                      <a:r>
                        <a:rPr lang="en-US" sz="1200" baseline="0" dirty="0" smtClean="0"/>
                        <a:t> G0/0/0.307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7</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172.30.7.1 255.255.255.252</a:t>
            </a:r>
          </a:p>
          <a:p>
            <a:r>
              <a:rPr lang="en-US" sz="1000" dirty="0" smtClean="0"/>
              <a:t>TUNNEL </a:t>
            </a:r>
            <a:r>
              <a:rPr lang="en-US" sz="1000" dirty="0"/>
              <a:t>SOURCE: </a:t>
            </a:r>
            <a:r>
              <a:rPr lang="en-US" sz="1000" dirty="0" smtClean="0"/>
              <a:t>2001:CE33:C107:1000::1</a:t>
            </a:r>
          </a:p>
          <a:p>
            <a:r>
              <a:rPr lang="en-US" sz="1000" dirty="0" smtClean="0"/>
              <a:t>TUNNEL MODE: GRE IPV6</a:t>
            </a:r>
          </a:p>
          <a:p>
            <a:r>
              <a:rPr lang="en-US" sz="1000" dirty="0" smtClean="0"/>
              <a:t>TUNNEL KEY: 8675307</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59307</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107</a:t>
            </a:r>
          </a:p>
          <a:p>
            <a:pPr algn="ctr"/>
            <a:r>
              <a:rPr lang="en-US" sz="1000" dirty="0" smtClean="0"/>
              <a:t>4-OVER-6 (EIGRP)</a:t>
            </a:r>
            <a:endParaRPr lang="en-US" sz="1000" dirty="0"/>
          </a:p>
        </p:txBody>
      </p:sp>
      <p:sp>
        <p:nvSpPr>
          <p:cNvPr id="19" name="TextBox 18"/>
          <p:cNvSpPr txBox="1"/>
          <p:nvPr/>
        </p:nvSpPr>
        <p:spPr>
          <a:xfrm>
            <a:off x="9548082" y="1220792"/>
            <a:ext cx="2587568" cy="1015663"/>
          </a:xfrm>
          <a:prstGeom prst="rect">
            <a:avLst/>
          </a:prstGeom>
          <a:noFill/>
        </p:spPr>
        <p:txBody>
          <a:bodyPr wrap="none" rtlCol="0">
            <a:spAutoFit/>
          </a:bodyPr>
          <a:lstStyle/>
          <a:p>
            <a:r>
              <a:rPr lang="en-US" sz="1000" dirty="0" smtClean="0"/>
              <a:t>TUNNEL IP: 172.30.7.2 255.255.255.252</a:t>
            </a:r>
          </a:p>
          <a:p>
            <a:r>
              <a:rPr lang="en-US" sz="1000" dirty="0" smtClean="0"/>
              <a:t>TUNNEL </a:t>
            </a:r>
            <a:r>
              <a:rPr lang="en-US" sz="1000" dirty="0"/>
              <a:t>SOURCE: </a:t>
            </a:r>
            <a:r>
              <a:rPr lang="en-US" sz="1000" dirty="0" smtClean="0"/>
              <a:t>2001:CE33:C254:1E01::FF7</a:t>
            </a:r>
          </a:p>
          <a:p>
            <a:r>
              <a:rPr lang="en-US" sz="1000" dirty="0" smtClean="0"/>
              <a:t>TUNNEL MODE: GRE IPV6</a:t>
            </a:r>
          </a:p>
          <a:p>
            <a:r>
              <a:rPr lang="en-US" sz="1000" dirty="0" smtClean="0"/>
              <a:t>TUNNEL KEY: 8675307</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STDN7</a:t>
            </a:r>
          </a:p>
          <a:p>
            <a:r>
              <a:rPr lang="en-US" sz="1000" b="1" dirty="0" smtClean="0"/>
              <a:t>ADDRESS FAMILY: IPV4</a:t>
            </a:r>
          </a:p>
          <a:p>
            <a:r>
              <a:rPr lang="en-US" sz="1000" b="1" dirty="0" smtClean="0"/>
              <a:t>AUTONOMOUS SYSTEM: 107</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144396297"/>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22.18.107.2/29  Gateway: 22.18.107.1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2001:E42C:23AB:F00D::2079/128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2842684244"/>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59307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a:t>
                      </a:r>
                      <a:r>
                        <a:rPr lang="en-US" sz="1200" baseline="0" dirty="0" smtClean="0"/>
                        <a:t>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107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6" name="Rectangle 5"/>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719234656"/>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22.18.107.2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407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407 interface on the strategic node sourced from 10.40.7.254.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22.18.107.2 has to be able to reach several unspecified global addresses not included in the student network routing table, but the rest of the student router traffic cannot be impacted. Use police based routing to send all traffic received on the student router sourced from 22.18.107.2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7</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59307</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107</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0" cy="707886"/>
          </a:xfrm>
          <a:prstGeom prst="rect">
            <a:avLst/>
          </a:prstGeom>
          <a:noFill/>
        </p:spPr>
        <p:txBody>
          <a:bodyPr wrap="none" rtlCol="0">
            <a:spAutoFit/>
          </a:bodyPr>
          <a:lstStyle/>
          <a:p>
            <a:pPr algn="ctr"/>
            <a:r>
              <a:rPr lang="en-US" sz="1000" dirty="0" smtClean="0"/>
              <a:t>G0/0/0.407</a:t>
            </a:r>
          </a:p>
          <a:p>
            <a:pPr algn="ctr"/>
            <a:r>
              <a:rPr lang="en-US" sz="1000" dirty="0" smtClean="0"/>
              <a:t>10.40.7.254/29</a:t>
            </a:r>
          </a:p>
          <a:p>
            <a:pPr algn="ctr"/>
            <a:endParaRPr lang="en-US" sz="1000" dirty="0" smtClean="0"/>
          </a:p>
          <a:p>
            <a:pPr algn="ctr"/>
            <a:endParaRPr lang="en-US" sz="1000" dirty="0"/>
          </a:p>
        </p:txBody>
      </p:sp>
      <p:sp>
        <p:nvSpPr>
          <p:cNvPr id="59" name="TextBox 58"/>
          <p:cNvSpPr txBox="1"/>
          <p:nvPr/>
        </p:nvSpPr>
        <p:spPr>
          <a:xfrm>
            <a:off x="3671005" y="4664337"/>
            <a:ext cx="987770" cy="707886"/>
          </a:xfrm>
          <a:prstGeom prst="rect">
            <a:avLst/>
          </a:prstGeom>
          <a:noFill/>
        </p:spPr>
        <p:txBody>
          <a:bodyPr wrap="none" rtlCol="0">
            <a:spAutoFit/>
          </a:bodyPr>
          <a:lstStyle/>
          <a:p>
            <a:pPr algn="ctr"/>
            <a:r>
              <a:rPr lang="en-US" sz="1000" dirty="0" smtClean="0"/>
              <a:t>G0/0/0.407</a:t>
            </a:r>
          </a:p>
          <a:p>
            <a:pPr algn="ctr"/>
            <a:r>
              <a:rPr lang="en-US" sz="1000" dirty="0" smtClean="0"/>
              <a:t>10.40.7.253/29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22.18.107.2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22.18.107.2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107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107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107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107.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10140</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176</cp:revision>
  <cp:lastPrinted>2019-10-08T18:55:31Z</cp:lastPrinted>
  <dcterms:created xsi:type="dcterms:W3CDTF">2019-10-03T13:00:26Z</dcterms:created>
  <dcterms:modified xsi:type="dcterms:W3CDTF">2021-02-17T18:26:11Z</dcterms:modified>
  <cp:contentStatus/>
</cp:coreProperties>
</file>