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8</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454217926"/>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22.17.1.8 255.255.255.255 10.99.8.253</a:t>
                      </a:r>
                    </a:p>
                    <a:p>
                      <a:r>
                        <a:rPr lang="en-US" sz="1000" baseline="0" dirty="0" smtClean="0"/>
                        <a:t>S#   IP ROUTE 22.17.1.B 255.255.255.255 10.99.8.254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608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(22.18.108.0/29)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G0/0/0.608</a:t>
            </a:r>
          </a:p>
          <a:p>
            <a:r>
              <a:rPr lang="en-US" sz="1000" dirty="0" smtClean="0"/>
              <a:t>VRF FORWARDING NET-A</a:t>
            </a:r>
          </a:p>
          <a:p>
            <a:r>
              <a:rPr lang="en-US" sz="1000" dirty="0" smtClean="0"/>
              <a:t>10.99.8.254/30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608</a:t>
            </a:r>
          </a:p>
          <a:p>
            <a:pPr algn="r"/>
            <a:r>
              <a:rPr lang="en-US" sz="900" dirty="0" smtClean="0"/>
              <a:t>10.99.8.253/30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10.0.0.8/27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.8</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10.60.0.8 255.255.255.0</a:t>
            </a:r>
          </a:p>
          <a:p>
            <a:r>
              <a:rPr lang="en-US" sz="900" dirty="0" smtClean="0"/>
              <a:t>TUNNEL SOURCE 22.17.1.8</a:t>
            </a:r>
          </a:p>
          <a:p>
            <a:r>
              <a:rPr lang="en-US" sz="900" dirty="0" smtClean="0"/>
              <a:t>TUNNEL DESTINATION 22.17.1.B</a:t>
            </a:r>
          </a:p>
          <a:p>
            <a:r>
              <a:rPr lang="en-US" sz="900" dirty="0" smtClean="0"/>
              <a:t>IP ROUTE 22.17.1.B 255.255.255.255 10.99.8.254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508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22.19.58.27.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8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22.19.129.8 255.255.255.255</a:t>
                      </a:r>
                      <a:r>
                        <a:rPr lang="en-US" sz="1200" baseline="0" dirty="0" smtClean="0"/>
                        <a:t> g0/0/0.508</a:t>
                      </a:r>
                    </a:p>
                    <a:p>
                      <a:r>
                        <a:rPr lang="en-US" sz="1200" baseline="0" dirty="0" smtClean="0"/>
                        <a:t>or</a:t>
                      </a:r>
                    </a:p>
                    <a:p>
                      <a:r>
                        <a:rPr lang="en-US" sz="1200" dirty="0" err="1" smtClean="0"/>
                        <a:t>Ip</a:t>
                      </a:r>
                      <a:r>
                        <a:rPr lang="en-US" sz="1200" dirty="0" smtClean="0"/>
                        <a:t> route 22.19.129.8 255.255.255.255 22.19.58.27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8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108)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ps-8-modelo.text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flash:ps-8-modelo.text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INTG0/0/0.508</a:t>
            </a:r>
          </a:p>
          <a:p>
            <a:pPr algn="ctr"/>
            <a:r>
              <a:rPr lang="en-US" sz="900" dirty="0" smtClean="0"/>
              <a:t>22.19.58.1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22.19.0.8</a:t>
            </a:r>
          </a:p>
          <a:p>
            <a:pPr algn="ctr"/>
            <a:r>
              <a:rPr lang="en-US" sz="900" dirty="0" smtClean="0"/>
              <a:t>BGP 65408</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22.19.0.8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8</a:t>
            </a:r>
          </a:p>
          <a:p>
            <a:pPr algn="ctr"/>
            <a:r>
              <a:rPr lang="en-US" sz="900" dirty="0" smtClean="0"/>
              <a:t>22.19.129.8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3561712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14.197.221.138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50801 to 50899.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22.18.10.8 /32</a:t>
            </a:r>
          </a:p>
          <a:p>
            <a:endParaRPr lang="en-US" sz="1000" dirty="0" smtClean="0"/>
          </a:p>
          <a:p>
            <a:endParaRPr lang="en-US" sz="1000" dirty="0" smtClean="0"/>
          </a:p>
        </p:txBody>
      </p:sp>
    </p:spTree>
    <p:extLst>
      <p:ext uri="{BB962C8B-B14F-4D97-AF65-F5344CB8AC3E}">
        <p14:creationId xmlns:p14="http://schemas.microsoft.com/office/powerpoint/2010/main" val="200819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22.20.38.0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8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608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22.18.108.0</a:t>
                      </a:r>
                      <a:r>
                        <a:rPr lang="en-US" sz="1050" baseline="0" dirty="0" smtClean="0"/>
                        <a:t> 255.255.255.248 10.99.8.253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608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22.18.108.0</a:t>
                      </a:r>
                      <a:r>
                        <a:rPr lang="en-US" sz="1050" baseline="0" dirty="0" smtClean="0"/>
                        <a:t> 255.255.255.248 10.99.8.253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(22.20.38.0 /29) with the router G0/0/0.608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22.18.108.3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22.20.38.6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G0/0/.608</a:t>
            </a:r>
          </a:p>
          <a:p>
            <a:pPr algn="r"/>
            <a:r>
              <a:rPr lang="en-US" sz="1000" dirty="0" smtClean="0"/>
              <a:t>VRF FORW NET-A</a:t>
            </a:r>
          </a:p>
          <a:p>
            <a:pPr algn="r"/>
            <a:r>
              <a:rPr lang="en-US" sz="1000" dirty="0" smtClean="0"/>
              <a:t>10.99.8.254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608</a:t>
            </a:r>
          </a:p>
          <a:p>
            <a:r>
              <a:rPr lang="en-US" sz="1000" dirty="0" smtClean="0"/>
              <a:t>10.99.8.253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22.18.108.0 /29</a:t>
            </a:r>
          </a:p>
          <a:p>
            <a:pPr algn="r"/>
            <a:endParaRPr lang="en-US" sz="1000" dirty="0" smtClean="0"/>
          </a:p>
          <a:p>
            <a:pPr algn="r"/>
            <a:endParaRPr lang="en-US" sz="1000" dirty="0" smtClean="0"/>
          </a:p>
        </p:txBody>
      </p:sp>
    </p:spTree>
    <p:extLst>
      <p:ext uri="{BB962C8B-B14F-4D97-AF65-F5344CB8AC3E}">
        <p14:creationId xmlns:p14="http://schemas.microsoft.com/office/powerpoint/2010/main" val="278527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474633794"/>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(22.18.108.5) and be able to reach it’s gateway (22.18.108.1)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108 on the East Data Center Distro Switch. </a:t>
                      </a:r>
                      <a:r>
                        <a:rPr lang="en-US" sz="1200" dirty="0" smtClean="0"/>
                        <a:t>Create</a:t>
                      </a:r>
                      <a:r>
                        <a:rPr lang="en-US" sz="1200" baseline="0" dirty="0" smtClean="0"/>
                        <a:t> BGP process 65222 on your MPLS node and configure your BGP router-id as 22.20.0.8.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a:t>
                      </a:r>
                      <a:r>
                        <a:rPr lang="en-US" sz="1200" baseline="0" smtClean="0"/>
                        <a:t>“PW-S8” </a:t>
                      </a:r>
                      <a:r>
                        <a:rPr lang="en-US" sz="1200" baseline="0" dirty="0" smtClean="0"/>
                        <a:t>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108.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108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22.18.108.3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22.20.38.6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22.18.108.0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22.18.108.5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22.18.108.5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4156378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3693354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108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18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TWO-08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100:8</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TWO-08.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(0:8) and export your RD (100:8)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TWO-08</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TWO-08</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108</a:t>
            </a:r>
          </a:p>
          <a:p>
            <a:pPr algn="ctr"/>
            <a:r>
              <a:rPr lang="en-US" sz="900" b="1" dirty="0" smtClean="0"/>
              <a:t>172.26.8.1/32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172.27.8.1 /32</a:t>
            </a:r>
          </a:p>
          <a:p>
            <a:pPr algn="ctr"/>
            <a:r>
              <a:rPr lang="en-US" sz="900" b="1" dirty="0" smtClean="0"/>
              <a:t>172.27.208.0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0:8</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TWO-08</a:t>
            </a:r>
          </a:p>
          <a:p>
            <a:pPr algn="ctr"/>
            <a:r>
              <a:rPr lang="en-US" sz="1000" dirty="0" smtClean="0"/>
              <a:t>RD 100:8</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172.26.208.0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494099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8</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127716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174131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STUDENT-8</a:t>
            </a:r>
          </a:p>
          <a:p>
            <a:pPr algn="ctr"/>
            <a:r>
              <a:rPr lang="en-US" sz="1000" dirty="0" smtClean="0"/>
              <a:t>WORKSTATION</a:t>
            </a:r>
          </a:p>
          <a:p>
            <a:pPr algn="ctr"/>
            <a:r>
              <a:rPr lang="en-US" sz="1000" dirty="0" smtClean="0"/>
              <a:t>STUDENT NETWORK: </a:t>
            </a:r>
          </a:p>
          <a:p>
            <a:pPr algn="ctr"/>
            <a:r>
              <a:rPr lang="en-US" sz="1000" dirty="0" smtClean="0"/>
              <a:t>22.18.108.0/29</a:t>
            </a:r>
          </a:p>
          <a:p>
            <a:pPr algn="ctr"/>
            <a:r>
              <a:rPr lang="en-US" sz="1000" dirty="0" smtClean="0"/>
              <a:t>VLAN 108</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3138" y="249321"/>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STUDENT-8 </a:t>
            </a:r>
          </a:p>
          <a:p>
            <a:pPr algn="ctr"/>
            <a:r>
              <a:rPr lang="en-US" sz="1000" dirty="0" smtClean="0"/>
              <a:t>ROUTER</a:t>
            </a:r>
          </a:p>
          <a:p>
            <a:pPr algn="ctr"/>
            <a:r>
              <a:rPr lang="en-US" sz="1000" dirty="0" smtClean="0"/>
              <a:t>22.18.208.2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22.18.108.1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308</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8</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408</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59308</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108</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208</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8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22.18.108.0/29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22.18.108.3/29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22.18.108.1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22.18.108.1, which is Interface </a:t>
                      </a:r>
                      <a:r>
                        <a:rPr lang="en-US" sz="1200" baseline="0" dirty="0" err="1" smtClean="0"/>
                        <a:t>Vlan</a:t>
                      </a:r>
                      <a:r>
                        <a:rPr lang="en-US" sz="1200" baseline="0" dirty="0" smtClean="0"/>
                        <a:t> 108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22.17.1.8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208, </a:t>
                      </a:r>
                      <a:r>
                        <a:rPr lang="en-US" sz="1200" baseline="0" dirty="0" err="1" smtClean="0"/>
                        <a:t>ip</a:t>
                      </a:r>
                      <a:r>
                        <a:rPr lang="en-US" sz="1200" baseline="0" dirty="0" smtClean="0"/>
                        <a:t> address: 22.18.208.1/29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8 area 8, activate VLAN 108 and 208 networks, set the VLAN 208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108,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22.18.208.2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22.18.108.3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108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2001:AA08:AB02:AC02::2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2001:AA08:AB02:AC02::2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59308, OSPFv3 process 308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8</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FC00::108:A002/122</a:t>
            </a:r>
          </a:p>
          <a:p>
            <a:r>
              <a:rPr lang="en-US" sz="1000" dirty="0" smtClean="0"/>
              <a:t>TUNNEL </a:t>
            </a:r>
            <a:r>
              <a:rPr lang="en-US" sz="1000" dirty="0"/>
              <a:t>SOURCE: </a:t>
            </a:r>
            <a:r>
              <a:rPr lang="en-US" sz="1000" dirty="0" smtClean="0"/>
              <a:t>2001:AA08:AB02:AC02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FC00::108:A001/122</a:t>
            </a:r>
          </a:p>
          <a:p>
            <a:r>
              <a:rPr lang="en-US" sz="1000" dirty="0" smtClean="0"/>
              <a:t>TUNNEL SOURCE: 2001:E42C:23AB:F00D::2089</a:t>
            </a:r>
          </a:p>
          <a:p>
            <a:r>
              <a:rPr lang="en-US" sz="1000" dirty="0" smtClean="0"/>
              <a:t>IPV6 MTU: 1392</a:t>
            </a:r>
          </a:p>
          <a:p>
            <a:r>
              <a:rPr lang="en-US" sz="1000" dirty="0" smtClean="0"/>
              <a:t>NHRP AUTHENTICATION: n3tm@n19</a:t>
            </a:r>
          </a:p>
          <a:p>
            <a:r>
              <a:rPr lang="en-US" sz="1000" dirty="0" smtClean="0"/>
              <a:t>NHRP NETWORK ID: 11159308</a:t>
            </a:r>
          </a:p>
          <a:p>
            <a:r>
              <a:rPr lang="en-US" sz="1000" dirty="0" smtClean="0"/>
              <a:t>TUNNEL KEY:  20191218</a:t>
            </a:r>
          </a:p>
          <a:p>
            <a:r>
              <a:rPr lang="en-US" sz="1000" dirty="0" smtClean="0"/>
              <a:t>TUNNEL MODE: GRE MULTIPOINT IPV6</a:t>
            </a:r>
          </a:p>
          <a:p>
            <a:r>
              <a:rPr lang="en-US" sz="1000" dirty="0" smtClean="0"/>
              <a:t>OSPFV3 308 IPV6 AREA 8</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660430728"/>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59308,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8) and EIGRP 108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22.18.108.3)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172.30.108.2,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2001:BAD:C0DE:8234</a:t>
                      </a:r>
                      <a:r>
                        <a:rPr lang="en-US" sz="1200" baseline="0" dirty="0" smtClean="0"/>
                        <a:t>::1 source-</a:t>
                      </a:r>
                      <a:r>
                        <a:rPr lang="en-US" sz="1200" baseline="0" dirty="0" err="1" smtClean="0"/>
                        <a:t>int</a:t>
                      </a:r>
                      <a:r>
                        <a:rPr lang="en-US" sz="1200" baseline="0" dirty="0" smtClean="0"/>
                        <a:t> G0/0/0.308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8</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172.30.8.1 255.255.255.252</a:t>
            </a:r>
          </a:p>
          <a:p>
            <a:r>
              <a:rPr lang="en-US" sz="1000" dirty="0" smtClean="0"/>
              <a:t>TUNNEL </a:t>
            </a:r>
            <a:r>
              <a:rPr lang="en-US" sz="1000" dirty="0"/>
              <a:t>SOURCE: </a:t>
            </a:r>
            <a:r>
              <a:rPr lang="en-US" sz="1000" dirty="0" smtClean="0"/>
              <a:t>2001:CE33:C108:1000::1</a:t>
            </a:r>
          </a:p>
          <a:p>
            <a:r>
              <a:rPr lang="en-US" sz="1000" dirty="0" smtClean="0"/>
              <a:t>TUNNEL MODE: GRE IPV6</a:t>
            </a:r>
          </a:p>
          <a:p>
            <a:r>
              <a:rPr lang="en-US" sz="1000" dirty="0" smtClean="0"/>
              <a:t>TUNNEL KEY: 8675308</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59308</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108</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172.30.8.2 255.255.255.252</a:t>
            </a:r>
          </a:p>
          <a:p>
            <a:r>
              <a:rPr lang="en-US" sz="1000" dirty="0" smtClean="0"/>
              <a:t>TUNNEL </a:t>
            </a:r>
            <a:r>
              <a:rPr lang="en-US" sz="1000" dirty="0"/>
              <a:t>SOURCE: </a:t>
            </a:r>
            <a:r>
              <a:rPr lang="en-US" sz="1000" dirty="0" smtClean="0"/>
              <a:t>2001:CE33:C254:1E01::FF8</a:t>
            </a:r>
          </a:p>
          <a:p>
            <a:r>
              <a:rPr lang="en-US" sz="1000" dirty="0" smtClean="0"/>
              <a:t>TUNNEL MODE: GRE IPV6</a:t>
            </a:r>
          </a:p>
          <a:p>
            <a:r>
              <a:rPr lang="en-US" sz="1000" dirty="0" smtClean="0"/>
              <a:t>TUNNEL KEY: 8675308</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STDN8</a:t>
            </a:r>
          </a:p>
          <a:p>
            <a:r>
              <a:rPr lang="en-US" sz="1000" b="1" dirty="0" smtClean="0"/>
              <a:t>ADDRESS FAMILY: IPV4</a:t>
            </a:r>
          </a:p>
          <a:p>
            <a:r>
              <a:rPr lang="en-US" sz="1000" b="1" dirty="0" smtClean="0"/>
              <a:t>AUTONOMOUS SYSTEM: 108</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412742421"/>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22.18.108.2/29  Gateway: 22.18.108.1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2001:E42C:23AB:F00D::2089/128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949392427"/>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59308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a:t>
                      </a:r>
                      <a:r>
                        <a:rPr lang="en-US" sz="1200" baseline="0" dirty="0" smtClean="0"/>
                        <a: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108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22.18.108.2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408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408 interface on the strategic node sourced from 10.40.8.254.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22.18.108.2 has to be able to reach several unspecified global addresses not included in the student network routing table, but the rest of the student router traffic cannot be impacted. Use police based routing to send all traffic received on the student router sourced from 22.18.108.2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8</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59308</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108</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G0/0/0.408</a:t>
            </a:r>
          </a:p>
          <a:p>
            <a:pPr algn="ctr"/>
            <a:r>
              <a:rPr lang="en-US" sz="1000" dirty="0" smtClean="0"/>
              <a:t>10.40.8.254/29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G0/0/0.408</a:t>
            </a:r>
          </a:p>
          <a:p>
            <a:pPr algn="ctr"/>
            <a:r>
              <a:rPr lang="en-US" sz="1000" dirty="0" smtClean="0"/>
              <a:t>10.40.8.253/29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22.18.108.2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22.18.108.2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108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108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108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108.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10139</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173</cp:revision>
  <cp:lastPrinted>2019-10-08T18:55:31Z</cp:lastPrinted>
  <dcterms:created xsi:type="dcterms:W3CDTF">2019-10-03T13:00:26Z</dcterms:created>
  <dcterms:modified xsi:type="dcterms:W3CDTF">2021-02-17T18:26:45Z</dcterms:modified>
</cp:coreProperties>
</file>