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3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7" name="Rectangle 6"/>
          <p:cNvSpPr/>
          <p:nvPr/>
        </p:nvSpPr>
        <p:spPr>
          <a:xfrm>
            <a:off x="838200" y="4025890"/>
            <a:ext cx="10009728" cy="1323439"/>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2000" b="1" cap="none" spc="0" dirty="0" smtClean="0">
                <a:ln w="50800"/>
                <a:solidFill>
                  <a:schemeClr val="bg1">
                    <a:shade val="50000"/>
                  </a:schemeClr>
                </a:solidFill>
                <a:effectLst/>
                <a:latin typeface="Arial" pitchFamily="34" charset="0"/>
                <a:cs typeface="Arial" pitchFamily="34" charset="0"/>
              </a:rPr>
              <a:t>PRESENTED BY:</a:t>
            </a:r>
          </a:p>
          <a:p>
            <a:pPr marL="457200" indent="-457200">
              <a:buAutoNum type="arabicPeriod"/>
            </a:pPr>
            <a:r>
              <a:rPr lang="en-US" sz="2000" b="1" cap="none" spc="0" dirty="0" smtClean="0">
                <a:ln w="50800"/>
                <a:solidFill>
                  <a:schemeClr val="bg1">
                    <a:shade val="50000"/>
                  </a:schemeClr>
                </a:solidFill>
                <a:effectLst/>
                <a:latin typeface="Arial"/>
                <a:cs typeface="Arial"/>
              </a:rPr>
              <a:t>STUDENT NAME- GUBENDIRAN S</a:t>
            </a:r>
          </a:p>
          <a:p>
            <a:pPr marL="457200" indent="-457200">
              <a:buAutoNum type="arabicPeriod"/>
            </a:pPr>
            <a:r>
              <a:rPr lang="en-US" sz="2000" b="1" cap="none" spc="0" dirty="0" smtClean="0">
                <a:ln w="50800"/>
                <a:solidFill>
                  <a:schemeClr val="bg1">
                    <a:shade val="50000"/>
                  </a:schemeClr>
                </a:solidFill>
                <a:effectLst/>
                <a:latin typeface="Arial"/>
                <a:cs typeface="Arial"/>
              </a:rPr>
              <a:t>COLLEGE NAME- MADHA INSTITUTE OF ENGINEERING AND TECHNOLOGY</a:t>
            </a:r>
          </a:p>
          <a:p>
            <a:pPr marL="457200" indent="-457200">
              <a:buAutoNum type="arabicPeriod"/>
            </a:pPr>
            <a:r>
              <a:rPr lang="en-US" sz="2000" b="1" cap="none" spc="0" dirty="0" smtClean="0">
                <a:ln w="50800"/>
                <a:solidFill>
                  <a:schemeClr val="bg1">
                    <a:shade val="50000"/>
                  </a:schemeClr>
                </a:solidFill>
                <a:effectLst/>
                <a:latin typeface="Arial"/>
                <a:cs typeface="Arial"/>
              </a:rPr>
              <a:t>DEPARTMENT- COMPUTER SCIENCE</a:t>
            </a:r>
            <a:endParaRPr lang="en-US" sz="2000" b="1" cap="none" spc="0" dirty="0">
              <a:ln w="50800"/>
              <a:solidFill>
                <a:schemeClr val="bg1">
                  <a:shade val="50000"/>
                </a:schemeClr>
              </a:solidFill>
              <a:effectLst/>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26</cp:revision>
  <dcterms:created xsi:type="dcterms:W3CDTF">2021-05-26T16:50:10Z</dcterms:created>
  <dcterms:modified xsi:type="dcterms:W3CDTF">2024-04-04T09:15:39Z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