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9"/>
  </p:notesMasterIdLst>
  <p:handoutMasterIdLst>
    <p:handoutMasterId r:id="rId10"/>
  </p:handoutMasterIdLst>
  <p:sldIdLst>
    <p:sldId id="281" r:id="rId2"/>
    <p:sldId id="301" r:id="rId3"/>
    <p:sldId id="302" r:id="rId4"/>
    <p:sldId id="293" r:id="rId5"/>
    <p:sldId id="299" r:id="rId6"/>
    <p:sldId id="300" r:id="rId7"/>
    <p:sldId id="287" r:id="rId8"/>
  </p:sldIdLst>
  <p:sldSz cx="11520488" cy="6480175"/>
  <p:notesSz cx="6858000" cy="9144000"/>
  <p:defaultTextStyle>
    <a:defPPr>
      <a:defRPr lang="de-DE"/>
    </a:defPPr>
    <a:lvl1pPr marL="0" algn="l" defTabSz="864017" rtl="0" eaLnBrk="1" latinLnBrk="0" hangingPunct="1">
      <a:defRPr sz="1700" kern="1200">
        <a:solidFill>
          <a:schemeClr val="tx1"/>
        </a:solidFill>
        <a:latin typeface="+mn-lt"/>
        <a:ea typeface="+mn-ea"/>
        <a:cs typeface="+mn-cs"/>
      </a:defRPr>
    </a:lvl1pPr>
    <a:lvl2pPr marL="432008" algn="l" defTabSz="864017" rtl="0" eaLnBrk="1" latinLnBrk="0" hangingPunct="1">
      <a:defRPr sz="1700" kern="1200">
        <a:solidFill>
          <a:schemeClr val="tx1"/>
        </a:solidFill>
        <a:latin typeface="+mn-lt"/>
        <a:ea typeface="+mn-ea"/>
        <a:cs typeface="+mn-cs"/>
      </a:defRPr>
    </a:lvl2pPr>
    <a:lvl3pPr marL="864017" algn="l" defTabSz="864017" rtl="0" eaLnBrk="1" latinLnBrk="0" hangingPunct="1">
      <a:defRPr sz="1700" kern="1200">
        <a:solidFill>
          <a:schemeClr val="tx1"/>
        </a:solidFill>
        <a:latin typeface="+mn-lt"/>
        <a:ea typeface="+mn-ea"/>
        <a:cs typeface="+mn-cs"/>
      </a:defRPr>
    </a:lvl3pPr>
    <a:lvl4pPr marL="1296025" algn="l" defTabSz="864017" rtl="0" eaLnBrk="1" latinLnBrk="0" hangingPunct="1">
      <a:defRPr sz="1700" kern="1200">
        <a:solidFill>
          <a:schemeClr val="tx1"/>
        </a:solidFill>
        <a:latin typeface="+mn-lt"/>
        <a:ea typeface="+mn-ea"/>
        <a:cs typeface="+mn-cs"/>
      </a:defRPr>
    </a:lvl4pPr>
    <a:lvl5pPr marL="1728033" algn="l" defTabSz="864017" rtl="0" eaLnBrk="1" latinLnBrk="0" hangingPunct="1">
      <a:defRPr sz="1700" kern="1200">
        <a:solidFill>
          <a:schemeClr val="tx1"/>
        </a:solidFill>
        <a:latin typeface="+mn-lt"/>
        <a:ea typeface="+mn-ea"/>
        <a:cs typeface="+mn-cs"/>
      </a:defRPr>
    </a:lvl5pPr>
    <a:lvl6pPr marL="2160041" algn="l" defTabSz="864017" rtl="0" eaLnBrk="1" latinLnBrk="0" hangingPunct="1">
      <a:defRPr sz="1700" kern="1200">
        <a:solidFill>
          <a:schemeClr val="tx1"/>
        </a:solidFill>
        <a:latin typeface="+mn-lt"/>
        <a:ea typeface="+mn-ea"/>
        <a:cs typeface="+mn-cs"/>
      </a:defRPr>
    </a:lvl6pPr>
    <a:lvl7pPr marL="2592050" algn="l" defTabSz="864017" rtl="0" eaLnBrk="1" latinLnBrk="0" hangingPunct="1">
      <a:defRPr sz="1700" kern="1200">
        <a:solidFill>
          <a:schemeClr val="tx1"/>
        </a:solidFill>
        <a:latin typeface="+mn-lt"/>
        <a:ea typeface="+mn-ea"/>
        <a:cs typeface="+mn-cs"/>
      </a:defRPr>
    </a:lvl7pPr>
    <a:lvl8pPr marL="3024058" algn="l" defTabSz="864017" rtl="0" eaLnBrk="1" latinLnBrk="0" hangingPunct="1">
      <a:defRPr sz="1700" kern="1200">
        <a:solidFill>
          <a:schemeClr val="tx1"/>
        </a:solidFill>
        <a:latin typeface="+mn-lt"/>
        <a:ea typeface="+mn-ea"/>
        <a:cs typeface="+mn-cs"/>
      </a:defRPr>
    </a:lvl8pPr>
    <a:lvl9pPr marL="3456066" algn="l" defTabSz="864017"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041" userDrawn="1">
          <p15:clr>
            <a:srgbClr val="A4A3A4"/>
          </p15:clr>
        </p15:guide>
        <p15:guide id="10" pos="362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6020" autoAdjust="0"/>
  </p:normalViewPr>
  <p:slideViewPr>
    <p:cSldViewPr showGuides="1">
      <p:cViewPr varScale="1">
        <p:scale>
          <a:sx n="125" d="100"/>
          <a:sy n="125" d="100"/>
        </p:scale>
        <p:origin x="120" y="276"/>
      </p:cViewPr>
      <p:guideLst>
        <p:guide orient="horz" pos="2041"/>
        <p:guide pos="3628"/>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98" d="100"/>
          <a:sy n="98" d="100"/>
        </p:scale>
        <p:origin x="-35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9E6D2C-802E-4003-8982-4AED93F4E23A}" type="datetimeFigureOut">
              <a:rPr lang="de-DE" smtClean="0"/>
              <a:t>10.11.2020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B7ACC9-D041-440C-B454-0A49DE677C74}" type="slidenum">
              <a:rPr lang="de-DE" smtClean="0"/>
              <a:t>‹Nr.›</a:t>
            </a:fld>
            <a:endParaRPr lang="de-DE"/>
          </a:p>
        </p:txBody>
      </p:sp>
    </p:spTree>
    <p:extLst>
      <p:ext uri="{BB962C8B-B14F-4D97-AF65-F5344CB8AC3E}">
        <p14:creationId xmlns:p14="http://schemas.microsoft.com/office/powerpoint/2010/main" val="351892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A5F400-AC60-4F59-85C1-D5E68471C183}" type="datetimeFigureOut">
              <a:rPr lang="de-DE" smtClean="0"/>
              <a:t>10.11.2020</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6B3FFF-9216-4355-9C20-3038FE0E18B1}" type="slidenum">
              <a:rPr lang="de-DE" smtClean="0"/>
              <a:t>‹Nr.›</a:t>
            </a:fld>
            <a:endParaRPr lang="de-DE"/>
          </a:p>
        </p:txBody>
      </p:sp>
    </p:spTree>
    <p:extLst>
      <p:ext uri="{BB962C8B-B14F-4D97-AF65-F5344CB8AC3E}">
        <p14:creationId xmlns:p14="http://schemas.microsoft.com/office/powerpoint/2010/main" val="298491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35" name="Gruppieren 34"/>
          <p:cNvGrpSpPr/>
          <p:nvPr userDrawn="1"/>
        </p:nvGrpSpPr>
        <p:grpSpPr bwMode="gray">
          <a:xfrm>
            <a:off x="0" y="-273"/>
            <a:ext cx="11520490" cy="6480447"/>
            <a:chOff x="0" y="-273"/>
            <a:chExt cx="11520490" cy="6480447"/>
          </a:xfrm>
        </p:grpSpPr>
        <p:grpSp>
          <p:nvGrpSpPr>
            <p:cNvPr id="16" name="Gruppieren 15"/>
            <p:cNvGrpSpPr/>
            <p:nvPr userDrawn="1"/>
          </p:nvGrpSpPr>
          <p:grpSpPr bwMode="gray">
            <a:xfrm>
              <a:off x="0" y="-1"/>
              <a:ext cx="11520490" cy="6480175"/>
              <a:chOff x="0" y="-1"/>
              <a:chExt cx="11522077" cy="6480175"/>
            </a:xfrm>
          </p:grpSpPr>
          <p:grpSp>
            <p:nvGrpSpPr>
              <p:cNvPr id="20" name="Gruppieren 19"/>
              <p:cNvGrpSpPr/>
              <p:nvPr/>
            </p:nvGrpSpPr>
            <p:grpSpPr bwMode="gray">
              <a:xfrm>
                <a:off x="2" y="-1"/>
                <a:ext cx="11522075" cy="6480175"/>
                <a:chOff x="2" y="-1"/>
                <a:chExt cx="11522075" cy="6480175"/>
              </a:xfrm>
            </p:grpSpPr>
            <p:sp>
              <p:nvSpPr>
                <p:cNvPr id="24" name="Rectangle 3"/>
                <p:cNvSpPr>
                  <a:spLocks noChangeArrowheads="1"/>
                </p:cNvSpPr>
                <p:nvPr userDrawn="1"/>
              </p:nvSpPr>
              <p:spPr bwMode="gray">
                <a:xfrm>
                  <a:off x="2" y="-1"/>
                  <a:ext cx="11522075" cy="6480175"/>
                </a:xfrm>
                <a:prstGeom prst="rect">
                  <a:avLst/>
                </a:prstGeom>
                <a:solidFill>
                  <a:srgbClr val="0C386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25" name="Rectangle 4"/>
                <p:cNvSpPr>
                  <a:spLocks noChangeArrowheads="1"/>
                </p:cNvSpPr>
                <p:nvPr userDrawn="1"/>
              </p:nvSpPr>
              <p:spPr bwMode="gray">
                <a:xfrm>
                  <a:off x="4284000" y="-1"/>
                  <a:ext cx="1476000" cy="6479763"/>
                </a:xfrm>
                <a:prstGeom prst="rect">
                  <a:avLst/>
                </a:prstGeom>
                <a:solidFill>
                  <a:srgbClr val="0E4A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26" name="Rectangle 5"/>
                <p:cNvSpPr>
                  <a:spLocks noChangeArrowheads="1"/>
                </p:cNvSpPr>
                <p:nvPr userDrawn="1"/>
              </p:nvSpPr>
              <p:spPr bwMode="gray">
                <a:xfrm>
                  <a:off x="2844000" y="-1"/>
                  <a:ext cx="1476000" cy="6479763"/>
                </a:xfrm>
                <a:prstGeom prst="rect">
                  <a:avLst/>
                </a:prstGeom>
                <a:solidFill>
                  <a:srgbClr val="14639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27" name="Rectangle 6"/>
                <p:cNvSpPr>
                  <a:spLocks noChangeArrowheads="1"/>
                </p:cNvSpPr>
                <p:nvPr userDrawn="1"/>
              </p:nvSpPr>
              <p:spPr bwMode="gray">
                <a:xfrm>
                  <a:off x="1404000" y="-1"/>
                  <a:ext cx="1476000" cy="6479763"/>
                </a:xfrm>
                <a:prstGeom prst="rect">
                  <a:avLst/>
                </a:prstGeom>
                <a:solidFill>
                  <a:srgbClr val="009F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28" name="Rectangle 7"/>
                <p:cNvSpPr>
                  <a:spLocks noChangeArrowheads="1"/>
                </p:cNvSpPr>
                <p:nvPr userDrawn="1"/>
              </p:nvSpPr>
              <p:spPr bwMode="gray">
                <a:xfrm>
                  <a:off x="2" y="-1"/>
                  <a:ext cx="1439466" cy="6479763"/>
                </a:xfrm>
                <a:prstGeom prst="rect">
                  <a:avLst/>
                </a:prstGeom>
                <a:solidFill>
                  <a:srgbClr val="5DAE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grpSp>
          <p:sp>
            <p:nvSpPr>
              <p:cNvPr id="22" name="Rechteck 21"/>
              <p:cNvSpPr/>
              <p:nvPr/>
            </p:nvSpPr>
            <p:spPr bwMode="gray">
              <a:xfrm>
                <a:off x="0" y="3240375"/>
                <a:ext cx="11520000" cy="25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23" name="Rechteck 22"/>
              <p:cNvSpPr/>
              <p:nvPr/>
            </p:nvSpPr>
            <p:spPr bwMode="gray">
              <a:xfrm>
                <a:off x="575747" y="4536235"/>
                <a:ext cx="8209131" cy="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grpSp>
        <p:grpSp>
          <p:nvGrpSpPr>
            <p:cNvPr id="17" name="Gruppieren 16"/>
            <p:cNvGrpSpPr>
              <a:grpSpLocks noChangeAspect="1"/>
            </p:cNvGrpSpPr>
            <p:nvPr/>
          </p:nvGrpSpPr>
          <p:grpSpPr bwMode="gray">
            <a:xfrm>
              <a:off x="8892059" y="-273"/>
              <a:ext cx="2484809" cy="1296000"/>
              <a:chOff x="9577461" y="0"/>
              <a:chExt cx="1656000" cy="863600"/>
            </a:xfrm>
          </p:grpSpPr>
          <p:sp>
            <p:nvSpPr>
              <p:cNvPr id="18" name="Rechteck 17"/>
              <p:cNvSpPr/>
              <p:nvPr userDrawn="1"/>
            </p:nvSpPr>
            <p:spPr bwMode="gray">
              <a:xfrm>
                <a:off x="9577461" y="0"/>
                <a:ext cx="1656000" cy="8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19" name="Freeform 5"/>
              <p:cNvSpPr>
                <a:spLocks noEditPoints="1"/>
              </p:cNvSpPr>
              <p:nvPr/>
            </p:nvSpPr>
            <p:spPr bwMode="gray">
              <a:xfrm>
                <a:off x="9883278" y="287759"/>
                <a:ext cx="1062335" cy="306398"/>
              </a:xfrm>
              <a:custGeom>
                <a:avLst/>
                <a:gdLst>
                  <a:gd name="T0" fmla="*/ 3413 w 4288"/>
                  <a:gd name="T1" fmla="*/ 24 h 1197"/>
                  <a:gd name="T2" fmla="*/ 4097 w 4288"/>
                  <a:gd name="T3" fmla="*/ 24 h 1197"/>
                  <a:gd name="T4" fmla="*/ 2683 w 4288"/>
                  <a:gd name="T5" fmla="*/ 627 h 1197"/>
                  <a:gd name="T6" fmla="*/ 2408 w 4288"/>
                  <a:gd name="T7" fmla="*/ 2 h 1197"/>
                  <a:gd name="T8" fmla="*/ 3204 w 4288"/>
                  <a:gd name="T9" fmla="*/ 356 h 1197"/>
                  <a:gd name="T10" fmla="*/ 2138 w 4288"/>
                  <a:gd name="T11" fmla="*/ 23 h 1197"/>
                  <a:gd name="T12" fmla="*/ 177 w 4288"/>
                  <a:gd name="T13" fmla="*/ 788 h 1197"/>
                  <a:gd name="T14" fmla="*/ 112 w 4288"/>
                  <a:gd name="T15" fmla="*/ 653 h 1197"/>
                  <a:gd name="T16" fmla="*/ 73 w 4288"/>
                  <a:gd name="T17" fmla="*/ 766 h 1197"/>
                  <a:gd name="T18" fmla="*/ 103 w 4288"/>
                  <a:gd name="T19" fmla="*/ 763 h 1197"/>
                  <a:gd name="T20" fmla="*/ 291 w 4288"/>
                  <a:gd name="T21" fmla="*/ 793 h 1197"/>
                  <a:gd name="T22" fmla="*/ 297 w 4288"/>
                  <a:gd name="T23" fmla="*/ 770 h 1197"/>
                  <a:gd name="T24" fmla="*/ 468 w 4288"/>
                  <a:gd name="T25" fmla="*/ 792 h 1197"/>
                  <a:gd name="T26" fmla="*/ 493 w 4288"/>
                  <a:gd name="T27" fmla="*/ 631 h 1197"/>
                  <a:gd name="T28" fmla="*/ 650 w 4288"/>
                  <a:gd name="T29" fmla="*/ 770 h 1197"/>
                  <a:gd name="T30" fmla="*/ 518 w 4288"/>
                  <a:gd name="T31" fmla="*/ 710 h 1197"/>
                  <a:gd name="T32" fmla="*/ 549 w 4288"/>
                  <a:gd name="T33" fmla="*/ 685 h 1197"/>
                  <a:gd name="T34" fmla="*/ 615 w 4288"/>
                  <a:gd name="T35" fmla="*/ 767 h 1197"/>
                  <a:gd name="T36" fmla="*/ 805 w 4288"/>
                  <a:gd name="T37" fmla="*/ 686 h 1197"/>
                  <a:gd name="T38" fmla="*/ 901 w 4288"/>
                  <a:gd name="T39" fmla="*/ 668 h 1197"/>
                  <a:gd name="T40" fmla="*/ 783 w 4288"/>
                  <a:gd name="T41" fmla="*/ 626 h 1197"/>
                  <a:gd name="T42" fmla="*/ 1113 w 4288"/>
                  <a:gd name="T43" fmla="*/ 675 h 1197"/>
                  <a:gd name="T44" fmla="*/ 1009 w 4288"/>
                  <a:gd name="T45" fmla="*/ 787 h 1197"/>
                  <a:gd name="T46" fmla="*/ 1042 w 4288"/>
                  <a:gd name="T47" fmla="*/ 648 h 1197"/>
                  <a:gd name="T48" fmla="*/ 1164 w 4288"/>
                  <a:gd name="T49" fmla="*/ 737 h 1197"/>
                  <a:gd name="T50" fmla="*/ 1196 w 4288"/>
                  <a:gd name="T51" fmla="*/ 763 h 1197"/>
                  <a:gd name="T52" fmla="*/ 1140 w 4288"/>
                  <a:gd name="T53" fmla="*/ 652 h 1197"/>
                  <a:gd name="T54" fmla="*/ 1297 w 4288"/>
                  <a:gd name="T55" fmla="*/ 631 h 1197"/>
                  <a:gd name="T56" fmla="*/ 1386 w 4288"/>
                  <a:gd name="T57" fmla="*/ 788 h 1197"/>
                  <a:gd name="T58" fmla="*/ 1622 w 4288"/>
                  <a:gd name="T59" fmla="*/ 672 h 1197"/>
                  <a:gd name="T60" fmla="*/ 1604 w 4288"/>
                  <a:gd name="T61" fmla="*/ 780 h 1197"/>
                  <a:gd name="T62" fmla="*/ 1510 w 4288"/>
                  <a:gd name="T63" fmla="*/ 697 h 1197"/>
                  <a:gd name="T64" fmla="*/ 139 w 4288"/>
                  <a:gd name="T65" fmla="*/ 1019 h 1197"/>
                  <a:gd name="T66" fmla="*/ 121 w 4288"/>
                  <a:gd name="T67" fmla="*/ 1126 h 1197"/>
                  <a:gd name="T68" fmla="*/ 27 w 4288"/>
                  <a:gd name="T69" fmla="*/ 1043 h 1197"/>
                  <a:gd name="T70" fmla="*/ 287 w 4288"/>
                  <a:gd name="T71" fmla="*/ 1135 h 1197"/>
                  <a:gd name="T72" fmla="*/ 353 w 4288"/>
                  <a:gd name="T73" fmla="*/ 1149 h 1197"/>
                  <a:gd name="T74" fmla="*/ 443 w 4288"/>
                  <a:gd name="T75" fmla="*/ 978 h 1197"/>
                  <a:gd name="T76" fmla="*/ 444 w 4288"/>
                  <a:gd name="T77" fmla="*/ 1125 h 1197"/>
                  <a:gd name="T78" fmla="*/ 453 w 4288"/>
                  <a:gd name="T79" fmla="*/ 1096 h 1197"/>
                  <a:gd name="T80" fmla="*/ 421 w 4288"/>
                  <a:gd name="T81" fmla="*/ 995 h 1197"/>
                  <a:gd name="T82" fmla="*/ 535 w 4288"/>
                  <a:gd name="T83" fmla="*/ 948 h 1197"/>
                  <a:gd name="T84" fmla="*/ 650 w 4288"/>
                  <a:gd name="T85" fmla="*/ 1008 h 1197"/>
                  <a:gd name="T86" fmla="*/ 660 w 4288"/>
                  <a:gd name="T87" fmla="*/ 979 h 1197"/>
                  <a:gd name="T88" fmla="*/ 804 w 4288"/>
                  <a:gd name="T89" fmla="*/ 1085 h 1197"/>
                  <a:gd name="T90" fmla="*/ 780 w 4288"/>
                  <a:gd name="T91" fmla="*/ 1021 h 1197"/>
                  <a:gd name="T92" fmla="*/ 868 w 4288"/>
                  <a:gd name="T93" fmla="*/ 997 h 1197"/>
                  <a:gd name="T94" fmla="*/ 977 w 4288"/>
                  <a:gd name="T95" fmla="*/ 1085 h 1197"/>
                  <a:gd name="T96" fmla="*/ 952 w 4288"/>
                  <a:gd name="T97" fmla="*/ 1021 h 1197"/>
                  <a:gd name="T98" fmla="*/ 1040 w 4288"/>
                  <a:gd name="T99" fmla="*/ 997 h 1197"/>
                  <a:gd name="T100" fmla="*/ 1182 w 4288"/>
                  <a:gd name="T101" fmla="*/ 1002 h 1197"/>
                  <a:gd name="T102" fmla="*/ 1127 w 4288"/>
                  <a:gd name="T103" fmla="*/ 1135 h 1197"/>
                  <a:gd name="T104" fmla="*/ 1238 w 4288"/>
                  <a:gd name="T105" fmla="*/ 1135 h 1197"/>
                  <a:gd name="T106" fmla="*/ 1415 w 4288"/>
                  <a:gd name="T107" fmla="*/ 1135 h 1197"/>
                  <a:gd name="T108" fmla="*/ 1481 w 4288"/>
                  <a:gd name="T109" fmla="*/ 1149 h 1197"/>
                  <a:gd name="T110" fmla="*/ 1571 w 4288"/>
                  <a:gd name="T111" fmla="*/ 978 h 1197"/>
                  <a:gd name="T112" fmla="*/ 1572 w 4288"/>
                  <a:gd name="T113" fmla="*/ 1125 h 1197"/>
                  <a:gd name="T114" fmla="*/ 1581 w 4288"/>
                  <a:gd name="T115" fmla="*/ 1096 h 1197"/>
                  <a:gd name="T116" fmla="*/ 1549 w 4288"/>
                  <a:gd name="T117" fmla="*/ 995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88" h="1197">
                    <a:moveTo>
                      <a:pt x="4287" y="24"/>
                    </a:moveTo>
                    <a:cubicBezTo>
                      <a:pt x="4287" y="24"/>
                      <a:pt x="4288" y="102"/>
                      <a:pt x="4287" y="196"/>
                    </a:cubicBezTo>
                    <a:cubicBezTo>
                      <a:pt x="4287" y="264"/>
                      <a:pt x="4287" y="341"/>
                      <a:pt x="4287" y="402"/>
                    </a:cubicBezTo>
                    <a:cubicBezTo>
                      <a:pt x="4287" y="469"/>
                      <a:pt x="4284" y="474"/>
                      <a:pt x="4282" y="519"/>
                    </a:cubicBezTo>
                    <a:cubicBezTo>
                      <a:pt x="4280" y="565"/>
                      <a:pt x="4271" y="642"/>
                      <a:pt x="4256" y="695"/>
                    </a:cubicBezTo>
                    <a:cubicBezTo>
                      <a:pt x="4189" y="927"/>
                      <a:pt x="3986" y="1130"/>
                      <a:pt x="3714" y="1133"/>
                    </a:cubicBezTo>
                    <a:cubicBezTo>
                      <a:pt x="3714" y="1133"/>
                      <a:pt x="3616" y="1134"/>
                      <a:pt x="3557" y="1134"/>
                    </a:cubicBezTo>
                    <a:cubicBezTo>
                      <a:pt x="3481" y="1134"/>
                      <a:pt x="3441" y="1134"/>
                      <a:pt x="3435" y="1134"/>
                    </a:cubicBezTo>
                    <a:cubicBezTo>
                      <a:pt x="3423" y="1134"/>
                      <a:pt x="3413" y="1123"/>
                      <a:pt x="3413" y="1112"/>
                    </a:cubicBezTo>
                    <a:cubicBezTo>
                      <a:pt x="3413" y="1098"/>
                      <a:pt x="3413" y="24"/>
                      <a:pt x="3413" y="24"/>
                    </a:cubicBezTo>
                    <a:cubicBezTo>
                      <a:pt x="3413" y="13"/>
                      <a:pt x="3420" y="0"/>
                      <a:pt x="3436" y="0"/>
                    </a:cubicBezTo>
                    <a:cubicBezTo>
                      <a:pt x="3587" y="0"/>
                      <a:pt x="3587" y="0"/>
                      <a:pt x="3587" y="0"/>
                    </a:cubicBezTo>
                    <a:cubicBezTo>
                      <a:pt x="3602" y="0"/>
                      <a:pt x="3611" y="11"/>
                      <a:pt x="3611" y="24"/>
                    </a:cubicBezTo>
                    <a:cubicBezTo>
                      <a:pt x="3611" y="934"/>
                      <a:pt x="3611" y="934"/>
                      <a:pt x="3611" y="934"/>
                    </a:cubicBezTo>
                    <a:cubicBezTo>
                      <a:pt x="3633" y="934"/>
                      <a:pt x="3649" y="934"/>
                      <a:pt x="3662" y="934"/>
                    </a:cubicBezTo>
                    <a:cubicBezTo>
                      <a:pt x="3715" y="934"/>
                      <a:pt x="3702" y="933"/>
                      <a:pt x="3703" y="933"/>
                    </a:cubicBezTo>
                    <a:cubicBezTo>
                      <a:pt x="3895" y="933"/>
                      <a:pt x="4050" y="789"/>
                      <a:pt x="4081" y="578"/>
                    </a:cubicBezTo>
                    <a:cubicBezTo>
                      <a:pt x="4092" y="503"/>
                      <a:pt x="4094" y="434"/>
                      <a:pt x="4096" y="379"/>
                    </a:cubicBezTo>
                    <a:cubicBezTo>
                      <a:pt x="4098" y="324"/>
                      <a:pt x="4097" y="198"/>
                      <a:pt x="4097" y="198"/>
                    </a:cubicBezTo>
                    <a:cubicBezTo>
                      <a:pt x="4097" y="24"/>
                      <a:pt x="4097" y="24"/>
                      <a:pt x="4097" y="24"/>
                    </a:cubicBezTo>
                    <a:cubicBezTo>
                      <a:pt x="4097" y="9"/>
                      <a:pt x="4106" y="0"/>
                      <a:pt x="4121" y="0"/>
                    </a:cubicBezTo>
                    <a:cubicBezTo>
                      <a:pt x="4264" y="0"/>
                      <a:pt x="4264" y="0"/>
                      <a:pt x="4264" y="0"/>
                    </a:cubicBezTo>
                    <a:cubicBezTo>
                      <a:pt x="4282" y="0"/>
                      <a:pt x="4287" y="9"/>
                      <a:pt x="4287" y="24"/>
                    </a:cubicBezTo>
                    <a:close/>
                    <a:moveTo>
                      <a:pt x="2874" y="1134"/>
                    </a:moveTo>
                    <a:cubicBezTo>
                      <a:pt x="2891" y="1134"/>
                      <a:pt x="2906" y="1124"/>
                      <a:pt x="2906" y="1111"/>
                    </a:cubicBezTo>
                    <a:cubicBezTo>
                      <a:pt x="2906" y="959"/>
                      <a:pt x="2906" y="959"/>
                      <a:pt x="2906" y="959"/>
                    </a:cubicBezTo>
                    <a:cubicBezTo>
                      <a:pt x="2906" y="944"/>
                      <a:pt x="2888" y="935"/>
                      <a:pt x="2875" y="935"/>
                    </a:cubicBezTo>
                    <a:cubicBezTo>
                      <a:pt x="2683" y="935"/>
                      <a:pt x="2683" y="935"/>
                      <a:pt x="2683" y="935"/>
                    </a:cubicBezTo>
                    <a:cubicBezTo>
                      <a:pt x="2576" y="935"/>
                      <a:pt x="2517" y="858"/>
                      <a:pt x="2517" y="781"/>
                    </a:cubicBezTo>
                    <a:cubicBezTo>
                      <a:pt x="2517" y="686"/>
                      <a:pt x="2594" y="627"/>
                      <a:pt x="2683" y="627"/>
                    </a:cubicBezTo>
                    <a:cubicBezTo>
                      <a:pt x="2882" y="627"/>
                      <a:pt x="2882" y="627"/>
                      <a:pt x="2882" y="627"/>
                    </a:cubicBezTo>
                    <a:cubicBezTo>
                      <a:pt x="2901" y="627"/>
                      <a:pt x="2906" y="614"/>
                      <a:pt x="2906" y="603"/>
                    </a:cubicBezTo>
                    <a:cubicBezTo>
                      <a:pt x="2906" y="452"/>
                      <a:pt x="2906" y="452"/>
                      <a:pt x="2906" y="452"/>
                    </a:cubicBezTo>
                    <a:cubicBezTo>
                      <a:pt x="2906" y="436"/>
                      <a:pt x="2896" y="428"/>
                      <a:pt x="2882" y="428"/>
                    </a:cubicBezTo>
                    <a:cubicBezTo>
                      <a:pt x="2882" y="428"/>
                      <a:pt x="2725" y="428"/>
                      <a:pt x="2683" y="428"/>
                    </a:cubicBezTo>
                    <a:cubicBezTo>
                      <a:pt x="2486" y="428"/>
                      <a:pt x="2310" y="540"/>
                      <a:pt x="2310" y="781"/>
                    </a:cubicBezTo>
                    <a:cubicBezTo>
                      <a:pt x="2310" y="956"/>
                      <a:pt x="2438" y="1134"/>
                      <a:pt x="2684" y="1134"/>
                    </a:cubicBezTo>
                    <a:cubicBezTo>
                      <a:pt x="2753" y="1134"/>
                      <a:pt x="2825" y="1134"/>
                      <a:pt x="2874" y="1134"/>
                    </a:cubicBezTo>
                    <a:close/>
                    <a:moveTo>
                      <a:pt x="2810" y="2"/>
                    </a:moveTo>
                    <a:cubicBezTo>
                      <a:pt x="2408" y="2"/>
                      <a:pt x="2408" y="2"/>
                      <a:pt x="2408" y="2"/>
                    </a:cubicBezTo>
                    <a:cubicBezTo>
                      <a:pt x="2393" y="2"/>
                      <a:pt x="2384" y="12"/>
                      <a:pt x="2384" y="24"/>
                    </a:cubicBezTo>
                    <a:cubicBezTo>
                      <a:pt x="2384" y="169"/>
                      <a:pt x="2384" y="169"/>
                      <a:pt x="2384" y="169"/>
                    </a:cubicBezTo>
                    <a:cubicBezTo>
                      <a:pt x="2384" y="186"/>
                      <a:pt x="2395" y="192"/>
                      <a:pt x="2408" y="192"/>
                    </a:cubicBezTo>
                    <a:cubicBezTo>
                      <a:pt x="2408" y="192"/>
                      <a:pt x="2809" y="192"/>
                      <a:pt x="2810" y="192"/>
                    </a:cubicBezTo>
                    <a:cubicBezTo>
                      <a:pt x="2956" y="192"/>
                      <a:pt x="3006" y="259"/>
                      <a:pt x="3006" y="394"/>
                    </a:cubicBezTo>
                    <a:cubicBezTo>
                      <a:pt x="3006" y="1112"/>
                      <a:pt x="3006" y="1112"/>
                      <a:pt x="3006" y="1112"/>
                    </a:cubicBezTo>
                    <a:cubicBezTo>
                      <a:pt x="3006" y="1127"/>
                      <a:pt x="3016" y="1134"/>
                      <a:pt x="3030" y="1134"/>
                    </a:cubicBezTo>
                    <a:cubicBezTo>
                      <a:pt x="3182" y="1134"/>
                      <a:pt x="3182" y="1134"/>
                      <a:pt x="3182" y="1134"/>
                    </a:cubicBezTo>
                    <a:cubicBezTo>
                      <a:pt x="3200" y="1134"/>
                      <a:pt x="3205" y="1126"/>
                      <a:pt x="3205" y="1111"/>
                    </a:cubicBezTo>
                    <a:cubicBezTo>
                      <a:pt x="3205" y="1111"/>
                      <a:pt x="3204" y="357"/>
                      <a:pt x="3204" y="356"/>
                    </a:cubicBezTo>
                    <a:cubicBezTo>
                      <a:pt x="3204" y="118"/>
                      <a:pt x="3077" y="2"/>
                      <a:pt x="2810" y="2"/>
                    </a:cubicBezTo>
                    <a:close/>
                    <a:moveTo>
                      <a:pt x="2138" y="23"/>
                    </a:moveTo>
                    <a:cubicBezTo>
                      <a:pt x="2138" y="11"/>
                      <a:pt x="2128" y="1"/>
                      <a:pt x="2115" y="1"/>
                    </a:cubicBezTo>
                    <a:cubicBezTo>
                      <a:pt x="1952" y="1"/>
                      <a:pt x="1952" y="1"/>
                      <a:pt x="1952" y="1"/>
                    </a:cubicBezTo>
                    <a:cubicBezTo>
                      <a:pt x="1940" y="1"/>
                      <a:pt x="1930" y="11"/>
                      <a:pt x="1930" y="23"/>
                    </a:cubicBezTo>
                    <a:cubicBezTo>
                      <a:pt x="1930" y="169"/>
                      <a:pt x="1930" y="169"/>
                      <a:pt x="1930" y="169"/>
                    </a:cubicBezTo>
                    <a:cubicBezTo>
                      <a:pt x="1930" y="182"/>
                      <a:pt x="1940" y="192"/>
                      <a:pt x="1952" y="192"/>
                    </a:cubicBezTo>
                    <a:cubicBezTo>
                      <a:pt x="2115" y="192"/>
                      <a:pt x="2115" y="192"/>
                      <a:pt x="2115" y="192"/>
                    </a:cubicBezTo>
                    <a:cubicBezTo>
                      <a:pt x="2128" y="192"/>
                      <a:pt x="2138" y="182"/>
                      <a:pt x="2138" y="169"/>
                    </a:cubicBezTo>
                    <a:lnTo>
                      <a:pt x="2138" y="23"/>
                    </a:lnTo>
                    <a:close/>
                    <a:moveTo>
                      <a:pt x="2137" y="312"/>
                    </a:moveTo>
                    <a:cubicBezTo>
                      <a:pt x="2137" y="299"/>
                      <a:pt x="2127" y="289"/>
                      <a:pt x="2114" y="289"/>
                    </a:cubicBezTo>
                    <a:cubicBezTo>
                      <a:pt x="1953" y="289"/>
                      <a:pt x="1953" y="289"/>
                      <a:pt x="1953" y="289"/>
                    </a:cubicBezTo>
                    <a:cubicBezTo>
                      <a:pt x="1941" y="289"/>
                      <a:pt x="1931" y="299"/>
                      <a:pt x="1931" y="312"/>
                    </a:cubicBezTo>
                    <a:cubicBezTo>
                      <a:pt x="1931" y="1112"/>
                      <a:pt x="1931" y="1112"/>
                      <a:pt x="1931" y="1112"/>
                    </a:cubicBezTo>
                    <a:cubicBezTo>
                      <a:pt x="1931" y="1124"/>
                      <a:pt x="1941" y="1134"/>
                      <a:pt x="1953" y="1134"/>
                    </a:cubicBezTo>
                    <a:cubicBezTo>
                      <a:pt x="2114" y="1134"/>
                      <a:pt x="2114" y="1134"/>
                      <a:pt x="2114" y="1134"/>
                    </a:cubicBezTo>
                    <a:cubicBezTo>
                      <a:pt x="2127" y="1134"/>
                      <a:pt x="2137" y="1124"/>
                      <a:pt x="2137" y="1112"/>
                    </a:cubicBezTo>
                    <a:lnTo>
                      <a:pt x="2137" y="312"/>
                    </a:lnTo>
                    <a:close/>
                    <a:moveTo>
                      <a:pt x="177" y="788"/>
                    </a:moveTo>
                    <a:cubicBezTo>
                      <a:pt x="202" y="788"/>
                      <a:pt x="202" y="788"/>
                      <a:pt x="202" y="788"/>
                    </a:cubicBezTo>
                    <a:cubicBezTo>
                      <a:pt x="202" y="686"/>
                      <a:pt x="202" y="686"/>
                      <a:pt x="202" y="686"/>
                    </a:cubicBezTo>
                    <a:cubicBezTo>
                      <a:pt x="202" y="677"/>
                      <a:pt x="201" y="669"/>
                      <a:pt x="199" y="661"/>
                    </a:cubicBezTo>
                    <a:cubicBezTo>
                      <a:pt x="197" y="654"/>
                      <a:pt x="193" y="647"/>
                      <a:pt x="188" y="642"/>
                    </a:cubicBezTo>
                    <a:cubicBezTo>
                      <a:pt x="184" y="637"/>
                      <a:pt x="177" y="633"/>
                      <a:pt x="169" y="630"/>
                    </a:cubicBezTo>
                    <a:cubicBezTo>
                      <a:pt x="162" y="628"/>
                      <a:pt x="152" y="626"/>
                      <a:pt x="141" y="626"/>
                    </a:cubicBezTo>
                    <a:cubicBezTo>
                      <a:pt x="122" y="626"/>
                      <a:pt x="108" y="630"/>
                      <a:pt x="97" y="636"/>
                    </a:cubicBezTo>
                    <a:cubicBezTo>
                      <a:pt x="86" y="643"/>
                      <a:pt x="79" y="653"/>
                      <a:pt x="77" y="668"/>
                    </a:cubicBezTo>
                    <a:cubicBezTo>
                      <a:pt x="101" y="670"/>
                      <a:pt x="101" y="670"/>
                      <a:pt x="101" y="670"/>
                    </a:cubicBezTo>
                    <a:cubicBezTo>
                      <a:pt x="102" y="663"/>
                      <a:pt x="106" y="657"/>
                      <a:pt x="112" y="653"/>
                    </a:cubicBezTo>
                    <a:cubicBezTo>
                      <a:pt x="118" y="649"/>
                      <a:pt x="127" y="647"/>
                      <a:pt x="140" y="647"/>
                    </a:cubicBezTo>
                    <a:cubicBezTo>
                      <a:pt x="153" y="647"/>
                      <a:pt x="162" y="650"/>
                      <a:pt x="167" y="656"/>
                    </a:cubicBezTo>
                    <a:cubicBezTo>
                      <a:pt x="173" y="662"/>
                      <a:pt x="176" y="671"/>
                      <a:pt x="176" y="685"/>
                    </a:cubicBezTo>
                    <a:cubicBezTo>
                      <a:pt x="176" y="691"/>
                      <a:pt x="176" y="691"/>
                      <a:pt x="176" y="691"/>
                    </a:cubicBezTo>
                    <a:cubicBezTo>
                      <a:pt x="149" y="692"/>
                      <a:pt x="149" y="692"/>
                      <a:pt x="149" y="692"/>
                    </a:cubicBezTo>
                    <a:cubicBezTo>
                      <a:pt x="139" y="692"/>
                      <a:pt x="129" y="693"/>
                      <a:pt x="119" y="695"/>
                    </a:cubicBezTo>
                    <a:cubicBezTo>
                      <a:pt x="110" y="696"/>
                      <a:pt x="101" y="699"/>
                      <a:pt x="94" y="703"/>
                    </a:cubicBezTo>
                    <a:cubicBezTo>
                      <a:pt x="86" y="707"/>
                      <a:pt x="80" y="712"/>
                      <a:pt x="76" y="719"/>
                    </a:cubicBezTo>
                    <a:cubicBezTo>
                      <a:pt x="71" y="725"/>
                      <a:pt x="69" y="734"/>
                      <a:pt x="69" y="745"/>
                    </a:cubicBezTo>
                    <a:cubicBezTo>
                      <a:pt x="69" y="753"/>
                      <a:pt x="70" y="760"/>
                      <a:pt x="73" y="766"/>
                    </a:cubicBezTo>
                    <a:cubicBezTo>
                      <a:pt x="75" y="771"/>
                      <a:pt x="79" y="776"/>
                      <a:pt x="84" y="780"/>
                    </a:cubicBezTo>
                    <a:cubicBezTo>
                      <a:pt x="88" y="784"/>
                      <a:pt x="94" y="787"/>
                      <a:pt x="101" y="789"/>
                    </a:cubicBezTo>
                    <a:cubicBezTo>
                      <a:pt x="107" y="791"/>
                      <a:pt x="115" y="792"/>
                      <a:pt x="122" y="792"/>
                    </a:cubicBezTo>
                    <a:cubicBezTo>
                      <a:pt x="135" y="792"/>
                      <a:pt x="146" y="789"/>
                      <a:pt x="155" y="785"/>
                    </a:cubicBezTo>
                    <a:cubicBezTo>
                      <a:pt x="164" y="780"/>
                      <a:pt x="171" y="774"/>
                      <a:pt x="177" y="767"/>
                    </a:cubicBezTo>
                    <a:lnTo>
                      <a:pt x="177" y="788"/>
                    </a:lnTo>
                    <a:close/>
                    <a:moveTo>
                      <a:pt x="176" y="727"/>
                    </a:moveTo>
                    <a:cubicBezTo>
                      <a:pt x="176" y="740"/>
                      <a:pt x="172" y="751"/>
                      <a:pt x="163" y="759"/>
                    </a:cubicBezTo>
                    <a:cubicBezTo>
                      <a:pt x="154" y="766"/>
                      <a:pt x="142" y="770"/>
                      <a:pt x="126" y="770"/>
                    </a:cubicBezTo>
                    <a:cubicBezTo>
                      <a:pt x="115" y="770"/>
                      <a:pt x="108" y="768"/>
                      <a:pt x="103" y="763"/>
                    </a:cubicBezTo>
                    <a:cubicBezTo>
                      <a:pt x="98" y="758"/>
                      <a:pt x="96" y="752"/>
                      <a:pt x="96" y="744"/>
                    </a:cubicBezTo>
                    <a:cubicBezTo>
                      <a:pt x="96" y="739"/>
                      <a:pt x="97" y="734"/>
                      <a:pt x="98" y="730"/>
                    </a:cubicBezTo>
                    <a:cubicBezTo>
                      <a:pt x="100" y="726"/>
                      <a:pt x="103" y="723"/>
                      <a:pt x="107" y="720"/>
                    </a:cubicBezTo>
                    <a:cubicBezTo>
                      <a:pt x="111" y="717"/>
                      <a:pt x="117" y="715"/>
                      <a:pt x="124" y="714"/>
                    </a:cubicBezTo>
                    <a:cubicBezTo>
                      <a:pt x="131" y="712"/>
                      <a:pt x="140" y="711"/>
                      <a:pt x="151" y="711"/>
                    </a:cubicBezTo>
                    <a:cubicBezTo>
                      <a:pt x="176" y="710"/>
                      <a:pt x="176" y="710"/>
                      <a:pt x="176" y="710"/>
                    </a:cubicBezTo>
                    <a:lnTo>
                      <a:pt x="176" y="727"/>
                    </a:lnTo>
                    <a:close/>
                    <a:moveTo>
                      <a:pt x="241" y="735"/>
                    </a:moveTo>
                    <a:cubicBezTo>
                      <a:pt x="241" y="755"/>
                      <a:pt x="245" y="769"/>
                      <a:pt x="253" y="779"/>
                    </a:cubicBezTo>
                    <a:cubicBezTo>
                      <a:pt x="261" y="788"/>
                      <a:pt x="274" y="793"/>
                      <a:pt x="291" y="793"/>
                    </a:cubicBezTo>
                    <a:cubicBezTo>
                      <a:pt x="302" y="793"/>
                      <a:pt x="311" y="791"/>
                      <a:pt x="320" y="786"/>
                    </a:cubicBezTo>
                    <a:cubicBezTo>
                      <a:pt x="329" y="782"/>
                      <a:pt x="337" y="774"/>
                      <a:pt x="345" y="764"/>
                    </a:cubicBezTo>
                    <a:cubicBezTo>
                      <a:pt x="345" y="788"/>
                      <a:pt x="345" y="788"/>
                      <a:pt x="345" y="788"/>
                    </a:cubicBezTo>
                    <a:cubicBezTo>
                      <a:pt x="371" y="788"/>
                      <a:pt x="371" y="788"/>
                      <a:pt x="371" y="788"/>
                    </a:cubicBezTo>
                    <a:cubicBezTo>
                      <a:pt x="371" y="631"/>
                      <a:pt x="371" y="631"/>
                      <a:pt x="371" y="631"/>
                    </a:cubicBezTo>
                    <a:cubicBezTo>
                      <a:pt x="345" y="631"/>
                      <a:pt x="345" y="631"/>
                      <a:pt x="345" y="631"/>
                    </a:cubicBezTo>
                    <a:cubicBezTo>
                      <a:pt x="345" y="724"/>
                      <a:pt x="345" y="724"/>
                      <a:pt x="345" y="724"/>
                    </a:cubicBezTo>
                    <a:cubicBezTo>
                      <a:pt x="345" y="732"/>
                      <a:pt x="344" y="739"/>
                      <a:pt x="341" y="744"/>
                    </a:cubicBezTo>
                    <a:cubicBezTo>
                      <a:pt x="338" y="748"/>
                      <a:pt x="334" y="753"/>
                      <a:pt x="329" y="758"/>
                    </a:cubicBezTo>
                    <a:cubicBezTo>
                      <a:pt x="320" y="766"/>
                      <a:pt x="309" y="770"/>
                      <a:pt x="297" y="770"/>
                    </a:cubicBezTo>
                    <a:cubicBezTo>
                      <a:pt x="287" y="770"/>
                      <a:pt x="279" y="767"/>
                      <a:pt x="274" y="761"/>
                    </a:cubicBezTo>
                    <a:cubicBezTo>
                      <a:pt x="269" y="755"/>
                      <a:pt x="267" y="745"/>
                      <a:pt x="267" y="730"/>
                    </a:cubicBezTo>
                    <a:cubicBezTo>
                      <a:pt x="267" y="631"/>
                      <a:pt x="267" y="631"/>
                      <a:pt x="267" y="631"/>
                    </a:cubicBezTo>
                    <a:cubicBezTo>
                      <a:pt x="241" y="631"/>
                      <a:pt x="241" y="631"/>
                      <a:pt x="241" y="631"/>
                    </a:cubicBezTo>
                    <a:lnTo>
                      <a:pt x="241" y="735"/>
                    </a:lnTo>
                    <a:close/>
                    <a:moveTo>
                      <a:pt x="425" y="737"/>
                    </a:moveTo>
                    <a:cubicBezTo>
                      <a:pt x="425" y="745"/>
                      <a:pt x="425" y="752"/>
                      <a:pt x="426" y="759"/>
                    </a:cubicBezTo>
                    <a:cubicBezTo>
                      <a:pt x="428" y="766"/>
                      <a:pt x="430" y="772"/>
                      <a:pt x="433" y="776"/>
                    </a:cubicBezTo>
                    <a:cubicBezTo>
                      <a:pt x="436" y="781"/>
                      <a:pt x="441" y="785"/>
                      <a:pt x="446" y="788"/>
                    </a:cubicBezTo>
                    <a:cubicBezTo>
                      <a:pt x="452" y="790"/>
                      <a:pt x="459" y="792"/>
                      <a:pt x="468" y="792"/>
                    </a:cubicBezTo>
                    <a:cubicBezTo>
                      <a:pt x="474" y="792"/>
                      <a:pt x="480" y="791"/>
                      <a:pt x="485" y="790"/>
                    </a:cubicBezTo>
                    <a:cubicBezTo>
                      <a:pt x="489" y="789"/>
                      <a:pt x="494" y="788"/>
                      <a:pt x="498" y="787"/>
                    </a:cubicBezTo>
                    <a:cubicBezTo>
                      <a:pt x="493" y="766"/>
                      <a:pt x="493" y="766"/>
                      <a:pt x="493" y="766"/>
                    </a:cubicBezTo>
                    <a:cubicBezTo>
                      <a:pt x="490" y="767"/>
                      <a:pt x="487" y="768"/>
                      <a:pt x="484" y="769"/>
                    </a:cubicBezTo>
                    <a:cubicBezTo>
                      <a:pt x="481" y="769"/>
                      <a:pt x="477" y="770"/>
                      <a:pt x="472" y="770"/>
                    </a:cubicBezTo>
                    <a:cubicBezTo>
                      <a:pt x="465" y="770"/>
                      <a:pt x="460" y="767"/>
                      <a:pt x="456" y="763"/>
                    </a:cubicBezTo>
                    <a:cubicBezTo>
                      <a:pt x="453" y="758"/>
                      <a:pt x="451" y="752"/>
                      <a:pt x="451" y="744"/>
                    </a:cubicBezTo>
                    <a:cubicBezTo>
                      <a:pt x="451" y="652"/>
                      <a:pt x="451" y="652"/>
                      <a:pt x="451" y="652"/>
                    </a:cubicBezTo>
                    <a:cubicBezTo>
                      <a:pt x="493" y="652"/>
                      <a:pt x="493" y="652"/>
                      <a:pt x="493" y="652"/>
                    </a:cubicBezTo>
                    <a:cubicBezTo>
                      <a:pt x="493" y="631"/>
                      <a:pt x="493" y="631"/>
                      <a:pt x="493" y="631"/>
                    </a:cubicBezTo>
                    <a:cubicBezTo>
                      <a:pt x="451" y="631"/>
                      <a:pt x="451" y="631"/>
                      <a:pt x="451" y="631"/>
                    </a:cubicBezTo>
                    <a:cubicBezTo>
                      <a:pt x="451" y="588"/>
                      <a:pt x="451" y="588"/>
                      <a:pt x="451" y="588"/>
                    </a:cubicBezTo>
                    <a:cubicBezTo>
                      <a:pt x="425" y="588"/>
                      <a:pt x="425" y="588"/>
                      <a:pt x="425" y="588"/>
                    </a:cubicBezTo>
                    <a:cubicBezTo>
                      <a:pt x="425" y="631"/>
                      <a:pt x="425" y="631"/>
                      <a:pt x="425" y="631"/>
                    </a:cubicBezTo>
                    <a:cubicBezTo>
                      <a:pt x="400" y="631"/>
                      <a:pt x="400" y="631"/>
                      <a:pt x="400" y="631"/>
                    </a:cubicBezTo>
                    <a:cubicBezTo>
                      <a:pt x="400" y="652"/>
                      <a:pt x="400" y="652"/>
                      <a:pt x="400" y="652"/>
                    </a:cubicBezTo>
                    <a:cubicBezTo>
                      <a:pt x="425" y="652"/>
                      <a:pt x="425" y="652"/>
                      <a:pt x="425" y="652"/>
                    </a:cubicBezTo>
                    <a:lnTo>
                      <a:pt x="425" y="737"/>
                    </a:lnTo>
                    <a:close/>
                    <a:moveTo>
                      <a:pt x="625" y="787"/>
                    </a:moveTo>
                    <a:cubicBezTo>
                      <a:pt x="635" y="783"/>
                      <a:pt x="643" y="778"/>
                      <a:pt x="650" y="770"/>
                    </a:cubicBezTo>
                    <a:cubicBezTo>
                      <a:pt x="656" y="763"/>
                      <a:pt x="661" y="754"/>
                      <a:pt x="665" y="744"/>
                    </a:cubicBezTo>
                    <a:cubicBezTo>
                      <a:pt x="668" y="734"/>
                      <a:pt x="670" y="722"/>
                      <a:pt x="670" y="709"/>
                    </a:cubicBezTo>
                    <a:cubicBezTo>
                      <a:pt x="670" y="696"/>
                      <a:pt x="668" y="685"/>
                      <a:pt x="665" y="675"/>
                    </a:cubicBezTo>
                    <a:cubicBezTo>
                      <a:pt x="661" y="665"/>
                      <a:pt x="656" y="656"/>
                      <a:pt x="650" y="649"/>
                    </a:cubicBezTo>
                    <a:cubicBezTo>
                      <a:pt x="643" y="642"/>
                      <a:pt x="635" y="636"/>
                      <a:pt x="626" y="632"/>
                    </a:cubicBezTo>
                    <a:cubicBezTo>
                      <a:pt x="617" y="628"/>
                      <a:pt x="606" y="626"/>
                      <a:pt x="594" y="626"/>
                    </a:cubicBezTo>
                    <a:cubicBezTo>
                      <a:pt x="583" y="626"/>
                      <a:pt x="572" y="628"/>
                      <a:pt x="563" y="632"/>
                    </a:cubicBezTo>
                    <a:cubicBezTo>
                      <a:pt x="553" y="636"/>
                      <a:pt x="545" y="642"/>
                      <a:pt x="539" y="649"/>
                    </a:cubicBezTo>
                    <a:cubicBezTo>
                      <a:pt x="532" y="656"/>
                      <a:pt x="527" y="665"/>
                      <a:pt x="523" y="676"/>
                    </a:cubicBezTo>
                    <a:cubicBezTo>
                      <a:pt x="520" y="686"/>
                      <a:pt x="518" y="697"/>
                      <a:pt x="518" y="710"/>
                    </a:cubicBezTo>
                    <a:cubicBezTo>
                      <a:pt x="518" y="723"/>
                      <a:pt x="520" y="735"/>
                      <a:pt x="523" y="745"/>
                    </a:cubicBezTo>
                    <a:cubicBezTo>
                      <a:pt x="526" y="755"/>
                      <a:pt x="531" y="764"/>
                      <a:pt x="538" y="771"/>
                    </a:cubicBezTo>
                    <a:cubicBezTo>
                      <a:pt x="544" y="778"/>
                      <a:pt x="552" y="784"/>
                      <a:pt x="562" y="787"/>
                    </a:cubicBezTo>
                    <a:cubicBezTo>
                      <a:pt x="571" y="791"/>
                      <a:pt x="581" y="793"/>
                      <a:pt x="593" y="793"/>
                    </a:cubicBezTo>
                    <a:cubicBezTo>
                      <a:pt x="605" y="793"/>
                      <a:pt x="616" y="791"/>
                      <a:pt x="625" y="787"/>
                    </a:cubicBezTo>
                    <a:close/>
                    <a:moveTo>
                      <a:pt x="572" y="767"/>
                    </a:moveTo>
                    <a:cubicBezTo>
                      <a:pt x="566" y="764"/>
                      <a:pt x="561" y="759"/>
                      <a:pt x="557" y="754"/>
                    </a:cubicBezTo>
                    <a:cubicBezTo>
                      <a:pt x="553" y="749"/>
                      <a:pt x="551" y="742"/>
                      <a:pt x="549" y="735"/>
                    </a:cubicBezTo>
                    <a:cubicBezTo>
                      <a:pt x="547" y="727"/>
                      <a:pt x="546" y="719"/>
                      <a:pt x="546" y="710"/>
                    </a:cubicBezTo>
                    <a:cubicBezTo>
                      <a:pt x="546" y="701"/>
                      <a:pt x="547" y="692"/>
                      <a:pt x="549" y="685"/>
                    </a:cubicBezTo>
                    <a:cubicBezTo>
                      <a:pt x="551" y="677"/>
                      <a:pt x="553" y="671"/>
                      <a:pt x="557" y="665"/>
                    </a:cubicBezTo>
                    <a:cubicBezTo>
                      <a:pt x="561" y="660"/>
                      <a:pt x="566" y="656"/>
                      <a:pt x="572" y="653"/>
                    </a:cubicBezTo>
                    <a:cubicBezTo>
                      <a:pt x="578" y="650"/>
                      <a:pt x="585" y="648"/>
                      <a:pt x="594" y="648"/>
                    </a:cubicBezTo>
                    <a:cubicBezTo>
                      <a:pt x="602" y="648"/>
                      <a:pt x="609" y="650"/>
                      <a:pt x="615" y="653"/>
                    </a:cubicBezTo>
                    <a:cubicBezTo>
                      <a:pt x="622" y="656"/>
                      <a:pt x="627" y="660"/>
                      <a:pt x="630" y="665"/>
                    </a:cubicBezTo>
                    <a:cubicBezTo>
                      <a:pt x="634" y="671"/>
                      <a:pt x="637" y="677"/>
                      <a:pt x="639" y="685"/>
                    </a:cubicBezTo>
                    <a:cubicBezTo>
                      <a:pt x="641" y="692"/>
                      <a:pt x="642" y="700"/>
                      <a:pt x="642" y="709"/>
                    </a:cubicBezTo>
                    <a:cubicBezTo>
                      <a:pt x="642" y="718"/>
                      <a:pt x="641" y="727"/>
                      <a:pt x="639" y="734"/>
                    </a:cubicBezTo>
                    <a:cubicBezTo>
                      <a:pt x="637" y="742"/>
                      <a:pt x="634" y="749"/>
                      <a:pt x="630" y="754"/>
                    </a:cubicBezTo>
                    <a:cubicBezTo>
                      <a:pt x="627" y="759"/>
                      <a:pt x="622" y="764"/>
                      <a:pt x="615" y="767"/>
                    </a:cubicBezTo>
                    <a:cubicBezTo>
                      <a:pt x="609" y="770"/>
                      <a:pt x="602" y="771"/>
                      <a:pt x="594" y="771"/>
                    </a:cubicBezTo>
                    <a:cubicBezTo>
                      <a:pt x="585" y="771"/>
                      <a:pt x="578" y="770"/>
                      <a:pt x="572" y="767"/>
                    </a:cubicBezTo>
                    <a:close/>
                    <a:moveTo>
                      <a:pt x="707" y="788"/>
                    </a:moveTo>
                    <a:cubicBezTo>
                      <a:pt x="734" y="788"/>
                      <a:pt x="734" y="788"/>
                      <a:pt x="734" y="788"/>
                    </a:cubicBezTo>
                    <a:cubicBezTo>
                      <a:pt x="734" y="695"/>
                      <a:pt x="734" y="695"/>
                      <a:pt x="734" y="695"/>
                    </a:cubicBezTo>
                    <a:cubicBezTo>
                      <a:pt x="734" y="686"/>
                      <a:pt x="735" y="679"/>
                      <a:pt x="739" y="674"/>
                    </a:cubicBezTo>
                    <a:cubicBezTo>
                      <a:pt x="742" y="669"/>
                      <a:pt x="745" y="665"/>
                      <a:pt x="748" y="662"/>
                    </a:cubicBezTo>
                    <a:cubicBezTo>
                      <a:pt x="758" y="653"/>
                      <a:pt x="767" y="649"/>
                      <a:pt x="778" y="649"/>
                    </a:cubicBezTo>
                    <a:cubicBezTo>
                      <a:pt x="787" y="649"/>
                      <a:pt x="793" y="652"/>
                      <a:pt x="798" y="657"/>
                    </a:cubicBezTo>
                    <a:cubicBezTo>
                      <a:pt x="803" y="663"/>
                      <a:pt x="805" y="672"/>
                      <a:pt x="805" y="686"/>
                    </a:cubicBezTo>
                    <a:cubicBezTo>
                      <a:pt x="805" y="788"/>
                      <a:pt x="805" y="788"/>
                      <a:pt x="805" y="788"/>
                    </a:cubicBezTo>
                    <a:cubicBezTo>
                      <a:pt x="832" y="788"/>
                      <a:pt x="832" y="788"/>
                      <a:pt x="832" y="788"/>
                    </a:cubicBezTo>
                    <a:cubicBezTo>
                      <a:pt x="832" y="689"/>
                      <a:pt x="832" y="689"/>
                      <a:pt x="832" y="689"/>
                    </a:cubicBezTo>
                    <a:cubicBezTo>
                      <a:pt x="832" y="683"/>
                      <a:pt x="833" y="677"/>
                      <a:pt x="836" y="673"/>
                    </a:cubicBezTo>
                    <a:cubicBezTo>
                      <a:pt x="838" y="668"/>
                      <a:pt x="842" y="664"/>
                      <a:pt x="846" y="660"/>
                    </a:cubicBezTo>
                    <a:cubicBezTo>
                      <a:pt x="851" y="656"/>
                      <a:pt x="855" y="653"/>
                      <a:pt x="861" y="652"/>
                    </a:cubicBezTo>
                    <a:cubicBezTo>
                      <a:pt x="866" y="650"/>
                      <a:pt x="870" y="649"/>
                      <a:pt x="875" y="649"/>
                    </a:cubicBezTo>
                    <a:cubicBezTo>
                      <a:pt x="880" y="649"/>
                      <a:pt x="884" y="650"/>
                      <a:pt x="887" y="651"/>
                    </a:cubicBezTo>
                    <a:cubicBezTo>
                      <a:pt x="890" y="652"/>
                      <a:pt x="893" y="654"/>
                      <a:pt x="896" y="657"/>
                    </a:cubicBezTo>
                    <a:cubicBezTo>
                      <a:pt x="898" y="659"/>
                      <a:pt x="900" y="663"/>
                      <a:pt x="901" y="668"/>
                    </a:cubicBezTo>
                    <a:cubicBezTo>
                      <a:pt x="902" y="673"/>
                      <a:pt x="903" y="679"/>
                      <a:pt x="903" y="686"/>
                    </a:cubicBezTo>
                    <a:cubicBezTo>
                      <a:pt x="903" y="788"/>
                      <a:pt x="903" y="788"/>
                      <a:pt x="903" y="788"/>
                    </a:cubicBezTo>
                    <a:cubicBezTo>
                      <a:pt x="929" y="788"/>
                      <a:pt x="929" y="788"/>
                      <a:pt x="929" y="788"/>
                    </a:cubicBezTo>
                    <a:cubicBezTo>
                      <a:pt x="929" y="680"/>
                      <a:pt x="929" y="680"/>
                      <a:pt x="929" y="680"/>
                    </a:cubicBezTo>
                    <a:cubicBezTo>
                      <a:pt x="929" y="661"/>
                      <a:pt x="925" y="647"/>
                      <a:pt x="917" y="639"/>
                    </a:cubicBezTo>
                    <a:cubicBezTo>
                      <a:pt x="908" y="631"/>
                      <a:pt x="896" y="626"/>
                      <a:pt x="881" y="626"/>
                    </a:cubicBezTo>
                    <a:cubicBezTo>
                      <a:pt x="871" y="626"/>
                      <a:pt x="861" y="629"/>
                      <a:pt x="852" y="634"/>
                    </a:cubicBezTo>
                    <a:cubicBezTo>
                      <a:pt x="843" y="639"/>
                      <a:pt x="835" y="646"/>
                      <a:pt x="827" y="656"/>
                    </a:cubicBezTo>
                    <a:cubicBezTo>
                      <a:pt x="824" y="646"/>
                      <a:pt x="819" y="639"/>
                      <a:pt x="811" y="634"/>
                    </a:cubicBezTo>
                    <a:cubicBezTo>
                      <a:pt x="804" y="629"/>
                      <a:pt x="795" y="626"/>
                      <a:pt x="783" y="626"/>
                    </a:cubicBezTo>
                    <a:cubicBezTo>
                      <a:pt x="774" y="626"/>
                      <a:pt x="765" y="629"/>
                      <a:pt x="757" y="634"/>
                    </a:cubicBezTo>
                    <a:cubicBezTo>
                      <a:pt x="748" y="638"/>
                      <a:pt x="741" y="646"/>
                      <a:pt x="734" y="655"/>
                    </a:cubicBezTo>
                    <a:cubicBezTo>
                      <a:pt x="734" y="631"/>
                      <a:pt x="734" y="631"/>
                      <a:pt x="734" y="631"/>
                    </a:cubicBezTo>
                    <a:cubicBezTo>
                      <a:pt x="707" y="631"/>
                      <a:pt x="707" y="631"/>
                      <a:pt x="707" y="631"/>
                    </a:cubicBezTo>
                    <a:lnTo>
                      <a:pt x="707" y="788"/>
                    </a:lnTo>
                    <a:close/>
                    <a:moveTo>
                      <a:pt x="1073" y="787"/>
                    </a:moveTo>
                    <a:cubicBezTo>
                      <a:pt x="1083" y="783"/>
                      <a:pt x="1091" y="778"/>
                      <a:pt x="1097" y="770"/>
                    </a:cubicBezTo>
                    <a:cubicBezTo>
                      <a:pt x="1104" y="763"/>
                      <a:pt x="1109" y="754"/>
                      <a:pt x="1113" y="744"/>
                    </a:cubicBezTo>
                    <a:cubicBezTo>
                      <a:pt x="1116" y="734"/>
                      <a:pt x="1118" y="722"/>
                      <a:pt x="1118" y="709"/>
                    </a:cubicBezTo>
                    <a:cubicBezTo>
                      <a:pt x="1118" y="696"/>
                      <a:pt x="1116" y="685"/>
                      <a:pt x="1113" y="675"/>
                    </a:cubicBezTo>
                    <a:cubicBezTo>
                      <a:pt x="1109" y="665"/>
                      <a:pt x="1104" y="656"/>
                      <a:pt x="1098" y="649"/>
                    </a:cubicBezTo>
                    <a:cubicBezTo>
                      <a:pt x="1091" y="642"/>
                      <a:pt x="1083" y="636"/>
                      <a:pt x="1074" y="632"/>
                    </a:cubicBezTo>
                    <a:cubicBezTo>
                      <a:pt x="1065" y="628"/>
                      <a:pt x="1054" y="626"/>
                      <a:pt x="1042" y="626"/>
                    </a:cubicBezTo>
                    <a:cubicBezTo>
                      <a:pt x="1031" y="626"/>
                      <a:pt x="1020" y="628"/>
                      <a:pt x="1011" y="632"/>
                    </a:cubicBezTo>
                    <a:cubicBezTo>
                      <a:pt x="1001" y="636"/>
                      <a:pt x="993" y="642"/>
                      <a:pt x="987" y="649"/>
                    </a:cubicBezTo>
                    <a:cubicBezTo>
                      <a:pt x="980" y="656"/>
                      <a:pt x="975" y="665"/>
                      <a:pt x="971" y="676"/>
                    </a:cubicBezTo>
                    <a:cubicBezTo>
                      <a:pt x="968" y="686"/>
                      <a:pt x="966" y="697"/>
                      <a:pt x="966" y="710"/>
                    </a:cubicBezTo>
                    <a:cubicBezTo>
                      <a:pt x="966" y="723"/>
                      <a:pt x="967" y="735"/>
                      <a:pt x="971" y="745"/>
                    </a:cubicBezTo>
                    <a:cubicBezTo>
                      <a:pt x="974" y="755"/>
                      <a:pt x="979" y="764"/>
                      <a:pt x="986" y="771"/>
                    </a:cubicBezTo>
                    <a:cubicBezTo>
                      <a:pt x="992" y="778"/>
                      <a:pt x="1000" y="784"/>
                      <a:pt x="1009" y="787"/>
                    </a:cubicBezTo>
                    <a:cubicBezTo>
                      <a:pt x="1019" y="791"/>
                      <a:pt x="1029" y="793"/>
                      <a:pt x="1041" y="793"/>
                    </a:cubicBezTo>
                    <a:cubicBezTo>
                      <a:pt x="1053" y="793"/>
                      <a:pt x="1064" y="791"/>
                      <a:pt x="1073" y="787"/>
                    </a:cubicBezTo>
                    <a:close/>
                    <a:moveTo>
                      <a:pt x="1020" y="767"/>
                    </a:moveTo>
                    <a:cubicBezTo>
                      <a:pt x="1014" y="764"/>
                      <a:pt x="1009" y="759"/>
                      <a:pt x="1005" y="754"/>
                    </a:cubicBezTo>
                    <a:cubicBezTo>
                      <a:pt x="1001" y="749"/>
                      <a:pt x="998" y="742"/>
                      <a:pt x="997" y="735"/>
                    </a:cubicBezTo>
                    <a:cubicBezTo>
                      <a:pt x="995" y="727"/>
                      <a:pt x="994" y="719"/>
                      <a:pt x="994" y="710"/>
                    </a:cubicBezTo>
                    <a:cubicBezTo>
                      <a:pt x="994" y="701"/>
                      <a:pt x="995" y="692"/>
                      <a:pt x="997" y="685"/>
                    </a:cubicBezTo>
                    <a:cubicBezTo>
                      <a:pt x="998" y="677"/>
                      <a:pt x="1001" y="671"/>
                      <a:pt x="1005" y="665"/>
                    </a:cubicBezTo>
                    <a:cubicBezTo>
                      <a:pt x="1009" y="660"/>
                      <a:pt x="1014" y="656"/>
                      <a:pt x="1020" y="653"/>
                    </a:cubicBezTo>
                    <a:cubicBezTo>
                      <a:pt x="1026" y="650"/>
                      <a:pt x="1033" y="648"/>
                      <a:pt x="1042" y="648"/>
                    </a:cubicBezTo>
                    <a:cubicBezTo>
                      <a:pt x="1050" y="648"/>
                      <a:pt x="1057" y="650"/>
                      <a:pt x="1063" y="653"/>
                    </a:cubicBezTo>
                    <a:cubicBezTo>
                      <a:pt x="1069" y="656"/>
                      <a:pt x="1074" y="660"/>
                      <a:pt x="1078" y="665"/>
                    </a:cubicBezTo>
                    <a:cubicBezTo>
                      <a:pt x="1082" y="671"/>
                      <a:pt x="1085" y="677"/>
                      <a:pt x="1087" y="685"/>
                    </a:cubicBezTo>
                    <a:cubicBezTo>
                      <a:pt x="1089" y="692"/>
                      <a:pt x="1090" y="700"/>
                      <a:pt x="1090" y="709"/>
                    </a:cubicBezTo>
                    <a:cubicBezTo>
                      <a:pt x="1090" y="718"/>
                      <a:pt x="1089" y="727"/>
                      <a:pt x="1087" y="734"/>
                    </a:cubicBezTo>
                    <a:cubicBezTo>
                      <a:pt x="1085" y="742"/>
                      <a:pt x="1082" y="749"/>
                      <a:pt x="1078" y="754"/>
                    </a:cubicBezTo>
                    <a:cubicBezTo>
                      <a:pt x="1074" y="759"/>
                      <a:pt x="1069" y="764"/>
                      <a:pt x="1063" y="767"/>
                    </a:cubicBezTo>
                    <a:cubicBezTo>
                      <a:pt x="1057" y="770"/>
                      <a:pt x="1050" y="771"/>
                      <a:pt x="1042" y="771"/>
                    </a:cubicBezTo>
                    <a:cubicBezTo>
                      <a:pt x="1033" y="771"/>
                      <a:pt x="1026" y="770"/>
                      <a:pt x="1020" y="767"/>
                    </a:cubicBezTo>
                    <a:close/>
                    <a:moveTo>
                      <a:pt x="1164" y="737"/>
                    </a:moveTo>
                    <a:cubicBezTo>
                      <a:pt x="1164" y="745"/>
                      <a:pt x="1165" y="752"/>
                      <a:pt x="1166" y="759"/>
                    </a:cubicBezTo>
                    <a:cubicBezTo>
                      <a:pt x="1167" y="766"/>
                      <a:pt x="1169" y="772"/>
                      <a:pt x="1173" y="776"/>
                    </a:cubicBezTo>
                    <a:cubicBezTo>
                      <a:pt x="1176" y="781"/>
                      <a:pt x="1180" y="785"/>
                      <a:pt x="1186" y="788"/>
                    </a:cubicBezTo>
                    <a:cubicBezTo>
                      <a:pt x="1191" y="790"/>
                      <a:pt x="1198" y="792"/>
                      <a:pt x="1207" y="792"/>
                    </a:cubicBezTo>
                    <a:cubicBezTo>
                      <a:pt x="1214" y="792"/>
                      <a:pt x="1219" y="791"/>
                      <a:pt x="1224" y="790"/>
                    </a:cubicBezTo>
                    <a:cubicBezTo>
                      <a:pt x="1229" y="789"/>
                      <a:pt x="1233" y="788"/>
                      <a:pt x="1237" y="787"/>
                    </a:cubicBezTo>
                    <a:cubicBezTo>
                      <a:pt x="1233" y="766"/>
                      <a:pt x="1233" y="766"/>
                      <a:pt x="1233" y="766"/>
                    </a:cubicBezTo>
                    <a:cubicBezTo>
                      <a:pt x="1230" y="767"/>
                      <a:pt x="1227" y="768"/>
                      <a:pt x="1224" y="769"/>
                    </a:cubicBezTo>
                    <a:cubicBezTo>
                      <a:pt x="1220" y="769"/>
                      <a:pt x="1216" y="770"/>
                      <a:pt x="1212" y="770"/>
                    </a:cubicBezTo>
                    <a:cubicBezTo>
                      <a:pt x="1205" y="770"/>
                      <a:pt x="1199" y="767"/>
                      <a:pt x="1196" y="763"/>
                    </a:cubicBezTo>
                    <a:cubicBezTo>
                      <a:pt x="1193" y="758"/>
                      <a:pt x="1191" y="752"/>
                      <a:pt x="1191" y="744"/>
                    </a:cubicBezTo>
                    <a:cubicBezTo>
                      <a:pt x="1191" y="652"/>
                      <a:pt x="1191" y="652"/>
                      <a:pt x="1191" y="652"/>
                    </a:cubicBezTo>
                    <a:cubicBezTo>
                      <a:pt x="1232" y="652"/>
                      <a:pt x="1232" y="652"/>
                      <a:pt x="1232" y="652"/>
                    </a:cubicBezTo>
                    <a:cubicBezTo>
                      <a:pt x="1232" y="631"/>
                      <a:pt x="1232" y="631"/>
                      <a:pt x="1232" y="631"/>
                    </a:cubicBezTo>
                    <a:cubicBezTo>
                      <a:pt x="1191" y="631"/>
                      <a:pt x="1191" y="631"/>
                      <a:pt x="1191" y="631"/>
                    </a:cubicBezTo>
                    <a:cubicBezTo>
                      <a:pt x="1191" y="588"/>
                      <a:pt x="1191" y="588"/>
                      <a:pt x="1191" y="588"/>
                    </a:cubicBezTo>
                    <a:cubicBezTo>
                      <a:pt x="1164" y="588"/>
                      <a:pt x="1164" y="588"/>
                      <a:pt x="1164" y="588"/>
                    </a:cubicBezTo>
                    <a:cubicBezTo>
                      <a:pt x="1164" y="631"/>
                      <a:pt x="1164" y="631"/>
                      <a:pt x="1164" y="631"/>
                    </a:cubicBezTo>
                    <a:cubicBezTo>
                      <a:pt x="1140" y="631"/>
                      <a:pt x="1140" y="631"/>
                      <a:pt x="1140" y="631"/>
                    </a:cubicBezTo>
                    <a:cubicBezTo>
                      <a:pt x="1140" y="652"/>
                      <a:pt x="1140" y="652"/>
                      <a:pt x="1140" y="652"/>
                    </a:cubicBezTo>
                    <a:cubicBezTo>
                      <a:pt x="1164" y="652"/>
                      <a:pt x="1164" y="652"/>
                      <a:pt x="1164" y="652"/>
                    </a:cubicBezTo>
                    <a:lnTo>
                      <a:pt x="1164" y="737"/>
                    </a:lnTo>
                    <a:close/>
                    <a:moveTo>
                      <a:pt x="1270" y="602"/>
                    </a:moveTo>
                    <a:cubicBezTo>
                      <a:pt x="1298" y="602"/>
                      <a:pt x="1298" y="602"/>
                      <a:pt x="1298" y="602"/>
                    </a:cubicBezTo>
                    <a:cubicBezTo>
                      <a:pt x="1298" y="571"/>
                      <a:pt x="1298" y="571"/>
                      <a:pt x="1298" y="571"/>
                    </a:cubicBezTo>
                    <a:cubicBezTo>
                      <a:pt x="1270" y="571"/>
                      <a:pt x="1270" y="571"/>
                      <a:pt x="1270" y="571"/>
                    </a:cubicBezTo>
                    <a:lnTo>
                      <a:pt x="1270" y="602"/>
                    </a:lnTo>
                    <a:close/>
                    <a:moveTo>
                      <a:pt x="1270" y="788"/>
                    </a:moveTo>
                    <a:cubicBezTo>
                      <a:pt x="1297" y="788"/>
                      <a:pt x="1297" y="788"/>
                      <a:pt x="1297" y="788"/>
                    </a:cubicBezTo>
                    <a:cubicBezTo>
                      <a:pt x="1297" y="631"/>
                      <a:pt x="1297" y="631"/>
                      <a:pt x="1297" y="631"/>
                    </a:cubicBezTo>
                    <a:cubicBezTo>
                      <a:pt x="1270" y="631"/>
                      <a:pt x="1270" y="631"/>
                      <a:pt x="1270" y="631"/>
                    </a:cubicBezTo>
                    <a:lnTo>
                      <a:pt x="1270" y="788"/>
                    </a:lnTo>
                    <a:close/>
                    <a:moveTo>
                      <a:pt x="1386" y="788"/>
                    </a:moveTo>
                    <a:cubicBezTo>
                      <a:pt x="1414" y="788"/>
                      <a:pt x="1414" y="788"/>
                      <a:pt x="1414" y="788"/>
                    </a:cubicBezTo>
                    <a:cubicBezTo>
                      <a:pt x="1477" y="631"/>
                      <a:pt x="1477" y="631"/>
                      <a:pt x="1477" y="631"/>
                    </a:cubicBezTo>
                    <a:cubicBezTo>
                      <a:pt x="1448" y="631"/>
                      <a:pt x="1448" y="631"/>
                      <a:pt x="1448" y="631"/>
                    </a:cubicBezTo>
                    <a:cubicBezTo>
                      <a:pt x="1401" y="759"/>
                      <a:pt x="1401" y="759"/>
                      <a:pt x="1401" y="759"/>
                    </a:cubicBezTo>
                    <a:cubicBezTo>
                      <a:pt x="1354" y="631"/>
                      <a:pt x="1354" y="631"/>
                      <a:pt x="1354" y="631"/>
                    </a:cubicBezTo>
                    <a:cubicBezTo>
                      <a:pt x="1323" y="631"/>
                      <a:pt x="1323" y="631"/>
                      <a:pt x="1323" y="631"/>
                    </a:cubicBezTo>
                    <a:lnTo>
                      <a:pt x="1386" y="788"/>
                    </a:lnTo>
                    <a:close/>
                    <a:moveTo>
                      <a:pt x="1598" y="744"/>
                    </a:moveTo>
                    <a:cubicBezTo>
                      <a:pt x="1596" y="753"/>
                      <a:pt x="1592" y="760"/>
                      <a:pt x="1586" y="764"/>
                    </a:cubicBezTo>
                    <a:cubicBezTo>
                      <a:pt x="1580" y="769"/>
                      <a:pt x="1570" y="772"/>
                      <a:pt x="1557" y="772"/>
                    </a:cubicBezTo>
                    <a:cubicBezTo>
                      <a:pt x="1549" y="772"/>
                      <a:pt x="1543" y="771"/>
                      <a:pt x="1537" y="768"/>
                    </a:cubicBezTo>
                    <a:cubicBezTo>
                      <a:pt x="1531" y="765"/>
                      <a:pt x="1526" y="761"/>
                      <a:pt x="1522" y="756"/>
                    </a:cubicBezTo>
                    <a:cubicBezTo>
                      <a:pt x="1518" y="751"/>
                      <a:pt x="1515" y="745"/>
                      <a:pt x="1513" y="738"/>
                    </a:cubicBezTo>
                    <a:cubicBezTo>
                      <a:pt x="1511" y="732"/>
                      <a:pt x="1510" y="724"/>
                      <a:pt x="1510" y="716"/>
                    </a:cubicBezTo>
                    <a:cubicBezTo>
                      <a:pt x="1626" y="716"/>
                      <a:pt x="1626" y="716"/>
                      <a:pt x="1626" y="716"/>
                    </a:cubicBezTo>
                    <a:cubicBezTo>
                      <a:pt x="1626" y="703"/>
                      <a:pt x="1626" y="703"/>
                      <a:pt x="1626" y="703"/>
                    </a:cubicBezTo>
                    <a:cubicBezTo>
                      <a:pt x="1626" y="692"/>
                      <a:pt x="1625" y="682"/>
                      <a:pt x="1622" y="672"/>
                    </a:cubicBezTo>
                    <a:cubicBezTo>
                      <a:pt x="1619" y="663"/>
                      <a:pt x="1615" y="655"/>
                      <a:pt x="1610" y="648"/>
                    </a:cubicBezTo>
                    <a:cubicBezTo>
                      <a:pt x="1604" y="641"/>
                      <a:pt x="1597" y="636"/>
                      <a:pt x="1588" y="632"/>
                    </a:cubicBezTo>
                    <a:cubicBezTo>
                      <a:pt x="1580" y="628"/>
                      <a:pt x="1569" y="626"/>
                      <a:pt x="1557" y="626"/>
                    </a:cubicBezTo>
                    <a:cubicBezTo>
                      <a:pt x="1546" y="626"/>
                      <a:pt x="1536" y="628"/>
                      <a:pt x="1527" y="632"/>
                    </a:cubicBezTo>
                    <a:cubicBezTo>
                      <a:pt x="1518" y="636"/>
                      <a:pt x="1510" y="641"/>
                      <a:pt x="1504" y="648"/>
                    </a:cubicBezTo>
                    <a:cubicBezTo>
                      <a:pt x="1497" y="655"/>
                      <a:pt x="1492" y="664"/>
                      <a:pt x="1488" y="675"/>
                    </a:cubicBezTo>
                    <a:cubicBezTo>
                      <a:pt x="1485" y="685"/>
                      <a:pt x="1483" y="697"/>
                      <a:pt x="1483" y="711"/>
                    </a:cubicBezTo>
                    <a:cubicBezTo>
                      <a:pt x="1483" y="737"/>
                      <a:pt x="1489" y="757"/>
                      <a:pt x="1502" y="771"/>
                    </a:cubicBezTo>
                    <a:cubicBezTo>
                      <a:pt x="1515" y="786"/>
                      <a:pt x="1533" y="793"/>
                      <a:pt x="1557" y="793"/>
                    </a:cubicBezTo>
                    <a:cubicBezTo>
                      <a:pt x="1577" y="793"/>
                      <a:pt x="1593" y="789"/>
                      <a:pt x="1604" y="780"/>
                    </a:cubicBezTo>
                    <a:cubicBezTo>
                      <a:pt x="1614" y="771"/>
                      <a:pt x="1621" y="759"/>
                      <a:pt x="1624" y="744"/>
                    </a:cubicBezTo>
                    <a:lnTo>
                      <a:pt x="1598" y="744"/>
                    </a:lnTo>
                    <a:close/>
                    <a:moveTo>
                      <a:pt x="1510" y="697"/>
                    </a:moveTo>
                    <a:cubicBezTo>
                      <a:pt x="1512" y="680"/>
                      <a:pt x="1516" y="668"/>
                      <a:pt x="1524" y="659"/>
                    </a:cubicBezTo>
                    <a:cubicBezTo>
                      <a:pt x="1532" y="651"/>
                      <a:pt x="1543" y="647"/>
                      <a:pt x="1557" y="647"/>
                    </a:cubicBezTo>
                    <a:cubicBezTo>
                      <a:pt x="1564" y="647"/>
                      <a:pt x="1571" y="648"/>
                      <a:pt x="1576" y="650"/>
                    </a:cubicBezTo>
                    <a:cubicBezTo>
                      <a:pt x="1582" y="653"/>
                      <a:pt x="1586" y="656"/>
                      <a:pt x="1590" y="661"/>
                    </a:cubicBezTo>
                    <a:cubicBezTo>
                      <a:pt x="1593" y="665"/>
                      <a:pt x="1596" y="670"/>
                      <a:pt x="1597" y="676"/>
                    </a:cubicBezTo>
                    <a:cubicBezTo>
                      <a:pt x="1599" y="682"/>
                      <a:pt x="1600" y="689"/>
                      <a:pt x="1600" y="697"/>
                    </a:cubicBezTo>
                    <a:lnTo>
                      <a:pt x="1510" y="697"/>
                    </a:lnTo>
                    <a:close/>
                    <a:moveTo>
                      <a:pt x="115" y="1091"/>
                    </a:moveTo>
                    <a:cubicBezTo>
                      <a:pt x="113" y="1099"/>
                      <a:pt x="109" y="1106"/>
                      <a:pt x="103" y="1111"/>
                    </a:cubicBezTo>
                    <a:cubicBezTo>
                      <a:pt x="97" y="1116"/>
                      <a:pt x="87" y="1118"/>
                      <a:pt x="74" y="1118"/>
                    </a:cubicBezTo>
                    <a:cubicBezTo>
                      <a:pt x="66" y="1118"/>
                      <a:pt x="60" y="1117"/>
                      <a:pt x="54" y="1114"/>
                    </a:cubicBezTo>
                    <a:cubicBezTo>
                      <a:pt x="48" y="1111"/>
                      <a:pt x="43" y="1107"/>
                      <a:pt x="39" y="1102"/>
                    </a:cubicBezTo>
                    <a:cubicBezTo>
                      <a:pt x="35" y="1097"/>
                      <a:pt x="32" y="1092"/>
                      <a:pt x="30" y="1085"/>
                    </a:cubicBezTo>
                    <a:cubicBezTo>
                      <a:pt x="28" y="1078"/>
                      <a:pt x="27" y="1071"/>
                      <a:pt x="27" y="1063"/>
                    </a:cubicBezTo>
                    <a:cubicBezTo>
                      <a:pt x="143" y="1063"/>
                      <a:pt x="143" y="1063"/>
                      <a:pt x="143" y="1063"/>
                    </a:cubicBezTo>
                    <a:cubicBezTo>
                      <a:pt x="143" y="1049"/>
                      <a:pt x="143" y="1049"/>
                      <a:pt x="143" y="1049"/>
                    </a:cubicBezTo>
                    <a:cubicBezTo>
                      <a:pt x="143" y="1038"/>
                      <a:pt x="142" y="1028"/>
                      <a:pt x="139" y="1019"/>
                    </a:cubicBezTo>
                    <a:cubicBezTo>
                      <a:pt x="137" y="1009"/>
                      <a:pt x="132" y="1001"/>
                      <a:pt x="127" y="994"/>
                    </a:cubicBezTo>
                    <a:cubicBezTo>
                      <a:pt x="121" y="988"/>
                      <a:pt x="114" y="982"/>
                      <a:pt x="105" y="979"/>
                    </a:cubicBezTo>
                    <a:cubicBezTo>
                      <a:pt x="97" y="975"/>
                      <a:pt x="86" y="973"/>
                      <a:pt x="74" y="973"/>
                    </a:cubicBezTo>
                    <a:cubicBezTo>
                      <a:pt x="63" y="973"/>
                      <a:pt x="53" y="975"/>
                      <a:pt x="44" y="978"/>
                    </a:cubicBezTo>
                    <a:cubicBezTo>
                      <a:pt x="35" y="982"/>
                      <a:pt x="27" y="988"/>
                      <a:pt x="21" y="995"/>
                    </a:cubicBezTo>
                    <a:cubicBezTo>
                      <a:pt x="14" y="1002"/>
                      <a:pt x="9" y="1011"/>
                      <a:pt x="5" y="1021"/>
                    </a:cubicBezTo>
                    <a:cubicBezTo>
                      <a:pt x="2" y="1032"/>
                      <a:pt x="0" y="1044"/>
                      <a:pt x="0" y="1057"/>
                    </a:cubicBezTo>
                    <a:cubicBezTo>
                      <a:pt x="0" y="1083"/>
                      <a:pt x="6" y="1103"/>
                      <a:pt x="19" y="1118"/>
                    </a:cubicBezTo>
                    <a:cubicBezTo>
                      <a:pt x="32" y="1132"/>
                      <a:pt x="50" y="1140"/>
                      <a:pt x="74" y="1140"/>
                    </a:cubicBezTo>
                    <a:cubicBezTo>
                      <a:pt x="94" y="1140"/>
                      <a:pt x="110" y="1135"/>
                      <a:pt x="121" y="1126"/>
                    </a:cubicBezTo>
                    <a:cubicBezTo>
                      <a:pt x="132" y="1118"/>
                      <a:pt x="138" y="1106"/>
                      <a:pt x="141" y="1091"/>
                    </a:cubicBezTo>
                    <a:lnTo>
                      <a:pt x="115" y="1091"/>
                    </a:lnTo>
                    <a:close/>
                    <a:moveTo>
                      <a:pt x="27" y="1043"/>
                    </a:moveTo>
                    <a:cubicBezTo>
                      <a:pt x="29" y="1027"/>
                      <a:pt x="33" y="1014"/>
                      <a:pt x="41" y="1006"/>
                    </a:cubicBezTo>
                    <a:cubicBezTo>
                      <a:pt x="49" y="997"/>
                      <a:pt x="60" y="993"/>
                      <a:pt x="74" y="993"/>
                    </a:cubicBezTo>
                    <a:cubicBezTo>
                      <a:pt x="82" y="993"/>
                      <a:pt x="88" y="994"/>
                      <a:pt x="94" y="997"/>
                    </a:cubicBezTo>
                    <a:cubicBezTo>
                      <a:pt x="99" y="999"/>
                      <a:pt x="104" y="1003"/>
                      <a:pt x="107" y="1007"/>
                    </a:cubicBezTo>
                    <a:cubicBezTo>
                      <a:pt x="110" y="1011"/>
                      <a:pt x="113" y="1016"/>
                      <a:pt x="115" y="1023"/>
                    </a:cubicBezTo>
                    <a:cubicBezTo>
                      <a:pt x="116" y="1029"/>
                      <a:pt x="117" y="1035"/>
                      <a:pt x="117" y="1043"/>
                    </a:cubicBezTo>
                    <a:lnTo>
                      <a:pt x="27" y="1043"/>
                    </a:lnTo>
                    <a:close/>
                    <a:moveTo>
                      <a:pt x="180" y="1135"/>
                    </a:moveTo>
                    <a:cubicBezTo>
                      <a:pt x="207" y="1135"/>
                      <a:pt x="207" y="1135"/>
                      <a:pt x="207" y="1135"/>
                    </a:cubicBezTo>
                    <a:cubicBezTo>
                      <a:pt x="207" y="1042"/>
                      <a:pt x="207" y="1042"/>
                      <a:pt x="207" y="1042"/>
                    </a:cubicBezTo>
                    <a:cubicBezTo>
                      <a:pt x="207" y="1034"/>
                      <a:pt x="208" y="1027"/>
                      <a:pt x="211" y="1022"/>
                    </a:cubicBezTo>
                    <a:cubicBezTo>
                      <a:pt x="213" y="1017"/>
                      <a:pt x="217" y="1013"/>
                      <a:pt x="222" y="1008"/>
                    </a:cubicBezTo>
                    <a:cubicBezTo>
                      <a:pt x="227" y="1004"/>
                      <a:pt x="232" y="1001"/>
                      <a:pt x="238" y="999"/>
                    </a:cubicBezTo>
                    <a:cubicBezTo>
                      <a:pt x="244" y="997"/>
                      <a:pt x="249" y="996"/>
                      <a:pt x="255" y="996"/>
                    </a:cubicBezTo>
                    <a:cubicBezTo>
                      <a:pt x="266" y="996"/>
                      <a:pt x="274" y="999"/>
                      <a:pt x="280" y="1004"/>
                    </a:cubicBezTo>
                    <a:cubicBezTo>
                      <a:pt x="285" y="1010"/>
                      <a:pt x="287" y="1021"/>
                      <a:pt x="287" y="1035"/>
                    </a:cubicBezTo>
                    <a:cubicBezTo>
                      <a:pt x="287" y="1135"/>
                      <a:pt x="287" y="1135"/>
                      <a:pt x="287" y="1135"/>
                    </a:cubicBezTo>
                    <a:cubicBezTo>
                      <a:pt x="314" y="1135"/>
                      <a:pt x="314" y="1135"/>
                      <a:pt x="314" y="1135"/>
                    </a:cubicBezTo>
                    <a:cubicBezTo>
                      <a:pt x="314" y="1030"/>
                      <a:pt x="314" y="1030"/>
                      <a:pt x="314" y="1030"/>
                    </a:cubicBezTo>
                    <a:cubicBezTo>
                      <a:pt x="314" y="1011"/>
                      <a:pt x="310" y="997"/>
                      <a:pt x="301" y="987"/>
                    </a:cubicBezTo>
                    <a:cubicBezTo>
                      <a:pt x="292" y="978"/>
                      <a:pt x="279" y="973"/>
                      <a:pt x="261" y="973"/>
                    </a:cubicBezTo>
                    <a:cubicBezTo>
                      <a:pt x="251" y="973"/>
                      <a:pt x="241" y="975"/>
                      <a:pt x="232" y="979"/>
                    </a:cubicBezTo>
                    <a:cubicBezTo>
                      <a:pt x="223" y="984"/>
                      <a:pt x="214" y="991"/>
                      <a:pt x="206" y="1002"/>
                    </a:cubicBezTo>
                    <a:cubicBezTo>
                      <a:pt x="206" y="978"/>
                      <a:pt x="206" y="978"/>
                      <a:pt x="206" y="978"/>
                    </a:cubicBezTo>
                    <a:cubicBezTo>
                      <a:pt x="180" y="978"/>
                      <a:pt x="180" y="978"/>
                      <a:pt x="180" y="978"/>
                    </a:cubicBezTo>
                    <a:lnTo>
                      <a:pt x="180" y="1135"/>
                    </a:lnTo>
                    <a:close/>
                    <a:moveTo>
                      <a:pt x="353" y="1149"/>
                    </a:moveTo>
                    <a:cubicBezTo>
                      <a:pt x="355" y="1166"/>
                      <a:pt x="362" y="1179"/>
                      <a:pt x="374" y="1186"/>
                    </a:cubicBezTo>
                    <a:cubicBezTo>
                      <a:pt x="386" y="1193"/>
                      <a:pt x="402" y="1197"/>
                      <a:pt x="423" y="1197"/>
                    </a:cubicBezTo>
                    <a:cubicBezTo>
                      <a:pt x="437" y="1197"/>
                      <a:pt x="449" y="1195"/>
                      <a:pt x="458" y="1191"/>
                    </a:cubicBezTo>
                    <a:cubicBezTo>
                      <a:pt x="467" y="1187"/>
                      <a:pt x="474" y="1181"/>
                      <a:pt x="479" y="1173"/>
                    </a:cubicBezTo>
                    <a:cubicBezTo>
                      <a:pt x="485" y="1166"/>
                      <a:pt x="488" y="1157"/>
                      <a:pt x="490" y="1146"/>
                    </a:cubicBezTo>
                    <a:cubicBezTo>
                      <a:pt x="492" y="1135"/>
                      <a:pt x="493" y="1123"/>
                      <a:pt x="493" y="1109"/>
                    </a:cubicBezTo>
                    <a:cubicBezTo>
                      <a:pt x="493" y="978"/>
                      <a:pt x="493" y="978"/>
                      <a:pt x="493" y="978"/>
                    </a:cubicBezTo>
                    <a:cubicBezTo>
                      <a:pt x="467" y="978"/>
                      <a:pt x="467" y="978"/>
                      <a:pt x="467" y="978"/>
                    </a:cubicBezTo>
                    <a:cubicBezTo>
                      <a:pt x="467" y="998"/>
                      <a:pt x="467" y="998"/>
                      <a:pt x="467" y="998"/>
                    </a:cubicBezTo>
                    <a:cubicBezTo>
                      <a:pt x="460" y="988"/>
                      <a:pt x="452" y="982"/>
                      <a:pt x="443" y="978"/>
                    </a:cubicBezTo>
                    <a:cubicBezTo>
                      <a:pt x="435" y="975"/>
                      <a:pt x="426" y="973"/>
                      <a:pt x="417" y="973"/>
                    </a:cubicBezTo>
                    <a:cubicBezTo>
                      <a:pt x="406" y="973"/>
                      <a:pt x="397" y="975"/>
                      <a:pt x="388" y="979"/>
                    </a:cubicBezTo>
                    <a:cubicBezTo>
                      <a:pt x="380" y="982"/>
                      <a:pt x="372" y="988"/>
                      <a:pt x="366" y="995"/>
                    </a:cubicBezTo>
                    <a:cubicBezTo>
                      <a:pt x="360" y="1002"/>
                      <a:pt x="355" y="1010"/>
                      <a:pt x="352" y="1020"/>
                    </a:cubicBezTo>
                    <a:cubicBezTo>
                      <a:pt x="349" y="1030"/>
                      <a:pt x="347" y="1041"/>
                      <a:pt x="347" y="1053"/>
                    </a:cubicBezTo>
                    <a:cubicBezTo>
                      <a:pt x="347" y="1064"/>
                      <a:pt x="349" y="1074"/>
                      <a:pt x="351" y="1083"/>
                    </a:cubicBezTo>
                    <a:cubicBezTo>
                      <a:pt x="354" y="1093"/>
                      <a:pt x="358" y="1101"/>
                      <a:pt x="364" y="1108"/>
                    </a:cubicBezTo>
                    <a:cubicBezTo>
                      <a:pt x="369" y="1116"/>
                      <a:pt x="376" y="1121"/>
                      <a:pt x="385" y="1125"/>
                    </a:cubicBezTo>
                    <a:cubicBezTo>
                      <a:pt x="393" y="1130"/>
                      <a:pt x="403" y="1132"/>
                      <a:pt x="414" y="1132"/>
                    </a:cubicBezTo>
                    <a:cubicBezTo>
                      <a:pt x="426" y="1132"/>
                      <a:pt x="436" y="1129"/>
                      <a:pt x="444" y="1125"/>
                    </a:cubicBezTo>
                    <a:cubicBezTo>
                      <a:pt x="453" y="1120"/>
                      <a:pt x="460" y="1113"/>
                      <a:pt x="466" y="1105"/>
                    </a:cubicBezTo>
                    <a:cubicBezTo>
                      <a:pt x="466" y="1122"/>
                      <a:pt x="466" y="1122"/>
                      <a:pt x="466" y="1122"/>
                    </a:cubicBezTo>
                    <a:cubicBezTo>
                      <a:pt x="466" y="1139"/>
                      <a:pt x="463" y="1153"/>
                      <a:pt x="457" y="1162"/>
                    </a:cubicBezTo>
                    <a:cubicBezTo>
                      <a:pt x="450" y="1171"/>
                      <a:pt x="439" y="1176"/>
                      <a:pt x="422" y="1176"/>
                    </a:cubicBezTo>
                    <a:cubicBezTo>
                      <a:pt x="409" y="1176"/>
                      <a:pt x="399" y="1174"/>
                      <a:pt x="392" y="1170"/>
                    </a:cubicBezTo>
                    <a:cubicBezTo>
                      <a:pt x="386" y="1166"/>
                      <a:pt x="382" y="1159"/>
                      <a:pt x="380" y="1149"/>
                    </a:cubicBezTo>
                    <a:lnTo>
                      <a:pt x="353" y="1149"/>
                    </a:lnTo>
                    <a:close/>
                    <a:moveTo>
                      <a:pt x="467" y="1056"/>
                    </a:moveTo>
                    <a:cubicBezTo>
                      <a:pt x="467" y="1065"/>
                      <a:pt x="466" y="1073"/>
                      <a:pt x="463" y="1079"/>
                    </a:cubicBezTo>
                    <a:cubicBezTo>
                      <a:pt x="461" y="1086"/>
                      <a:pt x="458" y="1092"/>
                      <a:pt x="453" y="1096"/>
                    </a:cubicBezTo>
                    <a:cubicBezTo>
                      <a:pt x="449" y="1101"/>
                      <a:pt x="444" y="1104"/>
                      <a:pt x="438" y="1106"/>
                    </a:cubicBezTo>
                    <a:cubicBezTo>
                      <a:pt x="433" y="1109"/>
                      <a:pt x="426" y="1110"/>
                      <a:pt x="419" y="1110"/>
                    </a:cubicBezTo>
                    <a:cubicBezTo>
                      <a:pt x="414" y="1110"/>
                      <a:pt x="409" y="1109"/>
                      <a:pt x="403" y="1107"/>
                    </a:cubicBezTo>
                    <a:cubicBezTo>
                      <a:pt x="398" y="1105"/>
                      <a:pt x="393" y="1101"/>
                      <a:pt x="389" y="1097"/>
                    </a:cubicBezTo>
                    <a:cubicBezTo>
                      <a:pt x="385" y="1093"/>
                      <a:pt x="382" y="1087"/>
                      <a:pt x="379" y="1079"/>
                    </a:cubicBezTo>
                    <a:cubicBezTo>
                      <a:pt x="377" y="1072"/>
                      <a:pt x="376" y="1063"/>
                      <a:pt x="376" y="1053"/>
                    </a:cubicBezTo>
                    <a:cubicBezTo>
                      <a:pt x="376" y="1042"/>
                      <a:pt x="377" y="1033"/>
                      <a:pt x="379" y="1026"/>
                    </a:cubicBezTo>
                    <a:cubicBezTo>
                      <a:pt x="381" y="1019"/>
                      <a:pt x="385" y="1013"/>
                      <a:pt x="389" y="1008"/>
                    </a:cubicBezTo>
                    <a:cubicBezTo>
                      <a:pt x="393" y="1003"/>
                      <a:pt x="398" y="1000"/>
                      <a:pt x="403" y="998"/>
                    </a:cubicBezTo>
                    <a:cubicBezTo>
                      <a:pt x="409" y="996"/>
                      <a:pt x="415" y="995"/>
                      <a:pt x="421" y="995"/>
                    </a:cubicBezTo>
                    <a:cubicBezTo>
                      <a:pt x="427" y="995"/>
                      <a:pt x="433" y="996"/>
                      <a:pt x="439" y="998"/>
                    </a:cubicBezTo>
                    <a:cubicBezTo>
                      <a:pt x="444" y="999"/>
                      <a:pt x="449" y="1003"/>
                      <a:pt x="453" y="1007"/>
                    </a:cubicBezTo>
                    <a:cubicBezTo>
                      <a:pt x="458" y="1012"/>
                      <a:pt x="461" y="1017"/>
                      <a:pt x="463" y="1024"/>
                    </a:cubicBezTo>
                    <a:cubicBezTo>
                      <a:pt x="466" y="1031"/>
                      <a:pt x="467" y="1040"/>
                      <a:pt x="467" y="1050"/>
                    </a:cubicBezTo>
                    <a:lnTo>
                      <a:pt x="467" y="1056"/>
                    </a:lnTo>
                    <a:close/>
                    <a:moveTo>
                      <a:pt x="535" y="948"/>
                    </a:moveTo>
                    <a:cubicBezTo>
                      <a:pt x="563" y="948"/>
                      <a:pt x="563" y="948"/>
                      <a:pt x="563" y="948"/>
                    </a:cubicBezTo>
                    <a:cubicBezTo>
                      <a:pt x="563" y="918"/>
                      <a:pt x="563" y="918"/>
                      <a:pt x="563" y="918"/>
                    </a:cubicBezTo>
                    <a:cubicBezTo>
                      <a:pt x="535" y="918"/>
                      <a:pt x="535" y="918"/>
                      <a:pt x="535" y="918"/>
                    </a:cubicBezTo>
                    <a:lnTo>
                      <a:pt x="535" y="948"/>
                    </a:lnTo>
                    <a:close/>
                    <a:moveTo>
                      <a:pt x="536" y="1135"/>
                    </a:moveTo>
                    <a:cubicBezTo>
                      <a:pt x="562" y="1135"/>
                      <a:pt x="562" y="1135"/>
                      <a:pt x="562" y="1135"/>
                    </a:cubicBezTo>
                    <a:cubicBezTo>
                      <a:pt x="562" y="978"/>
                      <a:pt x="562" y="978"/>
                      <a:pt x="562" y="978"/>
                    </a:cubicBezTo>
                    <a:cubicBezTo>
                      <a:pt x="536" y="978"/>
                      <a:pt x="536" y="978"/>
                      <a:pt x="536" y="978"/>
                    </a:cubicBezTo>
                    <a:lnTo>
                      <a:pt x="536" y="1135"/>
                    </a:lnTo>
                    <a:close/>
                    <a:moveTo>
                      <a:pt x="608" y="1135"/>
                    </a:moveTo>
                    <a:cubicBezTo>
                      <a:pt x="634" y="1135"/>
                      <a:pt x="634" y="1135"/>
                      <a:pt x="634" y="1135"/>
                    </a:cubicBezTo>
                    <a:cubicBezTo>
                      <a:pt x="634" y="1042"/>
                      <a:pt x="634" y="1042"/>
                      <a:pt x="634" y="1042"/>
                    </a:cubicBezTo>
                    <a:cubicBezTo>
                      <a:pt x="634" y="1034"/>
                      <a:pt x="636" y="1027"/>
                      <a:pt x="638" y="1022"/>
                    </a:cubicBezTo>
                    <a:cubicBezTo>
                      <a:pt x="641" y="1017"/>
                      <a:pt x="645" y="1013"/>
                      <a:pt x="650" y="1008"/>
                    </a:cubicBezTo>
                    <a:cubicBezTo>
                      <a:pt x="655" y="1004"/>
                      <a:pt x="660" y="1001"/>
                      <a:pt x="666" y="999"/>
                    </a:cubicBezTo>
                    <a:cubicBezTo>
                      <a:pt x="671" y="997"/>
                      <a:pt x="677" y="996"/>
                      <a:pt x="683" y="996"/>
                    </a:cubicBezTo>
                    <a:cubicBezTo>
                      <a:pt x="694" y="996"/>
                      <a:pt x="702" y="999"/>
                      <a:pt x="707" y="1004"/>
                    </a:cubicBezTo>
                    <a:cubicBezTo>
                      <a:pt x="713" y="1010"/>
                      <a:pt x="715" y="1021"/>
                      <a:pt x="715" y="1035"/>
                    </a:cubicBezTo>
                    <a:cubicBezTo>
                      <a:pt x="715" y="1135"/>
                      <a:pt x="715" y="1135"/>
                      <a:pt x="715" y="1135"/>
                    </a:cubicBezTo>
                    <a:cubicBezTo>
                      <a:pt x="742" y="1135"/>
                      <a:pt x="742" y="1135"/>
                      <a:pt x="742" y="1135"/>
                    </a:cubicBezTo>
                    <a:cubicBezTo>
                      <a:pt x="742" y="1030"/>
                      <a:pt x="742" y="1030"/>
                      <a:pt x="742" y="1030"/>
                    </a:cubicBezTo>
                    <a:cubicBezTo>
                      <a:pt x="742" y="1011"/>
                      <a:pt x="737" y="997"/>
                      <a:pt x="729" y="987"/>
                    </a:cubicBezTo>
                    <a:cubicBezTo>
                      <a:pt x="720" y="978"/>
                      <a:pt x="707" y="973"/>
                      <a:pt x="689" y="973"/>
                    </a:cubicBezTo>
                    <a:cubicBezTo>
                      <a:pt x="679" y="973"/>
                      <a:pt x="669" y="975"/>
                      <a:pt x="660" y="979"/>
                    </a:cubicBezTo>
                    <a:cubicBezTo>
                      <a:pt x="650" y="984"/>
                      <a:pt x="642" y="991"/>
                      <a:pt x="634" y="1002"/>
                    </a:cubicBezTo>
                    <a:cubicBezTo>
                      <a:pt x="634" y="978"/>
                      <a:pt x="634" y="978"/>
                      <a:pt x="634" y="978"/>
                    </a:cubicBezTo>
                    <a:cubicBezTo>
                      <a:pt x="608" y="978"/>
                      <a:pt x="608" y="978"/>
                      <a:pt x="608" y="978"/>
                    </a:cubicBezTo>
                    <a:lnTo>
                      <a:pt x="608" y="1135"/>
                    </a:lnTo>
                    <a:close/>
                    <a:moveTo>
                      <a:pt x="890" y="1091"/>
                    </a:moveTo>
                    <a:cubicBezTo>
                      <a:pt x="887" y="1099"/>
                      <a:pt x="883" y="1106"/>
                      <a:pt x="877" y="1111"/>
                    </a:cubicBezTo>
                    <a:cubicBezTo>
                      <a:pt x="871" y="1116"/>
                      <a:pt x="862" y="1118"/>
                      <a:pt x="848" y="1118"/>
                    </a:cubicBezTo>
                    <a:cubicBezTo>
                      <a:pt x="841" y="1118"/>
                      <a:pt x="834" y="1117"/>
                      <a:pt x="828" y="1114"/>
                    </a:cubicBezTo>
                    <a:cubicBezTo>
                      <a:pt x="822" y="1111"/>
                      <a:pt x="817" y="1107"/>
                      <a:pt x="813" y="1102"/>
                    </a:cubicBezTo>
                    <a:cubicBezTo>
                      <a:pt x="809" y="1097"/>
                      <a:pt x="806" y="1092"/>
                      <a:pt x="804" y="1085"/>
                    </a:cubicBezTo>
                    <a:cubicBezTo>
                      <a:pt x="802" y="1078"/>
                      <a:pt x="801" y="1071"/>
                      <a:pt x="801" y="1063"/>
                    </a:cubicBezTo>
                    <a:cubicBezTo>
                      <a:pt x="918" y="1063"/>
                      <a:pt x="918" y="1063"/>
                      <a:pt x="918" y="1063"/>
                    </a:cubicBezTo>
                    <a:cubicBezTo>
                      <a:pt x="918" y="1049"/>
                      <a:pt x="918" y="1049"/>
                      <a:pt x="918" y="1049"/>
                    </a:cubicBezTo>
                    <a:cubicBezTo>
                      <a:pt x="918" y="1038"/>
                      <a:pt x="916" y="1028"/>
                      <a:pt x="914" y="1019"/>
                    </a:cubicBezTo>
                    <a:cubicBezTo>
                      <a:pt x="911" y="1009"/>
                      <a:pt x="907" y="1001"/>
                      <a:pt x="901" y="994"/>
                    </a:cubicBezTo>
                    <a:cubicBezTo>
                      <a:pt x="896" y="988"/>
                      <a:pt x="888" y="982"/>
                      <a:pt x="880" y="979"/>
                    </a:cubicBezTo>
                    <a:cubicBezTo>
                      <a:pt x="871" y="975"/>
                      <a:pt x="861" y="973"/>
                      <a:pt x="848" y="973"/>
                    </a:cubicBezTo>
                    <a:cubicBezTo>
                      <a:pt x="838" y="973"/>
                      <a:pt x="828" y="975"/>
                      <a:pt x="819" y="978"/>
                    </a:cubicBezTo>
                    <a:cubicBezTo>
                      <a:pt x="810" y="982"/>
                      <a:pt x="802" y="988"/>
                      <a:pt x="795" y="995"/>
                    </a:cubicBezTo>
                    <a:cubicBezTo>
                      <a:pt x="788" y="1002"/>
                      <a:pt x="783" y="1011"/>
                      <a:pt x="780" y="1021"/>
                    </a:cubicBezTo>
                    <a:cubicBezTo>
                      <a:pt x="776" y="1032"/>
                      <a:pt x="774" y="1044"/>
                      <a:pt x="774" y="1057"/>
                    </a:cubicBezTo>
                    <a:cubicBezTo>
                      <a:pt x="774" y="1083"/>
                      <a:pt x="781" y="1103"/>
                      <a:pt x="793" y="1118"/>
                    </a:cubicBezTo>
                    <a:cubicBezTo>
                      <a:pt x="806" y="1132"/>
                      <a:pt x="824" y="1140"/>
                      <a:pt x="848" y="1140"/>
                    </a:cubicBezTo>
                    <a:cubicBezTo>
                      <a:pt x="869" y="1140"/>
                      <a:pt x="884" y="1135"/>
                      <a:pt x="895" y="1126"/>
                    </a:cubicBezTo>
                    <a:cubicBezTo>
                      <a:pt x="906" y="1118"/>
                      <a:pt x="913" y="1106"/>
                      <a:pt x="915" y="1091"/>
                    </a:cubicBezTo>
                    <a:lnTo>
                      <a:pt x="890" y="1091"/>
                    </a:lnTo>
                    <a:close/>
                    <a:moveTo>
                      <a:pt x="802" y="1043"/>
                    </a:moveTo>
                    <a:cubicBezTo>
                      <a:pt x="803" y="1027"/>
                      <a:pt x="808" y="1014"/>
                      <a:pt x="815" y="1006"/>
                    </a:cubicBezTo>
                    <a:cubicBezTo>
                      <a:pt x="823" y="997"/>
                      <a:pt x="834" y="993"/>
                      <a:pt x="848" y="993"/>
                    </a:cubicBezTo>
                    <a:cubicBezTo>
                      <a:pt x="856" y="993"/>
                      <a:pt x="862" y="994"/>
                      <a:pt x="868" y="997"/>
                    </a:cubicBezTo>
                    <a:cubicBezTo>
                      <a:pt x="873" y="999"/>
                      <a:pt x="878" y="1003"/>
                      <a:pt x="881" y="1007"/>
                    </a:cubicBezTo>
                    <a:cubicBezTo>
                      <a:pt x="885" y="1011"/>
                      <a:pt x="887" y="1016"/>
                      <a:pt x="889" y="1023"/>
                    </a:cubicBezTo>
                    <a:cubicBezTo>
                      <a:pt x="890" y="1029"/>
                      <a:pt x="891" y="1035"/>
                      <a:pt x="891" y="1043"/>
                    </a:cubicBezTo>
                    <a:lnTo>
                      <a:pt x="802" y="1043"/>
                    </a:lnTo>
                    <a:close/>
                    <a:moveTo>
                      <a:pt x="1062" y="1091"/>
                    </a:moveTo>
                    <a:cubicBezTo>
                      <a:pt x="1060" y="1099"/>
                      <a:pt x="1056" y="1106"/>
                      <a:pt x="1050" y="1111"/>
                    </a:cubicBezTo>
                    <a:cubicBezTo>
                      <a:pt x="1044" y="1116"/>
                      <a:pt x="1034" y="1118"/>
                      <a:pt x="1021" y="1118"/>
                    </a:cubicBezTo>
                    <a:cubicBezTo>
                      <a:pt x="1013" y="1118"/>
                      <a:pt x="1007" y="1117"/>
                      <a:pt x="1001" y="1114"/>
                    </a:cubicBezTo>
                    <a:cubicBezTo>
                      <a:pt x="995" y="1111"/>
                      <a:pt x="990" y="1107"/>
                      <a:pt x="986" y="1102"/>
                    </a:cubicBezTo>
                    <a:cubicBezTo>
                      <a:pt x="982" y="1097"/>
                      <a:pt x="979" y="1092"/>
                      <a:pt x="977" y="1085"/>
                    </a:cubicBezTo>
                    <a:cubicBezTo>
                      <a:pt x="975" y="1078"/>
                      <a:pt x="974" y="1071"/>
                      <a:pt x="974" y="1063"/>
                    </a:cubicBezTo>
                    <a:cubicBezTo>
                      <a:pt x="1090" y="1063"/>
                      <a:pt x="1090" y="1063"/>
                      <a:pt x="1090" y="1063"/>
                    </a:cubicBezTo>
                    <a:cubicBezTo>
                      <a:pt x="1090" y="1049"/>
                      <a:pt x="1090" y="1049"/>
                      <a:pt x="1090" y="1049"/>
                    </a:cubicBezTo>
                    <a:cubicBezTo>
                      <a:pt x="1090" y="1038"/>
                      <a:pt x="1089" y="1028"/>
                      <a:pt x="1086" y="1019"/>
                    </a:cubicBezTo>
                    <a:cubicBezTo>
                      <a:pt x="1083" y="1009"/>
                      <a:pt x="1079" y="1001"/>
                      <a:pt x="1074" y="994"/>
                    </a:cubicBezTo>
                    <a:cubicBezTo>
                      <a:pt x="1068" y="988"/>
                      <a:pt x="1061" y="982"/>
                      <a:pt x="1052" y="979"/>
                    </a:cubicBezTo>
                    <a:cubicBezTo>
                      <a:pt x="1044" y="975"/>
                      <a:pt x="1033" y="973"/>
                      <a:pt x="1021" y="973"/>
                    </a:cubicBezTo>
                    <a:cubicBezTo>
                      <a:pt x="1010" y="973"/>
                      <a:pt x="1000" y="975"/>
                      <a:pt x="991" y="978"/>
                    </a:cubicBezTo>
                    <a:cubicBezTo>
                      <a:pt x="982" y="982"/>
                      <a:pt x="974" y="988"/>
                      <a:pt x="968" y="995"/>
                    </a:cubicBezTo>
                    <a:cubicBezTo>
                      <a:pt x="961" y="1002"/>
                      <a:pt x="956" y="1011"/>
                      <a:pt x="952" y="1021"/>
                    </a:cubicBezTo>
                    <a:cubicBezTo>
                      <a:pt x="949" y="1032"/>
                      <a:pt x="947" y="1044"/>
                      <a:pt x="947" y="1057"/>
                    </a:cubicBezTo>
                    <a:cubicBezTo>
                      <a:pt x="947" y="1083"/>
                      <a:pt x="953" y="1103"/>
                      <a:pt x="966" y="1118"/>
                    </a:cubicBezTo>
                    <a:cubicBezTo>
                      <a:pt x="979" y="1132"/>
                      <a:pt x="997" y="1140"/>
                      <a:pt x="1021" y="1140"/>
                    </a:cubicBezTo>
                    <a:cubicBezTo>
                      <a:pt x="1041" y="1140"/>
                      <a:pt x="1057" y="1135"/>
                      <a:pt x="1068" y="1126"/>
                    </a:cubicBezTo>
                    <a:cubicBezTo>
                      <a:pt x="1078" y="1118"/>
                      <a:pt x="1085" y="1106"/>
                      <a:pt x="1088" y="1091"/>
                    </a:cubicBezTo>
                    <a:lnTo>
                      <a:pt x="1062" y="1091"/>
                    </a:lnTo>
                    <a:close/>
                    <a:moveTo>
                      <a:pt x="974" y="1043"/>
                    </a:moveTo>
                    <a:cubicBezTo>
                      <a:pt x="976" y="1027"/>
                      <a:pt x="980" y="1014"/>
                      <a:pt x="988" y="1006"/>
                    </a:cubicBezTo>
                    <a:cubicBezTo>
                      <a:pt x="996" y="997"/>
                      <a:pt x="1007" y="993"/>
                      <a:pt x="1021" y="993"/>
                    </a:cubicBezTo>
                    <a:cubicBezTo>
                      <a:pt x="1028" y="993"/>
                      <a:pt x="1035" y="994"/>
                      <a:pt x="1040" y="997"/>
                    </a:cubicBezTo>
                    <a:cubicBezTo>
                      <a:pt x="1046" y="999"/>
                      <a:pt x="1050" y="1003"/>
                      <a:pt x="1054" y="1007"/>
                    </a:cubicBezTo>
                    <a:cubicBezTo>
                      <a:pt x="1057" y="1011"/>
                      <a:pt x="1060" y="1016"/>
                      <a:pt x="1061" y="1023"/>
                    </a:cubicBezTo>
                    <a:cubicBezTo>
                      <a:pt x="1063" y="1029"/>
                      <a:pt x="1064" y="1035"/>
                      <a:pt x="1064" y="1043"/>
                    </a:cubicBezTo>
                    <a:lnTo>
                      <a:pt x="974" y="1043"/>
                    </a:lnTo>
                    <a:close/>
                    <a:moveTo>
                      <a:pt x="1127" y="1135"/>
                    </a:moveTo>
                    <a:cubicBezTo>
                      <a:pt x="1153" y="1135"/>
                      <a:pt x="1153" y="1135"/>
                      <a:pt x="1153" y="1135"/>
                    </a:cubicBezTo>
                    <a:cubicBezTo>
                      <a:pt x="1153" y="1041"/>
                      <a:pt x="1153" y="1041"/>
                      <a:pt x="1153" y="1041"/>
                    </a:cubicBezTo>
                    <a:cubicBezTo>
                      <a:pt x="1153" y="1035"/>
                      <a:pt x="1155" y="1029"/>
                      <a:pt x="1157" y="1024"/>
                    </a:cubicBezTo>
                    <a:cubicBezTo>
                      <a:pt x="1160" y="1019"/>
                      <a:pt x="1163" y="1014"/>
                      <a:pt x="1168" y="1010"/>
                    </a:cubicBezTo>
                    <a:cubicBezTo>
                      <a:pt x="1172" y="1006"/>
                      <a:pt x="1177" y="1003"/>
                      <a:pt x="1182" y="1002"/>
                    </a:cubicBezTo>
                    <a:cubicBezTo>
                      <a:pt x="1187" y="1000"/>
                      <a:pt x="1192" y="999"/>
                      <a:pt x="1197" y="999"/>
                    </a:cubicBezTo>
                    <a:cubicBezTo>
                      <a:pt x="1199" y="999"/>
                      <a:pt x="1202" y="999"/>
                      <a:pt x="1204" y="1000"/>
                    </a:cubicBezTo>
                    <a:cubicBezTo>
                      <a:pt x="1206" y="1000"/>
                      <a:pt x="1208" y="1000"/>
                      <a:pt x="1210" y="1001"/>
                    </a:cubicBezTo>
                    <a:cubicBezTo>
                      <a:pt x="1213" y="976"/>
                      <a:pt x="1213" y="976"/>
                      <a:pt x="1213" y="976"/>
                    </a:cubicBezTo>
                    <a:cubicBezTo>
                      <a:pt x="1209" y="975"/>
                      <a:pt x="1205" y="975"/>
                      <a:pt x="1199" y="975"/>
                    </a:cubicBezTo>
                    <a:cubicBezTo>
                      <a:pt x="1190" y="975"/>
                      <a:pt x="1182" y="977"/>
                      <a:pt x="1174" y="982"/>
                    </a:cubicBezTo>
                    <a:cubicBezTo>
                      <a:pt x="1166" y="987"/>
                      <a:pt x="1159" y="993"/>
                      <a:pt x="1153" y="1002"/>
                    </a:cubicBezTo>
                    <a:cubicBezTo>
                      <a:pt x="1153" y="978"/>
                      <a:pt x="1153" y="978"/>
                      <a:pt x="1153" y="978"/>
                    </a:cubicBezTo>
                    <a:cubicBezTo>
                      <a:pt x="1127" y="978"/>
                      <a:pt x="1127" y="978"/>
                      <a:pt x="1127" y="978"/>
                    </a:cubicBezTo>
                    <a:lnTo>
                      <a:pt x="1127" y="1135"/>
                    </a:lnTo>
                    <a:close/>
                    <a:moveTo>
                      <a:pt x="1237" y="948"/>
                    </a:moveTo>
                    <a:cubicBezTo>
                      <a:pt x="1266" y="948"/>
                      <a:pt x="1266" y="948"/>
                      <a:pt x="1266" y="948"/>
                    </a:cubicBezTo>
                    <a:cubicBezTo>
                      <a:pt x="1266" y="918"/>
                      <a:pt x="1266" y="918"/>
                      <a:pt x="1266" y="918"/>
                    </a:cubicBezTo>
                    <a:cubicBezTo>
                      <a:pt x="1237" y="918"/>
                      <a:pt x="1237" y="918"/>
                      <a:pt x="1237" y="918"/>
                    </a:cubicBezTo>
                    <a:lnTo>
                      <a:pt x="1237" y="948"/>
                    </a:lnTo>
                    <a:close/>
                    <a:moveTo>
                      <a:pt x="1238" y="1135"/>
                    </a:moveTo>
                    <a:cubicBezTo>
                      <a:pt x="1265" y="1135"/>
                      <a:pt x="1265" y="1135"/>
                      <a:pt x="1265" y="1135"/>
                    </a:cubicBezTo>
                    <a:cubicBezTo>
                      <a:pt x="1265" y="978"/>
                      <a:pt x="1265" y="978"/>
                      <a:pt x="1265" y="978"/>
                    </a:cubicBezTo>
                    <a:cubicBezTo>
                      <a:pt x="1238" y="978"/>
                      <a:pt x="1238" y="978"/>
                      <a:pt x="1238" y="978"/>
                    </a:cubicBezTo>
                    <a:lnTo>
                      <a:pt x="1238" y="1135"/>
                    </a:lnTo>
                    <a:close/>
                    <a:moveTo>
                      <a:pt x="1308" y="1135"/>
                    </a:moveTo>
                    <a:cubicBezTo>
                      <a:pt x="1334" y="1135"/>
                      <a:pt x="1334" y="1135"/>
                      <a:pt x="1334" y="1135"/>
                    </a:cubicBezTo>
                    <a:cubicBezTo>
                      <a:pt x="1334" y="1042"/>
                      <a:pt x="1334" y="1042"/>
                      <a:pt x="1334" y="1042"/>
                    </a:cubicBezTo>
                    <a:cubicBezTo>
                      <a:pt x="1334" y="1034"/>
                      <a:pt x="1336" y="1027"/>
                      <a:pt x="1338" y="1022"/>
                    </a:cubicBezTo>
                    <a:cubicBezTo>
                      <a:pt x="1341" y="1017"/>
                      <a:pt x="1345" y="1013"/>
                      <a:pt x="1350" y="1008"/>
                    </a:cubicBezTo>
                    <a:cubicBezTo>
                      <a:pt x="1354" y="1004"/>
                      <a:pt x="1360" y="1001"/>
                      <a:pt x="1365" y="999"/>
                    </a:cubicBezTo>
                    <a:cubicBezTo>
                      <a:pt x="1371" y="997"/>
                      <a:pt x="1377" y="996"/>
                      <a:pt x="1383" y="996"/>
                    </a:cubicBezTo>
                    <a:cubicBezTo>
                      <a:pt x="1394" y="996"/>
                      <a:pt x="1402" y="999"/>
                      <a:pt x="1407" y="1004"/>
                    </a:cubicBezTo>
                    <a:cubicBezTo>
                      <a:pt x="1412" y="1010"/>
                      <a:pt x="1415" y="1021"/>
                      <a:pt x="1415" y="1035"/>
                    </a:cubicBezTo>
                    <a:cubicBezTo>
                      <a:pt x="1415" y="1135"/>
                      <a:pt x="1415" y="1135"/>
                      <a:pt x="1415" y="1135"/>
                    </a:cubicBezTo>
                    <a:cubicBezTo>
                      <a:pt x="1442" y="1135"/>
                      <a:pt x="1442" y="1135"/>
                      <a:pt x="1442" y="1135"/>
                    </a:cubicBezTo>
                    <a:cubicBezTo>
                      <a:pt x="1442" y="1030"/>
                      <a:pt x="1442" y="1030"/>
                      <a:pt x="1442" y="1030"/>
                    </a:cubicBezTo>
                    <a:cubicBezTo>
                      <a:pt x="1442" y="1011"/>
                      <a:pt x="1437" y="997"/>
                      <a:pt x="1429" y="987"/>
                    </a:cubicBezTo>
                    <a:cubicBezTo>
                      <a:pt x="1420" y="978"/>
                      <a:pt x="1407" y="973"/>
                      <a:pt x="1389" y="973"/>
                    </a:cubicBezTo>
                    <a:cubicBezTo>
                      <a:pt x="1379" y="973"/>
                      <a:pt x="1369" y="975"/>
                      <a:pt x="1360" y="979"/>
                    </a:cubicBezTo>
                    <a:cubicBezTo>
                      <a:pt x="1350" y="984"/>
                      <a:pt x="1342" y="991"/>
                      <a:pt x="1334" y="1002"/>
                    </a:cubicBezTo>
                    <a:cubicBezTo>
                      <a:pt x="1334" y="978"/>
                      <a:pt x="1334" y="978"/>
                      <a:pt x="1334" y="978"/>
                    </a:cubicBezTo>
                    <a:cubicBezTo>
                      <a:pt x="1308" y="978"/>
                      <a:pt x="1308" y="978"/>
                      <a:pt x="1308" y="978"/>
                    </a:cubicBezTo>
                    <a:lnTo>
                      <a:pt x="1308" y="1135"/>
                    </a:lnTo>
                    <a:close/>
                    <a:moveTo>
                      <a:pt x="1481" y="1149"/>
                    </a:moveTo>
                    <a:cubicBezTo>
                      <a:pt x="1483" y="1166"/>
                      <a:pt x="1490" y="1179"/>
                      <a:pt x="1502" y="1186"/>
                    </a:cubicBezTo>
                    <a:cubicBezTo>
                      <a:pt x="1513" y="1193"/>
                      <a:pt x="1530" y="1197"/>
                      <a:pt x="1550" y="1197"/>
                    </a:cubicBezTo>
                    <a:cubicBezTo>
                      <a:pt x="1565" y="1197"/>
                      <a:pt x="1576" y="1195"/>
                      <a:pt x="1586" y="1191"/>
                    </a:cubicBezTo>
                    <a:cubicBezTo>
                      <a:pt x="1595" y="1187"/>
                      <a:pt x="1602" y="1181"/>
                      <a:pt x="1607" y="1173"/>
                    </a:cubicBezTo>
                    <a:cubicBezTo>
                      <a:pt x="1612" y="1166"/>
                      <a:pt x="1616" y="1157"/>
                      <a:pt x="1618" y="1146"/>
                    </a:cubicBezTo>
                    <a:cubicBezTo>
                      <a:pt x="1620" y="1135"/>
                      <a:pt x="1621" y="1123"/>
                      <a:pt x="1621" y="1109"/>
                    </a:cubicBezTo>
                    <a:cubicBezTo>
                      <a:pt x="1621" y="978"/>
                      <a:pt x="1621" y="978"/>
                      <a:pt x="1621" y="978"/>
                    </a:cubicBezTo>
                    <a:cubicBezTo>
                      <a:pt x="1594" y="978"/>
                      <a:pt x="1594" y="978"/>
                      <a:pt x="1594" y="978"/>
                    </a:cubicBezTo>
                    <a:cubicBezTo>
                      <a:pt x="1594" y="998"/>
                      <a:pt x="1594" y="998"/>
                      <a:pt x="1594" y="998"/>
                    </a:cubicBezTo>
                    <a:cubicBezTo>
                      <a:pt x="1587" y="988"/>
                      <a:pt x="1579" y="982"/>
                      <a:pt x="1571" y="978"/>
                    </a:cubicBezTo>
                    <a:cubicBezTo>
                      <a:pt x="1562" y="975"/>
                      <a:pt x="1554" y="973"/>
                      <a:pt x="1545" y="973"/>
                    </a:cubicBezTo>
                    <a:cubicBezTo>
                      <a:pt x="1534" y="973"/>
                      <a:pt x="1524" y="975"/>
                      <a:pt x="1516" y="979"/>
                    </a:cubicBezTo>
                    <a:cubicBezTo>
                      <a:pt x="1507" y="982"/>
                      <a:pt x="1500" y="988"/>
                      <a:pt x="1494" y="995"/>
                    </a:cubicBezTo>
                    <a:cubicBezTo>
                      <a:pt x="1488" y="1002"/>
                      <a:pt x="1483" y="1010"/>
                      <a:pt x="1480" y="1020"/>
                    </a:cubicBezTo>
                    <a:cubicBezTo>
                      <a:pt x="1477" y="1030"/>
                      <a:pt x="1475" y="1041"/>
                      <a:pt x="1475" y="1053"/>
                    </a:cubicBezTo>
                    <a:cubicBezTo>
                      <a:pt x="1475" y="1064"/>
                      <a:pt x="1476" y="1074"/>
                      <a:pt x="1479" y="1083"/>
                    </a:cubicBezTo>
                    <a:cubicBezTo>
                      <a:pt x="1482" y="1093"/>
                      <a:pt x="1486" y="1101"/>
                      <a:pt x="1491" y="1108"/>
                    </a:cubicBezTo>
                    <a:cubicBezTo>
                      <a:pt x="1497" y="1116"/>
                      <a:pt x="1504" y="1121"/>
                      <a:pt x="1512" y="1125"/>
                    </a:cubicBezTo>
                    <a:cubicBezTo>
                      <a:pt x="1521" y="1130"/>
                      <a:pt x="1530" y="1132"/>
                      <a:pt x="1542" y="1132"/>
                    </a:cubicBezTo>
                    <a:cubicBezTo>
                      <a:pt x="1553" y="1132"/>
                      <a:pt x="1563" y="1129"/>
                      <a:pt x="1572" y="1125"/>
                    </a:cubicBezTo>
                    <a:cubicBezTo>
                      <a:pt x="1581" y="1120"/>
                      <a:pt x="1588" y="1113"/>
                      <a:pt x="1594" y="1105"/>
                    </a:cubicBezTo>
                    <a:cubicBezTo>
                      <a:pt x="1594" y="1122"/>
                      <a:pt x="1594" y="1122"/>
                      <a:pt x="1594" y="1122"/>
                    </a:cubicBezTo>
                    <a:cubicBezTo>
                      <a:pt x="1594" y="1139"/>
                      <a:pt x="1591" y="1153"/>
                      <a:pt x="1585" y="1162"/>
                    </a:cubicBezTo>
                    <a:cubicBezTo>
                      <a:pt x="1578" y="1171"/>
                      <a:pt x="1567" y="1176"/>
                      <a:pt x="1550" y="1176"/>
                    </a:cubicBezTo>
                    <a:cubicBezTo>
                      <a:pt x="1536" y="1176"/>
                      <a:pt x="1526" y="1174"/>
                      <a:pt x="1520" y="1170"/>
                    </a:cubicBezTo>
                    <a:cubicBezTo>
                      <a:pt x="1514" y="1166"/>
                      <a:pt x="1509" y="1159"/>
                      <a:pt x="1507" y="1149"/>
                    </a:cubicBezTo>
                    <a:lnTo>
                      <a:pt x="1481" y="1149"/>
                    </a:lnTo>
                    <a:close/>
                    <a:moveTo>
                      <a:pt x="1595" y="1056"/>
                    </a:moveTo>
                    <a:cubicBezTo>
                      <a:pt x="1595" y="1065"/>
                      <a:pt x="1593" y="1073"/>
                      <a:pt x="1591" y="1079"/>
                    </a:cubicBezTo>
                    <a:cubicBezTo>
                      <a:pt x="1589" y="1086"/>
                      <a:pt x="1585" y="1092"/>
                      <a:pt x="1581" y="1096"/>
                    </a:cubicBezTo>
                    <a:cubicBezTo>
                      <a:pt x="1577" y="1101"/>
                      <a:pt x="1572" y="1104"/>
                      <a:pt x="1566" y="1106"/>
                    </a:cubicBezTo>
                    <a:cubicBezTo>
                      <a:pt x="1560" y="1109"/>
                      <a:pt x="1554" y="1110"/>
                      <a:pt x="1547" y="1110"/>
                    </a:cubicBezTo>
                    <a:cubicBezTo>
                      <a:pt x="1542" y="1110"/>
                      <a:pt x="1536" y="1109"/>
                      <a:pt x="1531" y="1107"/>
                    </a:cubicBezTo>
                    <a:cubicBezTo>
                      <a:pt x="1526" y="1105"/>
                      <a:pt x="1521" y="1101"/>
                      <a:pt x="1517" y="1097"/>
                    </a:cubicBezTo>
                    <a:cubicBezTo>
                      <a:pt x="1513" y="1093"/>
                      <a:pt x="1510" y="1087"/>
                      <a:pt x="1507" y="1079"/>
                    </a:cubicBezTo>
                    <a:cubicBezTo>
                      <a:pt x="1505" y="1072"/>
                      <a:pt x="1503" y="1063"/>
                      <a:pt x="1503" y="1053"/>
                    </a:cubicBezTo>
                    <a:cubicBezTo>
                      <a:pt x="1503" y="1042"/>
                      <a:pt x="1504" y="1033"/>
                      <a:pt x="1507" y="1026"/>
                    </a:cubicBezTo>
                    <a:cubicBezTo>
                      <a:pt x="1509" y="1019"/>
                      <a:pt x="1512" y="1013"/>
                      <a:pt x="1516" y="1008"/>
                    </a:cubicBezTo>
                    <a:cubicBezTo>
                      <a:pt x="1521" y="1003"/>
                      <a:pt x="1525" y="1000"/>
                      <a:pt x="1531" y="998"/>
                    </a:cubicBezTo>
                    <a:cubicBezTo>
                      <a:pt x="1537" y="996"/>
                      <a:pt x="1543" y="995"/>
                      <a:pt x="1549" y="995"/>
                    </a:cubicBezTo>
                    <a:cubicBezTo>
                      <a:pt x="1555" y="995"/>
                      <a:pt x="1561" y="996"/>
                      <a:pt x="1566" y="998"/>
                    </a:cubicBezTo>
                    <a:cubicBezTo>
                      <a:pt x="1572" y="999"/>
                      <a:pt x="1577" y="1003"/>
                      <a:pt x="1581" y="1007"/>
                    </a:cubicBezTo>
                    <a:cubicBezTo>
                      <a:pt x="1585" y="1012"/>
                      <a:pt x="1589" y="1017"/>
                      <a:pt x="1591" y="1024"/>
                    </a:cubicBezTo>
                    <a:cubicBezTo>
                      <a:pt x="1593" y="1031"/>
                      <a:pt x="1595" y="1040"/>
                      <a:pt x="1595" y="1050"/>
                    </a:cubicBezTo>
                    <a:lnTo>
                      <a:pt x="1595" y="10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sz="1700"/>
              </a:p>
            </p:txBody>
          </p:sp>
        </p:grpSp>
      </p:grpSp>
      <p:sp>
        <p:nvSpPr>
          <p:cNvPr id="2" name="Titel 1"/>
          <p:cNvSpPr>
            <a:spLocks noGrp="1"/>
          </p:cNvSpPr>
          <p:nvPr userDrawn="1">
            <p:ph type="title" hasCustomPrompt="1"/>
          </p:nvPr>
        </p:nvSpPr>
        <p:spPr bwMode="gray">
          <a:xfrm>
            <a:off x="575668" y="4042456"/>
            <a:ext cx="8209557" cy="493775"/>
          </a:xfrm>
        </p:spPr>
        <p:txBody>
          <a:bodyPr tIns="0" bIns="108000" anchor="b" anchorCtr="0"/>
          <a:lstStyle>
            <a:lvl1pPr>
              <a:lnSpc>
                <a:spcPts val="3000"/>
              </a:lnSpc>
              <a:defRPr sz="2800" baseline="0">
                <a:solidFill>
                  <a:schemeClr val="bg1"/>
                </a:solidFill>
              </a:defRPr>
            </a:lvl1pPr>
          </a:lstStyle>
          <a:p>
            <a:r>
              <a:rPr lang="de-DE" noProof="0" dirty="0" smtClean="0"/>
              <a:t>Maximal 2 Zeilen: Titel</a:t>
            </a:r>
            <a:endParaRPr lang="de-DE" noProof="0" dirty="0"/>
          </a:p>
        </p:txBody>
      </p:sp>
      <p:sp>
        <p:nvSpPr>
          <p:cNvPr id="3" name="Fußzeilenplatzhalter 2"/>
          <p:cNvSpPr>
            <a:spLocks noGrp="1"/>
          </p:cNvSpPr>
          <p:nvPr userDrawn="1">
            <p:ph type="ftr" sz="quarter" idx="10"/>
          </p:nvPr>
        </p:nvSpPr>
        <p:spPr>
          <a:xfrm>
            <a:off x="971550" y="6552487"/>
            <a:ext cx="1440000" cy="144000"/>
          </a:xfrm>
        </p:spPr>
        <p:txBody>
          <a:bodyPr/>
          <a:lstStyle>
            <a:lvl1pPr>
              <a:defRPr sz="100">
                <a:solidFill>
                  <a:schemeClr val="bg1">
                    <a:lumMod val="85000"/>
                  </a:schemeClr>
                </a:solidFill>
              </a:defRPr>
            </a:lvl1pPr>
          </a:lstStyle>
          <a:p>
            <a:r>
              <a:rPr lang="de-DE" smtClean="0"/>
              <a:t>IAV  10/2020  TS-X1  SG  Status: Entwurf</a:t>
            </a:r>
            <a:endParaRPr lang="de-DE" dirty="0"/>
          </a:p>
        </p:txBody>
      </p:sp>
      <p:sp>
        <p:nvSpPr>
          <p:cNvPr id="4" name="Foliennummernplatzhalter 3"/>
          <p:cNvSpPr>
            <a:spLocks noGrp="1"/>
          </p:cNvSpPr>
          <p:nvPr userDrawn="1">
            <p:ph type="sldNum" sz="quarter" idx="11"/>
          </p:nvPr>
        </p:nvSpPr>
        <p:spPr>
          <a:xfrm>
            <a:off x="576262" y="6552487"/>
            <a:ext cx="360000" cy="144000"/>
          </a:xfrm>
        </p:spPr>
        <p:txBody>
          <a:bodyPr/>
          <a:lstStyle>
            <a:lvl1pPr>
              <a:defRPr sz="100">
                <a:solidFill>
                  <a:schemeClr val="bg1">
                    <a:lumMod val="85000"/>
                  </a:schemeClr>
                </a:solidFill>
              </a:defRPr>
            </a:lvl1pPr>
          </a:lstStyle>
          <a:p>
            <a:fld id="{DD6C52D8-AF7F-4297-9A35-2617B7FF1801}" type="slidenum">
              <a:rPr lang="de-DE" smtClean="0"/>
              <a:pPr/>
              <a:t>‹Nr.›</a:t>
            </a:fld>
            <a:endParaRPr lang="de-DE" dirty="0"/>
          </a:p>
        </p:txBody>
      </p:sp>
      <p:sp>
        <p:nvSpPr>
          <p:cNvPr id="33" name="Textplatzhalter 32"/>
          <p:cNvSpPr>
            <a:spLocks noGrp="1"/>
          </p:cNvSpPr>
          <p:nvPr userDrawn="1">
            <p:ph type="body" sz="quarter" idx="12" hasCustomPrompt="1"/>
          </p:nvPr>
        </p:nvSpPr>
        <p:spPr bwMode="gray">
          <a:xfrm>
            <a:off x="575668" y="4572235"/>
            <a:ext cx="8209557" cy="360850"/>
          </a:xfrm>
        </p:spPr>
        <p:txBody>
          <a:bodyPr tIns="144000"/>
          <a:lstStyle>
            <a:lvl1pPr>
              <a:spcBef>
                <a:spcPts val="0"/>
              </a:spcBef>
              <a:defRPr b="0" baseline="0">
                <a:solidFill>
                  <a:schemeClr val="bg1"/>
                </a:solidFill>
              </a:defRPr>
            </a:lvl1pPr>
          </a:lstStyle>
          <a:p>
            <a:pPr lvl="0"/>
            <a:r>
              <a:rPr lang="de-DE" noProof="0" dirty="0" smtClean="0"/>
              <a:t>Maximal 2 Zeilen: Untertitel, Ort, Datum, Referent</a:t>
            </a:r>
          </a:p>
        </p:txBody>
      </p:sp>
    </p:spTree>
    <p:extLst>
      <p:ext uri="{BB962C8B-B14F-4D97-AF65-F5344CB8AC3E}">
        <p14:creationId xmlns:p14="http://schemas.microsoft.com/office/powerpoint/2010/main" val="18811388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smtClean="0"/>
              <a:t>Maximal 2 Zeilen: Überschrift</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‹Nr.›</a:t>
            </a:fld>
            <a:endParaRPr lang="de-DE" dirty="0"/>
          </a:p>
        </p:txBody>
      </p:sp>
      <p:sp>
        <p:nvSpPr>
          <p:cNvPr id="13" name="Textplatzhalter 12"/>
          <p:cNvSpPr>
            <a:spLocks noGrp="1"/>
          </p:cNvSpPr>
          <p:nvPr>
            <p:ph type="body" sz="quarter" idx="12" hasCustomPrompt="1"/>
          </p:nvPr>
        </p:nvSpPr>
        <p:spPr>
          <a:xfrm>
            <a:off x="576264" y="1152525"/>
            <a:ext cx="5040311" cy="215444"/>
          </a:xfrm>
        </p:spPr>
        <p:txBody>
          <a:bodyPr/>
          <a:lstStyle>
            <a:lvl5pPr>
              <a:defRPr/>
            </a:lvl5pPr>
          </a:lstStyle>
          <a:p>
            <a:pPr lvl="0"/>
            <a:r>
              <a:rPr lang="de-DE" dirty="0" smtClean="0"/>
              <a:t>Erste Ebene: Zwischenüberschrift</a:t>
            </a:r>
          </a:p>
        </p:txBody>
      </p:sp>
      <p:sp>
        <p:nvSpPr>
          <p:cNvPr id="15" name="Textplatzhalter 14"/>
          <p:cNvSpPr>
            <a:spLocks noGrp="1"/>
          </p:cNvSpPr>
          <p:nvPr>
            <p:ph type="body" sz="quarter" idx="13" hasCustomPrompt="1"/>
          </p:nvPr>
        </p:nvSpPr>
        <p:spPr>
          <a:xfrm>
            <a:off x="5903913" y="1152525"/>
            <a:ext cx="5040312" cy="215444"/>
          </a:xfrm>
        </p:spPr>
        <p:txBody>
          <a:bodyPr/>
          <a:lstStyle>
            <a:lvl5pPr>
              <a:defRPr/>
            </a:lvl5pPr>
          </a:lstStyle>
          <a:p>
            <a:pPr lvl="0"/>
            <a:r>
              <a:rPr lang="de-DE" dirty="0" smtClean="0"/>
              <a:t>Erste Ebene: Zwischenüberschrift</a:t>
            </a:r>
          </a:p>
        </p:txBody>
      </p:sp>
      <p:sp>
        <p:nvSpPr>
          <p:cNvPr id="17" name="Textplatzhalter 16"/>
          <p:cNvSpPr>
            <a:spLocks noGrp="1"/>
          </p:cNvSpPr>
          <p:nvPr>
            <p:ph type="body" sz="quarter" idx="14" hasCustomPrompt="1"/>
          </p:nvPr>
        </p:nvSpPr>
        <p:spPr>
          <a:xfrm>
            <a:off x="576263" y="5651198"/>
            <a:ext cx="10367843" cy="397201"/>
          </a:xfrm>
          <a:solidFill>
            <a:schemeClr val="accent5"/>
          </a:solidFill>
        </p:spPr>
        <p:txBody>
          <a:bodyPr lIns="108000" tIns="72000" rIns="108000" bIns="108000" anchor="b" anchorCtr="0"/>
          <a:lstStyle>
            <a:lvl1pPr marL="285750" indent="-285750">
              <a:spcBef>
                <a:spcPts val="700"/>
              </a:spcBef>
              <a:buFont typeface="Wingdings" panose="05000000000000000000" pitchFamily="2" charset="2"/>
              <a:buChar char="à"/>
              <a:defRPr>
                <a:solidFill>
                  <a:schemeClr val="bg1"/>
                </a:solidFill>
              </a:defRPr>
            </a:lvl1pPr>
          </a:lstStyle>
          <a:p>
            <a:pPr lvl="0"/>
            <a:r>
              <a:rPr lang="de-DE" dirty="0" smtClean="0"/>
              <a:t>Bei Bedarf: Resümee</a:t>
            </a:r>
          </a:p>
        </p:txBody>
      </p:sp>
    </p:spTree>
    <p:extLst>
      <p:ext uri="{BB962C8B-B14F-4D97-AF65-F5344CB8AC3E}">
        <p14:creationId xmlns:p14="http://schemas.microsoft.com/office/powerpoint/2010/main" val="5432352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white logo">
    <p:spTree>
      <p:nvGrpSpPr>
        <p:cNvPr id="1" name=""/>
        <p:cNvGrpSpPr/>
        <p:nvPr/>
      </p:nvGrpSpPr>
      <p:grpSpPr>
        <a:xfrm>
          <a:off x="0" y="0"/>
          <a:ext cx="0" cy="0"/>
          <a:chOff x="0" y="0"/>
          <a:chExt cx="0" cy="0"/>
        </a:xfrm>
      </p:grpSpPr>
      <p:sp>
        <p:nvSpPr>
          <p:cNvPr id="12" name="Textplatzhalter 5"/>
          <p:cNvSpPr>
            <a:spLocks noGrp="1"/>
          </p:cNvSpPr>
          <p:nvPr>
            <p:ph type="body" sz="quarter" idx="16" hasCustomPrompt="1"/>
          </p:nvPr>
        </p:nvSpPr>
        <p:spPr>
          <a:xfrm rot="16200000">
            <a:off x="-1376213" y="4543896"/>
            <a:ext cx="2880320" cy="128685"/>
          </a:xfrm>
        </p:spPr>
        <p:txBody>
          <a:bodyPr lIns="72000" tIns="36000"/>
          <a:lstStyle>
            <a:lvl1pPr>
              <a:defRPr sz="600" b="0"/>
            </a:lvl1pPr>
            <a:lvl2pPr>
              <a:defRPr sz="700" b="0"/>
            </a:lvl2pPr>
            <a:lvl3pPr>
              <a:defRPr sz="700" b="0"/>
            </a:lvl3pPr>
            <a:lvl4pPr>
              <a:defRPr sz="700" b="0"/>
            </a:lvl4pPr>
            <a:lvl5pPr>
              <a:defRPr sz="700" b="0"/>
            </a:lvl5pPr>
          </a:lstStyle>
          <a:p>
            <a:pPr lvl="0"/>
            <a:r>
              <a:rPr lang="de-DE" dirty="0" smtClean="0"/>
              <a:t>Bildquelle eingeben</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‹Nr.›</a:t>
            </a:fld>
            <a:endParaRPr lang="de-DE" dirty="0"/>
          </a:p>
        </p:txBody>
      </p:sp>
      <p:grpSp>
        <p:nvGrpSpPr>
          <p:cNvPr id="5" name="Gruppieren 4"/>
          <p:cNvGrpSpPr>
            <a:grpSpLocks noChangeAspect="1"/>
          </p:cNvGrpSpPr>
          <p:nvPr userDrawn="1"/>
        </p:nvGrpSpPr>
        <p:grpSpPr bwMode="gray">
          <a:xfrm>
            <a:off x="9576142" y="0"/>
            <a:ext cx="1655772" cy="863600"/>
            <a:chOff x="9577461" y="0"/>
            <a:chExt cx="1656000" cy="863600"/>
          </a:xfrm>
        </p:grpSpPr>
        <p:sp>
          <p:nvSpPr>
            <p:cNvPr id="6" name="Rechteck 5"/>
            <p:cNvSpPr/>
            <p:nvPr userDrawn="1"/>
          </p:nvSpPr>
          <p:spPr bwMode="gray">
            <a:xfrm>
              <a:off x="9577461" y="0"/>
              <a:ext cx="1656000" cy="8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7" name="Freeform 5"/>
            <p:cNvSpPr>
              <a:spLocks noEditPoints="1"/>
            </p:cNvSpPr>
            <p:nvPr/>
          </p:nvSpPr>
          <p:spPr bwMode="gray">
            <a:xfrm>
              <a:off x="9883278" y="287759"/>
              <a:ext cx="1062335" cy="306398"/>
            </a:xfrm>
            <a:custGeom>
              <a:avLst/>
              <a:gdLst>
                <a:gd name="T0" fmla="*/ 3413 w 4288"/>
                <a:gd name="T1" fmla="*/ 24 h 1197"/>
                <a:gd name="T2" fmla="*/ 4097 w 4288"/>
                <a:gd name="T3" fmla="*/ 24 h 1197"/>
                <a:gd name="T4" fmla="*/ 2683 w 4288"/>
                <a:gd name="T5" fmla="*/ 627 h 1197"/>
                <a:gd name="T6" fmla="*/ 2408 w 4288"/>
                <a:gd name="T7" fmla="*/ 2 h 1197"/>
                <a:gd name="T8" fmla="*/ 3204 w 4288"/>
                <a:gd name="T9" fmla="*/ 356 h 1197"/>
                <a:gd name="T10" fmla="*/ 2138 w 4288"/>
                <a:gd name="T11" fmla="*/ 23 h 1197"/>
                <a:gd name="T12" fmla="*/ 177 w 4288"/>
                <a:gd name="T13" fmla="*/ 788 h 1197"/>
                <a:gd name="T14" fmla="*/ 112 w 4288"/>
                <a:gd name="T15" fmla="*/ 653 h 1197"/>
                <a:gd name="T16" fmla="*/ 73 w 4288"/>
                <a:gd name="T17" fmla="*/ 766 h 1197"/>
                <a:gd name="T18" fmla="*/ 103 w 4288"/>
                <a:gd name="T19" fmla="*/ 763 h 1197"/>
                <a:gd name="T20" fmla="*/ 291 w 4288"/>
                <a:gd name="T21" fmla="*/ 793 h 1197"/>
                <a:gd name="T22" fmla="*/ 297 w 4288"/>
                <a:gd name="T23" fmla="*/ 770 h 1197"/>
                <a:gd name="T24" fmla="*/ 468 w 4288"/>
                <a:gd name="T25" fmla="*/ 792 h 1197"/>
                <a:gd name="T26" fmla="*/ 493 w 4288"/>
                <a:gd name="T27" fmla="*/ 631 h 1197"/>
                <a:gd name="T28" fmla="*/ 650 w 4288"/>
                <a:gd name="T29" fmla="*/ 770 h 1197"/>
                <a:gd name="T30" fmla="*/ 518 w 4288"/>
                <a:gd name="T31" fmla="*/ 710 h 1197"/>
                <a:gd name="T32" fmla="*/ 549 w 4288"/>
                <a:gd name="T33" fmla="*/ 685 h 1197"/>
                <a:gd name="T34" fmla="*/ 615 w 4288"/>
                <a:gd name="T35" fmla="*/ 767 h 1197"/>
                <a:gd name="T36" fmla="*/ 805 w 4288"/>
                <a:gd name="T37" fmla="*/ 686 h 1197"/>
                <a:gd name="T38" fmla="*/ 901 w 4288"/>
                <a:gd name="T39" fmla="*/ 668 h 1197"/>
                <a:gd name="T40" fmla="*/ 783 w 4288"/>
                <a:gd name="T41" fmla="*/ 626 h 1197"/>
                <a:gd name="T42" fmla="*/ 1113 w 4288"/>
                <a:gd name="T43" fmla="*/ 675 h 1197"/>
                <a:gd name="T44" fmla="*/ 1009 w 4288"/>
                <a:gd name="T45" fmla="*/ 787 h 1197"/>
                <a:gd name="T46" fmla="*/ 1042 w 4288"/>
                <a:gd name="T47" fmla="*/ 648 h 1197"/>
                <a:gd name="T48" fmla="*/ 1164 w 4288"/>
                <a:gd name="T49" fmla="*/ 737 h 1197"/>
                <a:gd name="T50" fmla="*/ 1196 w 4288"/>
                <a:gd name="T51" fmla="*/ 763 h 1197"/>
                <a:gd name="T52" fmla="*/ 1140 w 4288"/>
                <a:gd name="T53" fmla="*/ 652 h 1197"/>
                <a:gd name="T54" fmla="*/ 1297 w 4288"/>
                <a:gd name="T55" fmla="*/ 631 h 1197"/>
                <a:gd name="T56" fmla="*/ 1386 w 4288"/>
                <a:gd name="T57" fmla="*/ 788 h 1197"/>
                <a:gd name="T58" fmla="*/ 1622 w 4288"/>
                <a:gd name="T59" fmla="*/ 672 h 1197"/>
                <a:gd name="T60" fmla="*/ 1604 w 4288"/>
                <a:gd name="T61" fmla="*/ 780 h 1197"/>
                <a:gd name="T62" fmla="*/ 1510 w 4288"/>
                <a:gd name="T63" fmla="*/ 697 h 1197"/>
                <a:gd name="T64" fmla="*/ 139 w 4288"/>
                <a:gd name="T65" fmla="*/ 1019 h 1197"/>
                <a:gd name="T66" fmla="*/ 121 w 4288"/>
                <a:gd name="T67" fmla="*/ 1126 h 1197"/>
                <a:gd name="T68" fmla="*/ 27 w 4288"/>
                <a:gd name="T69" fmla="*/ 1043 h 1197"/>
                <a:gd name="T70" fmla="*/ 287 w 4288"/>
                <a:gd name="T71" fmla="*/ 1135 h 1197"/>
                <a:gd name="T72" fmla="*/ 353 w 4288"/>
                <a:gd name="T73" fmla="*/ 1149 h 1197"/>
                <a:gd name="T74" fmla="*/ 443 w 4288"/>
                <a:gd name="T75" fmla="*/ 978 h 1197"/>
                <a:gd name="T76" fmla="*/ 444 w 4288"/>
                <a:gd name="T77" fmla="*/ 1125 h 1197"/>
                <a:gd name="T78" fmla="*/ 453 w 4288"/>
                <a:gd name="T79" fmla="*/ 1096 h 1197"/>
                <a:gd name="T80" fmla="*/ 421 w 4288"/>
                <a:gd name="T81" fmla="*/ 995 h 1197"/>
                <a:gd name="T82" fmla="*/ 535 w 4288"/>
                <a:gd name="T83" fmla="*/ 948 h 1197"/>
                <a:gd name="T84" fmla="*/ 650 w 4288"/>
                <a:gd name="T85" fmla="*/ 1008 h 1197"/>
                <a:gd name="T86" fmla="*/ 660 w 4288"/>
                <a:gd name="T87" fmla="*/ 979 h 1197"/>
                <a:gd name="T88" fmla="*/ 804 w 4288"/>
                <a:gd name="T89" fmla="*/ 1085 h 1197"/>
                <a:gd name="T90" fmla="*/ 780 w 4288"/>
                <a:gd name="T91" fmla="*/ 1021 h 1197"/>
                <a:gd name="T92" fmla="*/ 868 w 4288"/>
                <a:gd name="T93" fmla="*/ 997 h 1197"/>
                <a:gd name="T94" fmla="*/ 977 w 4288"/>
                <a:gd name="T95" fmla="*/ 1085 h 1197"/>
                <a:gd name="T96" fmla="*/ 952 w 4288"/>
                <a:gd name="T97" fmla="*/ 1021 h 1197"/>
                <a:gd name="T98" fmla="*/ 1040 w 4288"/>
                <a:gd name="T99" fmla="*/ 997 h 1197"/>
                <a:gd name="T100" fmla="*/ 1182 w 4288"/>
                <a:gd name="T101" fmla="*/ 1002 h 1197"/>
                <a:gd name="T102" fmla="*/ 1127 w 4288"/>
                <a:gd name="T103" fmla="*/ 1135 h 1197"/>
                <a:gd name="T104" fmla="*/ 1238 w 4288"/>
                <a:gd name="T105" fmla="*/ 1135 h 1197"/>
                <a:gd name="T106" fmla="*/ 1415 w 4288"/>
                <a:gd name="T107" fmla="*/ 1135 h 1197"/>
                <a:gd name="T108" fmla="*/ 1481 w 4288"/>
                <a:gd name="T109" fmla="*/ 1149 h 1197"/>
                <a:gd name="T110" fmla="*/ 1571 w 4288"/>
                <a:gd name="T111" fmla="*/ 978 h 1197"/>
                <a:gd name="T112" fmla="*/ 1572 w 4288"/>
                <a:gd name="T113" fmla="*/ 1125 h 1197"/>
                <a:gd name="T114" fmla="*/ 1581 w 4288"/>
                <a:gd name="T115" fmla="*/ 1096 h 1197"/>
                <a:gd name="T116" fmla="*/ 1549 w 4288"/>
                <a:gd name="T117" fmla="*/ 995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88" h="1197">
                  <a:moveTo>
                    <a:pt x="4287" y="24"/>
                  </a:moveTo>
                  <a:cubicBezTo>
                    <a:pt x="4287" y="24"/>
                    <a:pt x="4288" y="102"/>
                    <a:pt x="4287" y="196"/>
                  </a:cubicBezTo>
                  <a:cubicBezTo>
                    <a:pt x="4287" y="264"/>
                    <a:pt x="4287" y="341"/>
                    <a:pt x="4287" y="402"/>
                  </a:cubicBezTo>
                  <a:cubicBezTo>
                    <a:pt x="4287" y="469"/>
                    <a:pt x="4284" y="474"/>
                    <a:pt x="4282" y="519"/>
                  </a:cubicBezTo>
                  <a:cubicBezTo>
                    <a:pt x="4280" y="565"/>
                    <a:pt x="4271" y="642"/>
                    <a:pt x="4256" y="695"/>
                  </a:cubicBezTo>
                  <a:cubicBezTo>
                    <a:pt x="4189" y="927"/>
                    <a:pt x="3986" y="1130"/>
                    <a:pt x="3714" y="1133"/>
                  </a:cubicBezTo>
                  <a:cubicBezTo>
                    <a:pt x="3714" y="1133"/>
                    <a:pt x="3616" y="1134"/>
                    <a:pt x="3557" y="1134"/>
                  </a:cubicBezTo>
                  <a:cubicBezTo>
                    <a:pt x="3481" y="1134"/>
                    <a:pt x="3441" y="1134"/>
                    <a:pt x="3435" y="1134"/>
                  </a:cubicBezTo>
                  <a:cubicBezTo>
                    <a:pt x="3423" y="1134"/>
                    <a:pt x="3413" y="1123"/>
                    <a:pt x="3413" y="1112"/>
                  </a:cubicBezTo>
                  <a:cubicBezTo>
                    <a:pt x="3413" y="1098"/>
                    <a:pt x="3413" y="24"/>
                    <a:pt x="3413" y="24"/>
                  </a:cubicBezTo>
                  <a:cubicBezTo>
                    <a:pt x="3413" y="13"/>
                    <a:pt x="3420" y="0"/>
                    <a:pt x="3436" y="0"/>
                  </a:cubicBezTo>
                  <a:cubicBezTo>
                    <a:pt x="3587" y="0"/>
                    <a:pt x="3587" y="0"/>
                    <a:pt x="3587" y="0"/>
                  </a:cubicBezTo>
                  <a:cubicBezTo>
                    <a:pt x="3602" y="0"/>
                    <a:pt x="3611" y="11"/>
                    <a:pt x="3611" y="24"/>
                  </a:cubicBezTo>
                  <a:cubicBezTo>
                    <a:pt x="3611" y="934"/>
                    <a:pt x="3611" y="934"/>
                    <a:pt x="3611" y="934"/>
                  </a:cubicBezTo>
                  <a:cubicBezTo>
                    <a:pt x="3633" y="934"/>
                    <a:pt x="3649" y="934"/>
                    <a:pt x="3662" y="934"/>
                  </a:cubicBezTo>
                  <a:cubicBezTo>
                    <a:pt x="3715" y="934"/>
                    <a:pt x="3702" y="933"/>
                    <a:pt x="3703" y="933"/>
                  </a:cubicBezTo>
                  <a:cubicBezTo>
                    <a:pt x="3895" y="933"/>
                    <a:pt x="4050" y="789"/>
                    <a:pt x="4081" y="578"/>
                  </a:cubicBezTo>
                  <a:cubicBezTo>
                    <a:pt x="4092" y="503"/>
                    <a:pt x="4094" y="434"/>
                    <a:pt x="4096" y="379"/>
                  </a:cubicBezTo>
                  <a:cubicBezTo>
                    <a:pt x="4098" y="324"/>
                    <a:pt x="4097" y="198"/>
                    <a:pt x="4097" y="198"/>
                  </a:cubicBezTo>
                  <a:cubicBezTo>
                    <a:pt x="4097" y="24"/>
                    <a:pt x="4097" y="24"/>
                    <a:pt x="4097" y="24"/>
                  </a:cubicBezTo>
                  <a:cubicBezTo>
                    <a:pt x="4097" y="9"/>
                    <a:pt x="4106" y="0"/>
                    <a:pt x="4121" y="0"/>
                  </a:cubicBezTo>
                  <a:cubicBezTo>
                    <a:pt x="4264" y="0"/>
                    <a:pt x="4264" y="0"/>
                    <a:pt x="4264" y="0"/>
                  </a:cubicBezTo>
                  <a:cubicBezTo>
                    <a:pt x="4282" y="0"/>
                    <a:pt x="4287" y="9"/>
                    <a:pt x="4287" y="24"/>
                  </a:cubicBezTo>
                  <a:close/>
                  <a:moveTo>
                    <a:pt x="2874" y="1134"/>
                  </a:moveTo>
                  <a:cubicBezTo>
                    <a:pt x="2891" y="1134"/>
                    <a:pt x="2906" y="1124"/>
                    <a:pt x="2906" y="1111"/>
                  </a:cubicBezTo>
                  <a:cubicBezTo>
                    <a:pt x="2906" y="959"/>
                    <a:pt x="2906" y="959"/>
                    <a:pt x="2906" y="959"/>
                  </a:cubicBezTo>
                  <a:cubicBezTo>
                    <a:pt x="2906" y="944"/>
                    <a:pt x="2888" y="935"/>
                    <a:pt x="2875" y="935"/>
                  </a:cubicBezTo>
                  <a:cubicBezTo>
                    <a:pt x="2683" y="935"/>
                    <a:pt x="2683" y="935"/>
                    <a:pt x="2683" y="935"/>
                  </a:cubicBezTo>
                  <a:cubicBezTo>
                    <a:pt x="2576" y="935"/>
                    <a:pt x="2517" y="858"/>
                    <a:pt x="2517" y="781"/>
                  </a:cubicBezTo>
                  <a:cubicBezTo>
                    <a:pt x="2517" y="686"/>
                    <a:pt x="2594" y="627"/>
                    <a:pt x="2683" y="627"/>
                  </a:cubicBezTo>
                  <a:cubicBezTo>
                    <a:pt x="2882" y="627"/>
                    <a:pt x="2882" y="627"/>
                    <a:pt x="2882" y="627"/>
                  </a:cubicBezTo>
                  <a:cubicBezTo>
                    <a:pt x="2901" y="627"/>
                    <a:pt x="2906" y="614"/>
                    <a:pt x="2906" y="603"/>
                  </a:cubicBezTo>
                  <a:cubicBezTo>
                    <a:pt x="2906" y="452"/>
                    <a:pt x="2906" y="452"/>
                    <a:pt x="2906" y="452"/>
                  </a:cubicBezTo>
                  <a:cubicBezTo>
                    <a:pt x="2906" y="436"/>
                    <a:pt x="2896" y="428"/>
                    <a:pt x="2882" y="428"/>
                  </a:cubicBezTo>
                  <a:cubicBezTo>
                    <a:pt x="2882" y="428"/>
                    <a:pt x="2725" y="428"/>
                    <a:pt x="2683" y="428"/>
                  </a:cubicBezTo>
                  <a:cubicBezTo>
                    <a:pt x="2486" y="428"/>
                    <a:pt x="2310" y="540"/>
                    <a:pt x="2310" y="781"/>
                  </a:cubicBezTo>
                  <a:cubicBezTo>
                    <a:pt x="2310" y="956"/>
                    <a:pt x="2438" y="1134"/>
                    <a:pt x="2684" y="1134"/>
                  </a:cubicBezTo>
                  <a:cubicBezTo>
                    <a:pt x="2753" y="1134"/>
                    <a:pt x="2825" y="1134"/>
                    <a:pt x="2874" y="1134"/>
                  </a:cubicBezTo>
                  <a:close/>
                  <a:moveTo>
                    <a:pt x="2810" y="2"/>
                  </a:moveTo>
                  <a:cubicBezTo>
                    <a:pt x="2408" y="2"/>
                    <a:pt x="2408" y="2"/>
                    <a:pt x="2408" y="2"/>
                  </a:cubicBezTo>
                  <a:cubicBezTo>
                    <a:pt x="2393" y="2"/>
                    <a:pt x="2384" y="12"/>
                    <a:pt x="2384" y="24"/>
                  </a:cubicBezTo>
                  <a:cubicBezTo>
                    <a:pt x="2384" y="169"/>
                    <a:pt x="2384" y="169"/>
                    <a:pt x="2384" y="169"/>
                  </a:cubicBezTo>
                  <a:cubicBezTo>
                    <a:pt x="2384" y="186"/>
                    <a:pt x="2395" y="192"/>
                    <a:pt x="2408" y="192"/>
                  </a:cubicBezTo>
                  <a:cubicBezTo>
                    <a:pt x="2408" y="192"/>
                    <a:pt x="2809" y="192"/>
                    <a:pt x="2810" y="192"/>
                  </a:cubicBezTo>
                  <a:cubicBezTo>
                    <a:pt x="2956" y="192"/>
                    <a:pt x="3006" y="259"/>
                    <a:pt x="3006" y="394"/>
                  </a:cubicBezTo>
                  <a:cubicBezTo>
                    <a:pt x="3006" y="1112"/>
                    <a:pt x="3006" y="1112"/>
                    <a:pt x="3006" y="1112"/>
                  </a:cubicBezTo>
                  <a:cubicBezTo>
                    <a:pt x="3006" y="1127"/>
                    <a:pt x="3016" y="1134"/>
                    <a:pt x="3030" y="1134"/>
                  </a:cubicBezTo>
                  <a:cubicBezTo>
                    <a:pt x="3182" y="1134"/>
                    <a:pt x="3182" y="1134"/>
                    <a:pt x="3182" y="1134"/>
                  </a:cubicBezTo>
                  <a:cubicBezTo>
                    <a:pt x="3200" y="1134"/>
                    <a:pt x="3205" y="1126"/>
                    <a:pt x="3205" y="1111"/>
                  </a:cubicBezTo>
                  <a:cubicBezTo>
                    <a:pt x="3205" y="1111"/>
                    <a:pt x="3204" y="357"/>
                    <a:pt x="3204" y="356"/>
                  </a:cubicBezTo>
                  <a:cubicBezTo>
                    <a:pt x="3204" y="118"/>
                    <a:pt x="3077" y="2"/>
                    <a:pt x="2810" y="2"/>
                  </a:cubicBezTo>
                  <a:close/>
                  <a:moveTo>
                    <a:pt x="2138" y="23"/>
                  </a:moveTo>
                  <a:cubicBezTo>
                    <a:pt x="2138" y="11"/>
                    <a:pt x="2128" y="1"/>
                    <a:pt x="2115" y="1"/>
                  </a:cubicBezTo>
                  <a:cubicBezTo>
                    <a:pt x="1952" y="1"/>
                    <a:pt x="1952" y="1"/>
                    <a:pt x="1952" y="1"/>
                  </a:cubicBezTo>
                  <a:cubicBezTo>
                    <a:pt x="1940" y="1"/>
                    <a:pt x="1930" y="11"/>
                    <a:pt x="1930" y="23"/>
                  </a:cubicBezTo>
                  <a:cubicBezTo>
                    <a:pt x="1930" y="169"/>
                    <a:pt x="1930" y="169"/>
                    <a:pt x="1930" y="169"/>
                  </a:cubicBezTo>
                  <a:cubicBezTo>
                    <a:pt x="1930" y="182"/>
                    <a:pt x="1940" y="192"/>
                    <a:pt x="1952" y="192"/>
                  </a:cubicBezTo>
                  <a:cubicBezTo>
                    <a:pt x="2115" y="192"/>
                    <a:pt x="2115" y="192"/>
                    <a:pt x="2115" y="192"/>
                  </a:cubicBezTo>
                  <a:cubicBezTo>
                    <a:pt x="2128" y="192"/>
                    <a:pt x="2138" y="182"/>
                    <a:pt x="2138" y="169"/>
                  </a:cubicBezTo>
                  <a:lnTo>
                    <a:pt x="2138" y="23"/>
                  </a:lnTo>
                  <a:close/>
                  <a:moveTo>
                    <a:pt x="2137" y="312"/>
                  </a:moveTo>
                  <a:cubicBezTo>
                    <a:pt x="2137" y="299"/>
                    <a:pt x="2127" y="289"/>
                    <a:pt x="2114" y="289"/>
                  </a:cubicBezTo>
                  <a:cubicBezTo>
                    <a:pt x="1953" y="289"/>
                    <a:pt x="1953" y="289"/>
                    <a:pt x="1953" y="289"/>
                  </a:cubicBezTo>
                  <a:cubicBezTo>
                    <a:pt x="1941" y="289"/>
                    <a:pt x="1931" y="299"/>
                    <a:pt x="1931" y="312"/>
                  </a:cubicBezTo>
                  <a:cubicBezTo>
                    <a:pt x="1931" y="1112"/>
                    <a:pt x="1931" y="1112"/>
                    <a:pt x="1931" y="1112"/>
                  </a:cubicBezTo>
                  <a:cubicBezTo>
                    <a:pt x="1931" y="1124"/>
                    <a:pt x="1941" y="1134"/>
                    <a:pt x="1953" y="1134"/>
                  </a:cubicBezTo>
                  <a:cubicBezTo>
                    <a:pt x="2114" y="1134"/>
                    <a:pt x="2114" y="1134"/>
                    <a:pt x="2114" y="1134"/>
                  </a:cubicBezTo>
                  <a:cubicBezTo>
                    <a:pt x="2127" y="1134"/>
                    <a:pt x="2137" y="1124"/>
                    <a:pt x="2137" y="1112"/>
                  </a:cubicBezTo>
                  <a:lnTo>
                    <a:pt x="2137" y="312"/>
                  </a:lnTo>
                  <a:close/>
                  <a:moveTo>
                    <a:pt x="177" y="788"/>
                  </a:moveTo>
                  <a:cubicBezTo>
                    <a:pt x="202" y="788"/>
                    <a:pt x="202" y="788"/>
                    <a:pt x="202" y="788"/>
                  </a:cubicBezTo>
                  <a:cubicBezTo>
                    <a:pt x="202" y="686"/>
                    <a:pt x="202" y="686"/>
                    <a:pt x="202" y="686"/>
                  </a:cubicBezTo>
                  <a:cubicBezTo>
                    <a:pt x="202" y="677"/>
                    <a:pt x="201" y="669"/>
                    <a:pt x="199" y="661"/>
                  </a:cubicBezTo>
                  <a:cubicBezTo>
                    <a:pt x="197" y="654"/>
                    <a:pt x="193" y="647"/>
                    <a:pt x="188" y="642"/>
                  </a:cubicBezTo>
                  <a:cubicBezTo>
                    <a:pt x="184" y="637"/>
                    <a:pt x="177" y="633"/>
                    <a:pt x="169" y="630"/>
                  </a:cubicBezTo>
                  <a:cubicBezTo>
                    <a:pt x="162" y="628"/>
                    <a:pt x="152" y="626"/>
                    <a:pt x="141" y="626"/>
                  </a:cubicBezTo>
                  <a:cubicBezTo>
                    <a:pt x="122" y="626"/>
                    <a:pt x="108" y="630"/>
                    <a:pt x="97" y="636"/>
                  </a:cubicBezTo>
                  <a:cubicBezTo>
                    <a:pt x="86" y="643"/>
                    <a:pt x="79" y="653"/>
                    <a:pt x="77" y="668"/>
                  </a:cubicBezTo>
                  <a:cubicBezTo>
                    <a:pt x="101" y="670"/>
                    <a:pt x="101" y="670"/>
                    <a:pt x="101" y="670"/>
                  </a:cubicBezTo>
                  <a:cubicBezTo>
                    <a:pt x="102" y="663"/>
                    <a:pt x="106" y="657"/>
                    <a:pt x="112" y="653"/>
                  </a:cubicBezTo>
                  <a:cubicBezTo>
                    <a:pt x="118" y="649"/>
                    <a:pt x="127" y="647"/>
                    <a:pt x="140" y="647"/>
                  </a:cubicBezTo>
                  <a:cubicBezTo>
                    <a:pt x="153" y="647"/>
                    <a:pt x="162" y="650"/>
                    <a:pt x="167" y="656"/>
                  </a:cubicBezTo>
                  <a:cubicBezTo>
                    <a:pt x="173" y="662"/>
                    <a:pt x="176" y="671"/>
                    <a:pt x="176" y="685"/>
                  </a:cubicBezTo>
                  <a:cubicBezTo>
                    <a:pt x="176" y="691"/>
                    <a:pt x="176" y="691"/>
                    <a:pt x="176" y="691"/>
                  </a:cubicBezTo>
                  <a:cubicBezTo>
                    <a:pt x="149" y="692"/>
                    <a:pt x="149" y="692"/>
                    <a:pt x="149" y="692"/>
                  </a:cubicBezTo>
                  <a:cubicBezTo>
                    <a:pt x="139" y="692"/>
                    <a:pt x="129" y="693"/>
                    <a:pt x="119" y="695"/>
                  </a:cubicBezTo>
                  <a:cubicBezTo>
                    <a:pt x="110" y="696"/>
                    <a:pt x="101" y="699"/>
                    <a:pt x="94" y="703"/>
                  </a:cubicBezTo>
                  <a:cubicBezTo>
                    <a:pt x="86" y="707"/>
                    <a:pt x="80" y="712"/>
                    <a:pt x="76" y="719"/>
                  </a:cubicBezTo>
                  <a:cubicBezTo>
                    <a:pt x="71" y="725"/>
                    <a:pt x="69" y="734"/>
                    <a:pt x="69" y="745"/>
                  </a:cubicBezTo>
                  <a:cubicBezTo>
                    <a:pt x="69" y="753"/>
                    <a:pt x="70" y="760"/>
                    <a:pt x="73" y="766"/>
                  </a:cubicBezTo>
                  <a:cubicBezTo>
                    <a:pt x="75" y="771"/>
                    <a:pt x="79" y="776"/>
                    <a:pt x="84" y="780"/>
                  </a:cubicBezTo>
                  <a:cubicBezTo>
                    <a:pt x="88" y="784"/>
                    <a:pt x="94" y="787"/>
                    <a:pt x="101" y="789"/>
                  </a:cubicBezTo>
                  <a:cubicBezTo>
                    <a:pt x="107" y="791"/>
                    <a:pt x="115" y="792"/>
                    <a:pt x="122" y="792"/>
                  </a:cubicBezTo>
                  <a:cubicBezTo>
                    <a:pt x="135" y="792"/>
                    <a:pt x="146" y="789"/>
                    <a:pt x="155" y="785"/>
                  </a:cubicBezTo>
                  <a:cubicBezTo>
                    <a:pt x="164" y="780"/>
                    <a:pt x="171" y="774"/>
                    <a:pt x="177" y="767"/>
                  </a:cubicBezTo>
                  <a:lnTo>
                    <a:pt x="177" y="788"/>
                  </a:lnTo>
                  <a:close/>
                  <a:moveTo>
                    <a:pt x="176" y="727"/>
                  </a:moveTo>
                  <a:cubicBezTo>
                    <a:pt x="176" y="740"/>
                    <a:pt x="172" y="751"/>
                    <a:pt x="163" y="759"/>
                  </a:cubicBezTo>
                  <a:cubicBezTo>
                    <a:pt x="154" y="766"/>
                    <a:pt x="142" y="770"/>
                    <a:pt x="126" y="770"/>
                  </a:cubicBezTo>
                  <a:cubicBezTo>
                    <a:pt x="115" y="770"/>
                    <a:pt x="108" y="768"/>
                    <a:pt x="103" y="763"/>
                  </a:cubicBezTo>
                  <a:cubicBezTo>
                    <a:pt x="98" y="758"/>
                    <a:pt x="96" y="752"/>
                    <a:pt x="96" y="744"/>
                  </a:cubicBezTo>
                  <a:cubicBezTo>
                    <a:pt x="96" y="739"/>
                    <a:pt x="97" y="734"/>
                    <a:pt x="98" y="730"/>
                  </a:cubicBezTo>
                  <a:cubicBezTo>
                    <a:pt x="100" y="726"/>
                    <a:pt x="103" y="723"/>
                    <a:pt x="107" y="720"/>
                  </a:cubicBezTo>
                  <a:cubicBezTo>
                    <a:pt x="111" y="717"/>
                    <a:pt x="117" y="715"/>
                    <a:pt x="124" y="714"/>
                  </a:cubicBezTo>
                  <a:cubicBezTo>
                    <a:pt x="131" y="712"/>
                    <a:pt x="140" y="711"/>
                    <a:pt x="151" y="711"/>
                  </a:cubicBezTo>
                  <a:cubicBezTo>
                    <a:pt x="176" y="710"/>
                    <a:pt x="176" y="710"/>
                    <a:pt x="176" y="710"/>
                  </a:cubicBezTo>
                  <a:lnTo>
                    <a:pt x="176" y="727"/>
                  </a:lnTo>
                  <a:close/>
                  <a:moveTo>
                    <a:pt x="241" y="735"/>
                  </a:moveTo>
                  <a:cubicBezTo>
                    <a:pt x="241" y="755"/>
                    <a:pt x="245" y="769"/>
                    <a:pt x="253" y="779"/>
                  </a:cubicBezTo>
                  <a:cubicBezTo>
                    <a:pt x="261" y="788"/>
                    <a:pt x="274" y="793"/>
                    <a:pt x="291" y="793"/>
                  </a:cubicBezTo>
                  <a:cubicBezTo>
                    <a:pt x="302" y="793"/>
                    <a:pt x="311" y="791"/>
                    <a:pt x="320" y="786"/>
                  </a:cubicBezTo>
                  <a:cubicBezTo>
                    <a:pt x="329" y="782"/>
                    <a:pt x="337" y="774"/>
                    <a:pt x="345" y="764"/>
                  </a:cubicBezTo>
                  <a:cubicBezTo>
                    <a:pt x="345" y="788"/>
                    <a:pt x="345" y="788"/>
                    <a:pt x="345" y="788"/>
                  </a:cubicBezTo>
                  <a:cubicBezTo>
                    <a:pt x="371" y="788"/>
                    <a:pt x="371" y="788"/>
                    <a:pt x="371" y="788"/>
                  </a:cubicBezTo>
                  <a:cubicBezTo>
                    <a:pt x="371" y="631"/>
                    <a:pt x="371" y="631"/>
                    <a:pt x="371" y="631"/>
                  </a:cubicBezTo>
                  <a:cubicBezTo>
                    <a:pt x="345" y="631"/>
                    <a:pt x="345" y="631"/>
                    <a:pt x="345" y="631"/>
                  </a:cubicBezTo>
                  <a:cubicBezTo>
                    <a:pt x="345" y="724"/>
                    <a:pt x="345" y="724"/>
                    <a:pt x="345" y="724"/>
                  </a:cubicBezTo>
                  <a:cubicBezTo>
                    <a:pt x="345" y="732"/>
                    <a:pt x="344" y="739"/>
                    <a:pt x="341" y="744"/>
                  </a:cubicBezTo>
                  <a:cubicBezTo>
                    <a:pt x="338" y="748"/>
                    <a:pt x="334" y="753"/>
                    <a:pt x="329" y="758"/>
                  </a:cubicBezTo>
                  <a:cubicBezTo>
                    <a:pt x="320" y="766"/>
                    <a:pt x="309" y="770"/>
                    <a:pt x="297" y="770"/>
                  </a:cubicBezTo>
                  <a:cubicBezTo>
                    <a:pt x="287" y="770"/>
                    <a:pt x="279" y="767"/>
                    <a:pt x="274" y="761"/>
                  </a:cubicBezTo>
                  <a:cubicBezTo>
                    <a:pt x="269" y="755"/>
                    <a:pt x="267" y="745"/>
                    <a:pt x="267" y="730"/>
                  </a:cubicBezTo>
                  <a:cubicBezTo>
                    <a:pt x="267" y="631"/>
                    <a:pt x="267" y="631"/>
                    <a:pt x="267" y="631"/>
                  </a:cubicBezTo>
                  <a:cubicBezTo>
                    <a:pt x="241" y="631"/>
                    <a:pt x="241" y="631"/>
                    <a:pt x="241" y="631"/>
                  </a:cubicBezTo>
                  <a:lnTo>
                    <a:pt x="241" y="735"/>
                  </a:lnTo>
                  <a:close/>
                  <a:moveTo>
                    <a:pt x="425" y="737"/>
                  </a:moveTo>
                  <a:cubicBezTo>
                    <a:pt x="425" y="745"/>
                    <a:pt x="425" y="752"/>
                    <a:pt x="426" y="759"/>
                  </a:cubicBezTo>
                  <a:cubicBezTo>
                    <a:pt x="428" y="766"/>
                    <a:pt x="430" y="772"/>
                    <a:pt x="433" y="776"/>
                  </a:cubicBezTo>
                  <a:cubicBezTo>
                    <a:pt x="436" y="781"/>
                    <a:pt x="441" y="785"/>
                    <a:pt x="446" y="788"/>
                  </a:cubicBezTo>
                  <a:cubicBezTo>
                    <a:pt x="452" y="790"/>
                    <a:pt x="459" y="792"/>
                    <a:pt x="468" y="792"/>
                  </a:cubicBezTo>
                  <a:cubicBezTo>
                    <a:pt x="474" y="792"/>
                    <a:pt x="480" y="791"/>
                    <a:pt x="485" y="790"/>
                  </a:cubicBezTo>
                  <a:cubicBezTo>
                    <a:pt x="489" y="789"/>
                    <a:pt x="494" y="788"/>
                    <a:pt x="498" y="787"/>
                  </a:cubicBezTo>
                  <a:cubicBezTo>
                    <a:pt x="493" y="766"/>
                    <a:pt x="493" y="766"/>
                    <a:pt x="493" y="766"/>
                  </a:cubicBezTo>
                  <a:cubicBezTo>
                    <a:pt x="490" y="767"/>
                    <a:pt x="487" y="768"/>
                    <a:pt x="484" y="769"/>
                  </a:cubicBezTo>
                  <a:cubicBezTo>
                    <a:pt x="481" y="769"/>
                    <a:pt x="477" y="770"/>
                    <a:pt x="472" y="770"/>
                  </a:cubicBezTo>
                  <a:cubicBezTo>
                    <a:pt x="465" y="770"/>
                    <a:pt x="460" y="767"/>
                    <a:pt x="456" y="763"/>
                  </a:cubicBezTo>
                  <a:cubicBezTo>
                    <a:pt x="453" y="758"/>
                    <a:pt x="451" y="752"/>
                    <a:pt x="451" y="744"/>
                  </a:cubicBezTo>
                  <a:cubicBezTo>
                    <a:pt x="451" y="652"/>
                    <a:pt x="451" y="652"/>
                    <a:pt x="451" y="652"/>
                  </a:cubicBezTo>
                  <a:cubicBezTo>
                    <a:pt x="493" y="652"/>
                    <a:pt x="493" y="652"/>
                    <a:pt x="493" y="652"/>
                  </a:cubicBezTo>
                  <a:cubicBezTo>
                    <a:pt x="493" y="631"/>
                    <a:pt x="493" y="631"/>
                    <a:pt x="493" y="631"/>
                  </a:cubicBezTo>
                  <a:cubicBezTo>
                    <a:pt x="451" y="631"/>
                    <a:pt x="451" y="631"/>
                    <a:pt x="451" y="631"/>
                  </a:cubicBezTo>
                  <a:cubicBezTo>
                    <a:pt x="451" y="588"/>
                    <a:pt x="451" y="588"/>
                    <a:pt x="451" y="588"/>
                  </a:cubicBezTo>
                  <a:cubicBezTo>
                    <a:pt x="425" y="588"/>
                    <a:pt x="425" y="588"/>
                    <a:pt x="425" y="588"/>
                  </a:cubicBezTo>
                  <a:cubicBezTo>
                    <a:pt x="425" y="631"/>
                    <a:pt x="425" y="631"/>
                    <a:pt x="425" y="631"/>
                  </a:cubicBezTo>
                  <a:cubicBezTo>
                    <a:pt x="400" y="631"/>
                    <a:pt x="400" y="631"/>
                    <a:pt x="400" y="631"/>
                  </a:cubicBezTo>
                  <a:cubicBezTo>
                    <a:pt x="400" y="652"/>
                    <a:pt x="400" y="652"/>
                    <a:pt x="400" y="652"/>
                  </a:cubicBezTo>
                  <a:cubicBezTo>
                    <a:pt x="425" y="652"/>
                    <a:pt x="425" y="652"/>
                    <a:pt x="425" y="652"/>
                  </a:cubicBezTo>
                  <a:lnTo>
                    <a:pt x="425" y="737"/>
                  </a:lnTo>
                  <a:close/>
                  <a:moveTo>
                    <a:pt x="625" y="787"/>
                  </a:moveTo>
                  <a:cubicBezTo>
                    <a:pt x="635" y="783"/>
                    <a:pt x="643" y="778"/>
                    <a:pt x="650" y="770"/>
                  </a:cubicBezTo>
                  <a:cubicBezTo>
                    <a:pt x="656" y="763"/>
                    <a:pt x="661" y="754"/>
                    <a:pt x="665" y="744"/>
                  </a:cubicBezTo>
                  <a:cubicBezTo>
                    <a:pt x="668" y="734"/>
                    <a:pt x="670" y="722"/>
                    <a:pt x="670" y="709"/>
                  </a:cubicBezTo>
                  <a:cubicBezTo>
                    <a:pt x="670" y="696"/>
                    <a:pt x="668" y="685"/>
                    <a:pt x="665" y="675"/>
                  </a:cubicBezTo>
                  <a:cubicBezTo>
                    <a:pt x="661" y="665"/>
                    <a:pt x="656" y="656"/>
                    <a:pt x="650" y="649"/>
                  </a:cubicBezTo>
                  <a:cubicBezTo>
                    <a:pt x="643" y="642"/>
                    <a:pt x="635" y="636"/>
                    <a:pt x="626" y="632"/>
                  </a:cubicBezTo>
                  <a:cubicBezTo>
                    <a:pt x="617" y="628"/>
                    <a:pt x="606" y="626"/>
                    <a:pt x="594" y="626"/>
                  </a:cubicBezTo>
                  <a:cubicBezTo>
                    <a:pt x="583" y="626"/>
                    <a:pt x="572" y="628"/>
                    <a:pt x="563" y="632"/>
                  </a:cubicBezTo>
                  <a:cubicBezTo>
                    <a:pt x="553" y="636"/>
                    <a:pt x="545" y="642"/>
                    <a:pt x="539" y="649"/>
                  </a:cubicBezTo>
                  <a:cubicBezTo>
                    <a:pt x="532" y="656"/>
                    <a:pt x="527" y="665"/>
                    <a:pt x="523" y="676"/>
                  </a:cubicBezTo>
                  <a:cubicBezTo>
                    <a:pt x="520" y="686"/>
                    <a:pt x="518" y="697"/>
                    <a:pt x="518" y="710"/>
                  </a:cubicBezTo>
                  <a:cubicBezTo>
                    <a:pt x="518" y="723"/>
                    <a:pt x="520" y="735"/>
                    <a:pt x="523" y="745"/>
                  </a:cubicBezTo>
                  <a:cubicBezTo>
                    <a:pt x="526" y="755"/>
                    <a:pt x="531" y="764"/>
                    <a:pt x="538" y="771"/>
                  </a:cubicBezTo>
                  <a:cubicBezTo>
                    <a:pt x="544" y="778"/>
                    <a:pt x="552" y="784"/>
                    <a:pt x="562" y="787"/>
                  </a:cubicBezTo>
                  <a:cubicBezTo>
                    <a:pt x="571" y="791"/>
                    <a:pt x="581" y="793"/>
                    <a:pt x="593" y="793"/>
                  </a:cubicBezTo>
                  <a:cubicBezTo>
                    <a:pt x="605" y="793"/>
                    <a:pt x="616" y="791"/>
                    <a:pt x="625" y="787"/>
                  </a:cubicBezTo>
                  <a:close/>
                  <a:moveTo>
                    <a:pt x="572" y="767"/>
                  </a:moveTo>
                  <a:cubicBezTo>
                    <a:pt x="566" y="764"/>
                    <a:pt x="561" y="759"/>
                    <a:pt x="557" y="754"/>
                  </a:cubicBezTo>
                  <a:cubicBezTo>
                    <a:pt x="553" y="749"/>
                    <a:pt x="551" y="742"/>
                    <a:pt x="549" y="735"/>
                  </a:cubicBezTo>
                  <a:cubicBezTo>
                    <a:pt x="547" y="727"/>
                    <a:pt x="546" y="719"/>
                    <a:pt x="546" y="710"/>
                  </a:cubicBezTo>
                  <a:cubicBezTo>
                    <a:pt x="546" y="701"/>
                    <a:pt x="547" y="692"/>
                    <a:pt x="549" y="685"/>
                  </a:cubicBezTo>
                  <a:cubicBezTo>
                    <a:pt x="551" y="677"/>
                    <a:pt x="553" y="671"/>
                    <a:pt x="557" y="665"/>
                  </a:cubicBezTo>
                  <a:cubicBezTo>
                    <a:pt x="561" y="660"/>
                    <a:pt x="566" y="656"/>
                    <a:pt x="572" y="653"/>
                  </a:cubicBezTo>
                  <a:cubicBezTo>
                    <a:pt x="578" y="650"/>
                    <a:pt x="585" y="648"/>
                    <a:pt x="594" y="648"/>
                  </a:cubicBezTo>
                  <a:cubicBezTo>
                    <a:pt x="602" y="648"/>
                    <a:pt x="609" y="650"/>
                    <a:pt x="615" y="653"/>
                  </a:cubicBezTo>
                  <a:cubicBezTo>
                    <a:pt x="622" y="656"/>
                    <a:pt x="627" y="660"/>
                    <a:pt x="630" y="665"/>
                  </a:cubicBezTo>
                  <a:cubicBezTo>
                    <a:pt x="634" y="671"/>
                    <a:pt x="637" y="677"/>
                    <a:pt x="639" y="685"/>
                  </a:cubicBezTo>
                  <a:cubicBezTo>
                    <a:pt x="641" y="692"/>
                    <a:pt x="642" y="700"/>
                    <a:pt x="642" y="709"/>
                  </a:cubicBezTo>
                  <a:cubicBezTo>
                    <a:pt x="642" y="718"/>
                    <a:pt x="641" y="727"/>
                    <a:pt x="639" y="734"/>
                  </a:cubicBezTo>
                  <a:cubicBezTo>
                    <a:pt x="637" y="742"/>
                    <a:pt x="634" y="749"/>
                    <a:pt x="630" y="754"/>
                  </a:cubicBezTo>
                  <a:cubicBezTo>
                    <a:pt x="627" y="759"/>
                    <a:pt x="622" y="764"/>
                    <a:pt x="615" y="767"/>
                  </a:cubicBezTo>
                  <a:cubicBezTo>
                    <a:pt x="609" y="770"/>
                    <a:pt x="602" y="771"/>
                    <a:pt x="594" y="771"/>
                  </a:cubicBezTo>
                  <a:cubicBezTo>
                    <a:pt x="585" y="771"/>
                    <a:pt x="578" y="770"/>
                    <a:pt x="572" y="767"/>
                  </a:cubicBezTo>
                  <a:close/>
                  <a:moveTo>
                    <a:pt x="707" y="788"/>
                  </a:moveTo>
                  <a:cubicBezTo>
                    <a:pt x="734" y="788"/>
                    <a:pt x="734" y="788"/>
                    <a:pt x="734" y="788"/>
                  </a:cubicBezTo>
                  <a:cubicBezTo>
                    <a:pt x="734" y="695"/>
                    <a:pt x="734" y="695"/>
                    <a:pt x="734" y="695"/>
                  </a:cubicBezTo>
                  <a:cubicBezTo>
                    <a:pt x="734" y="686"/>
                    <a:pt x="735" y="679"/>
                    <a:pt x="739" y="674"/>
                  </a:cubicBezTo>
                  <a:cubicBezTo>
                    <a:pt x="742" y="669"/>
                    <a:pt x="745" y="665"/>
                    <a:pt x="748" y="662"/>
                  </a:cubicBezTo>
                  <a:cubicBezTo>
                    <a:pt x="758" y="653"/>
                    <a:pt x="767" y="649"/>
                    <a:pt x="778" y="649"/>
                  </a:cubicBezTo>
                  <a:cubicBezTo>
                    <a:pt x="787" y="649"/>
                    <a:pt x="793" y="652"/>
                    <a:pt x="798" y="657"/>
                  </a:cubicBezTo>
                  <a:cubicBezTo>
                    <a:pt x="803" y="663"/>
                    <a:pt x="805" y="672"/>
                    <a:pt x="805" y="686"/>
                  </a:cubicBezTo>
                  <a:cubicBezTo>
                    <a:pt x="805" y="788"/>
                    <a:pt x="805" y="788"/>
                    <a:pt x="805" y="788"/>
                  </a:cubicBezTo>
                  <a:cubicBezTo>
                    <a:pt x="832" y="788"/>
                    <a:pt x="832" y="788"/>
                    <a:pt x="832" y="788"/>
                  </a:cubicBezTo>
                  <a:cubicBezTo>
                    <a:pt x="832" y="689"/>
                    <a:pt x="832" y="689"/>
                    <a:pt x="832" y="689"/>
                  </a:cubicBezTo>
                  <a:cubicBezTo>
                    <a:pt x="832" y="683"/>
                    <a:pt x="833" y="677"/>
                    <a:pt x="836" y="673"/>
                  </a:cubicBezTo>
                  <a:cubicBezTo>
                    <a:pt x="838" y="668"/>
                    <a:pt x="842" y="664"/>
                    <a:pt x="846" y="660"/>
                  </a:cubicBezTo>
                  <a:cubicBezTo>
                    <a:pt x="851" y="656"/>
                    <a:pt x="855" y="653"/>
                    <a:pt x="861" y="652"/>
                  </a:cubicBezTo>
                  <a:cubicBezTo>
                    <a:pt x="866" y="650"/>
                    <a:pt x="870" y="649"/>
                    <a:pt x="875" y="649"/>
                  </a:cubicBezTo>
                  <a:cubicBezTo>
                    <a:pt x="880" y="649"/>
                    <a:pt x="884" y="650"/>
                    <a:pt x="887" y="651"/>
                  </a:cubicBezTo>
                  <a:cubicBezTo>
                    <a:pt x="890" y="652"/>
                    <a:pt x="893" y="654"/>
                    <a:pt x="896" y="657"/>
                  </a:cubicBezTo>
                  <a:cubicBezTo>
                    <a:pt x="898" y="659"/>
                    <a:pt x="900" y="663"/>
                    <a:pt x="901" y="668"/>
                  </a:cubicBezTo>
                  <a:cubicBezTo>
                    <a:pt x="902" y="673"/>
                    <a:pt x="903" y="679"/>
                    <a:pt x="903" y="686"/>
                  </a:cubicBezTo>
                  <a:cubicBezTo>
                    <a:pt x="903" y="788"/>
                    <a:pt x="903" y="788"/>
                    <a:pt x="903" y="788"/>
                  </a:cubicBezTo>
                  <a:cubicBezTo>
                    <a:pt x="929" y="788"/>
                    <a:pt x="929" y="788"/>
                    <a:pt x="929" y="788"/>
                  </a:cubicBezTo>
                  <a:cubicBezTo>
                    <a:pt x="929" y="680"/>
                    <a:pt x="929" y="680"/>
                    <a:pt x="929" y="680"/>
                  </a:cubicBezTo>
                  <a:cubicBezTo>
                    <a:pt x="929" y="661"/>
                    <a:pt x="925" y="647"/>
                    <a:pt x="917" y="639"/>
                  </a:cubicBezTo>
                  <a:cubicBezTo>
                    <a:pt x="908" y="631"/>
                    <a:pt x="896" y="626"/>
                    <a:pt x="881" y="626"/>
                  </a:cubicBezTo>
                  <a:cubicBezTo>
                    <a:pt x="871" y="626"/>
                    <a:pt x="861" y="629"/>
                    <a:pt x="852" y="634"/>
                  </a:cubicBezTo>
                  <a:cubicBezTo>
                    <a:pt x="843" y="639"/>
                    <a:pt x="835" y="646"/>
                    <a:pt x="827" y="656"/>
                  </a:cubicBezTo>
                  <a:cubicBezTo>
                    <a:pt x="824" y="646"/>
                    <a:pt x="819" y="639"/>
                    <a:pt x="811" y="634"/>
                  </a:cubicBezTo>
                  <a:cubicBezTo>
                    <a:pt x="804" y="629"/>
                    <a:pt x="795" y="626"/>
                    <a:pt x="783" y="626"/>
                  </a:cubicBezTo>
                  <a:cubicBezTo>
                    <a:pt x="774" y="626"/>
                    <a:pt x="765" y="629"/>
                    <a:pt x="757" y="634"/>
                  </a:cubicBezTo>
                  <a:cubicBezTo>
                    <a:pt x="748" y="638"/>
                    <a:pt x="741" y="646"/>
                    <a:pt x="734" y="655"/>
                  </a:cubicBezTo>
                  <a:cubicBezTo>
                    <a:pt x="734" y="631"/>
                    <a:pt x="734" y="631"/>
                    <a:pt x="734" y="631"/>
                  </a:cubicBezTo>
                  <a:cubicBezTo>
                    <a:pt x="707" y="631"/>
                    <a:pt x="707" y="631"/>
                    <a:pt x="707" y="631"/>
                  </a:cubicBezTo>
                  <a:lnTo>
                    <a:pt x="707" y="788"/>
                  </a:lnTo>
                  <a:close/>
                  <a:moveTo>
                    <a:pt x="1073" y="787"/>
                  </a:moveTo>
                  <a:cubicBezTo>
                    <a:pt x="1083" y="783"/>
                    <a:pt x="1091" y="778"/>
                    <a:pt x="1097" y="770"/>
                  </a:cubicBezTo>
                  <a:cubicBezTo>
                    <a:pt x="1104" y="763"/>
                    <a:pt x="1109" y="754"/>
                    <a:pt x="1113" y="744"/>
                  </a:cubicBezTo>
                  <a:cubicBezTo>
                    <a:pt x="1116" y="734"/>
                    <a:pt x="1118" y="722"/>
                    <a:pt x="1118" y="709"/>
                  </a:cubicBezTo>
                  <a:cubicBezTo>
                    <a:pt x="1118" y="696"/>
                    <a:pt x="1116" y="685"/>
                    <a:pt x="1113" y="675"/>
                  </a:cubicBezTo>
                  <a:cubicBezTo>
                    <a:pt x="1109" y="665"/>
                    <a:pt x="1104" y="656"/>
                    <a:pt x="1098" y="649"/>
                  </a:cubicBezTo>
                  <a:cubicBezTo>
                    <a:pt x="1091" y="642"/>
                    <a:pt x="1083" y="636"/>
                    <a:pt x="1074" y="632"/>
                  </a:cubicBezTo>
                  <a:cubicBezTo>
                    <a:pt x="1065" y="628"/>
                    <a:pt x="1054" y="626"/>
                    <a:pt x="1042" y="626"/>
                  </a:cubicBezTo>
                  <a:cubicBezTo>
                    <a:pt x="1031" y="626"/>
                    <a:pt x="1020" y="628"/>
                    <a:pt x="1011" y="632"/>
                  </a:cubicBezTo>
                  <a:cubicBezTo>
                    <a:pt x="1001" y="636"/>
                    <a:pt x="993" y="642"/>
                    <a:pt x="987" y="649"/>
                  </a:cubicBezTo>
                  <a:cubicBezTo>
                    <a:pt x="980" y="656"/>
                    <a:pt x="975" y="665"/>
                    <a:pt x="971" y="676"/>
                  </a:cubicBezTo>
                  <a:cubicBezTo>
                    <a:pt x="968" y="686"/>
                    <a:pt x="966" y="697"/>
                    <a:pt x="966" y="710"/>
                  </a:cubicBezTo>
                  <a:cubicBezTo>
                    <a:pt x="966" y="723"/>
                    <a:pt x="967" y="735"/>
                    <a:pt x="971" y="745"/>
                  </a:cubicBezTo>
                  <a:cubicBezTo>
                    <a:pt x="974" y="755"/>
                    <a:pt x="979" y="764"/>
                    <a:pt x="986" y="771"/>
                  </a:cubicBezTo>
                  <a:cubicBezTo>
                    <a:pt x="992" y="778"/>
                    <a:pt x="1000" y="784"/>
                    <a:pt x="1009" y="787"/>
                  </a:cubicBezTo>
                  <a:cubicBezTo>
                    <a:pt x="1019" y="791"/>
                    <a:pt x="1029" y="793"/>
                    <a:pt x="1041" y="793"/>
                  </a:cubicBezTo>
                  <a:cubicBezTo>
                    <a:pt x="1053" y="793"/>
                    <a:pt x="1064" y="791"/>
                    <a:pt x="1073" y="787"/>
                  </a:cubicBezTo>
                  <a:close/>
                  <a:moveTo>
                    <a:pt x="1020" y="767"/>
                  </a:moveTo>
                  <a:cubicBezTo>
                    <a:pt x="1014" y="764"/>
                    <a:pt x="1009" y="759"/>
                    <a:pt x="1005" y="754"/>
                  </a:cubicBezTo>
                  <a:cubicBezTo>
                    <a:pt x="1001" y="749"/>
                    <a:pt x="998" y="742"/>
                    <a:pt x="997" y="735"/>
                  </a:cubicBezTo>
                  <a:cubicBezTo>
                    <a:pt x="995" y="727"/>
                    <a:pt x="994" y="719"/>
                    <a:pt x="994" y="710"/>
                  </a:cubicBezTo>
                  <a:cubicBezTo>
                    <a:pt x="994" y="701"/>
                    <a:pt x="995" y="692"/>
                    <a:pt x="997" y="685"/>
                  </a:cubicBezTo>
                  <a:cubicBezTo>
                    <a:pt x="998" y="677"/>
                    <a:pt x="1001" y="671"/>
                    <a:pt x="1005" y="665"/>
                  </a:cubicBezTo>
                  <a:cubicBezTo>
                    <a:pt x="1009" y="660"/>
                    <a:pt x="1014" y="656"/>
                    <a:pt x="1020" y="653"/>
                  </a:cubicBezTo>
                  <a:cubicBezTo>
                    <a:pt x="1026" y="650"/>
                    <a:pt x="1033" y="648"/>
                    <a:pt x="1042" y="648"/>
                  </a:cubicBezTo>
                  <a:cubicBezTo>
                    <a:pt x="1050" y="648"/>
                    <a:pt x="1057" y="650"/>
                    <a:pt x="1063" y="653"/>
                  </a:cubicBezTo>
                  <a:cubicBezTo>
                    <a:pt x="1069" y="656"/>
                    <a:pt x="1074" y="660"/>
                    <a:pt x="1078" y="665"/>
                  </a:cubicBezTo>
                  <a:cubicBezTo>
                    <a:pt x="1082" y="671"/>
                    <a:pt x="1085" y="677"/>
                    <a:pt x="1087" y="685"/>
                  </a:cubicBezTo>
                  <a:cubicBezTo>
                    <a:pt x="1089" y="692"/>
                    <a:pt x="1090" y="700"/>
                    <a:pt x="1090" y="709"/>
                  </a:cubicBezTo>
                  <a:cubicBezTo>
                    <a:pt x="1090" y="718"/>
                    <a:pt x="1089" y="727"/>
                    <a:pt x="1087" y="734"/>
                  </a:cubicBezTo>
                  <a:cubicBezTo>
                    <a:pt x="1085" y="742"/>
                    <a:pt x="1082" y="749"/>
                    <a:pt x="1078" y="754"/>
                  </a:cubicBezTo>
                  <a:cubicBezTo>
                    <a:pt x="1074" y="759"/>
                    <a:pt x="1069" y="764"/>
                    <a:pt x="1063" y="767"/>
                  </a:cubicBezTo>
                  <a:cubicBezTo>
                    <a:pt x="1057" y="770"/>
                    <a:pt x="1050" y="771"/>
                    <a:pt x="1042" y="771"/>
                  </a:cubicBezTo>
                  <a:cubicBezTo>
                    <a:pt x="1033" y="771"/>
                    <a:pt x="1026" y="770"/>
                    <a:pt x="1020" y="767"/>
                  </a:cubicBezTo>
                  <a:close/>
                  <a:moveTo>
                    <a:pt x="1164" y="737"/>
                  </a:moveTo>
                  <a:cubicBezTo>
                    <a:pt x="1164" y="745"/>
                    <a:pt x="1165" y="752"/>
                    <a:pt x="1166" y="759"/>
                  </a:cubicBezTo>
                  <a:cubicBezTo>
                    <a:pt x="1167" y="766"/>
                    <a:pt x="1169" y="772"/>
                    <a:pt x="1173" y="776"/>
                  </a:cubicBezTo>
                  <a:cubicBezTo>
                    <a:pt x="1176" y="781"/>
                    <a:pt x="1180" y="785"/>
                    <a:pt x="1186" y="788"/>
                  </a:cubicBezTo>
                  <a:cubicBezTo>
                    <a:pt x="1191" y="790"/>
                    <a:pt x="1198" y="792"/>
                    <a:pt x="1207" y="792"/>
                  </a:cubicBezTo>
                  <a:cubicBezTo>
                    <a:pt x="1214" y="792"/>
                    <a:pt x="1219" y="791"/>
                    <a:pt x="1224" y="790"/>
                  </a:cubicBezTo>
                  <a:cubicBezTo>
                    <a:pt x="1229" y="789"/>
                    <a:pt x="1233" y="788"/>
                    <a:pt x="1237" y="787"/>
                  </a:cubicBezTo>
                  <a:cubicBezTo>
                    <a:pt x="1233" y="766"/>
                    <a:pt x="1233" y="766"/>
                    <a:pt x="1233" y="766"/>
                  </a:cubicBezTo>
                  <a:cubicBezTo>
                    <a:pt x="1230" y="767"/>
                    <a:pt x="1227" y="768"/>
                    <a:pt x="1224" y="769"/>
                  </a:cubicBezTo>
                  <a:cubicBezTo>
                    <a:pt x="1220" y="769"/>
                    <a:pt x="1216" y="770"/>
                    <a:pt x="1212" y="770"/>
                  </a:cubicBezTo>
                  <a:cubicBezTo>
                    <a:pt x="1205" y="770"/>
                    <a:pt x="1199" y="767"/>
                    <a:pt x="1196" y="763"/>
                  </a:cubicBezTo>
                  <a:cubicBezTo>
                    <a:pt x="1193" y="758"/>
                    <a:pt x="1191" y="752"/>
                    <a:pt x="1191" y="744"/>
                  </a:cubicBezTo>
                  <a:cubicBezTo>
                    <a:pt x="1191" y="652"/>
                    <a:pt x="1191" y="652"/>
                    <a:pt x="1191" y="652"/>
                  </a:cubicBezTo>
                  <a:cubicBezTo>
                    <a:pt x="1232" y="652"/>
                    <a:pt x="1232" y="652"/>
                    <a:pt x="1232" y="652"/>
                  </a:cubicBezTo>
                  <a:cubicBezTo>
                    <a:pt x="1232" y="631"/>
                    <a:pt x="1232" y="631"/>
                    <a:pt x="1232" y="631"/>
                  </a:cubicBezTo>
                  <a:cubicBezTo>
                    <a:pt x="1191" y="631"/>
                    <a:pt x="1191" y="631"/>
                    <a:pt x="1191" y="631"/>
                  </a:cubicBezTo>
                  <a:cubicBezTo>
                    <a:pt x="1191" y="588"/>
                    <a:pt x="1191" y="588"/>
                    <a:pt x="1191" y="588"/>
                  </a:cubicBezTo>
                  <a:cubicBezTo>
                    <a:pt x="1164" y="588"/>
                    <a:pt x="1164" y="588"/>
                    <a:pt x="1164" y="588"/>
                  </a:cubicBezTo>
                  <a:cubicBezTo>
                    <a:pt x="1164" y="631"/>
                    <a:pt x="1164" y="631"/>
                    <a:pt x="1164" y="631"/>
                  </a:cubicBezTo>
                  <a:cubicBezTo>
                    <a:pt x="1140" y="631"/>
                    <a:pt x="1140" y="631"/>
                    <a:pt x="1140" y="631"/>
                  </a:cubicBezTo>
                  <a:cubicBezTo>
                    <a:pt x="1140" y="652"/>
                    <a:pt x="1140" y="652"/>
                    <a:pt x="1140" y="652"/>
                  </a:cubicBezTo>
                  <a:cubicBezTo>
                    <a:pt x="1164" y="652"/>
                    <a:pt x="1164" y="652"/>
                    <a:pt x="1164" y="652"/>
                  </a:cubicBezTo>
                  <a:lnTo>
                    <a:pt x="1164" y="737"/>
                  </a:lnTo>
                  <a:close/>
                  <a:moveTo>
                    <a:pt x="1270" y="602"/>
                  </a:moveTo>
                  <a:cubicBezTo>
                    <a:pt x="1298" y="602"/>
                    <a:pt x="1298" y="602"/>
                    <a:pt x="1298" y="602"/>
                  </a:cubicBezTo>
                  <a:cubicBezTo>
                    <a:pt x="1298" y="571"/>
                    <a:pt x="1298" y="571"/>
                    <a:pt x="1298" y="571"/>
                  </a:cubicBezTo>
                  <a:cubicBezTo>
                    <a:pt x="1270" y="571"/>
                    <a:pt x="1270" y="571"/>
                    <a:pt x="1270" y="571"/>
                  </a:cubicBezTo>
                  <a:lnTo>
                    <a:pt x="1270" y="602"/>
                  </a:lnTo>
                  <a:close/>
                  <a:moveTo>
                    <a:pt x="1270" y="788"/>
                  </a:moveTo>
                  <a:cubicBezTo>
                    <a:pt x="1297" y="788"/>
                    <a:pt x="1297" y="788"/>
                    <a:pt x="1297" y="788"/>
                  </a:cubicBezTo>
                  <a:cubicBezTo>
                    <a:pt x="1297" y="631"/>
                    <a:pt x="1297" y="631"/>
                    <a:pt x="1297" y="631"/>
                  </a:cubicBezTo>
                  <a:cubicBezTo>
                    <a:pt x="1270" y="631"/>
                    <a:pt x="1270" y="631"/>
                    <a:pt x="1270" y="631"/>
                  </a:cubicBezTo>
                  <a:lnTo>
                    <a:pt x="1270" y="788"/>
                  </a:lnTo>
                  <a:close/>
                  <a:moveTo>
                    <a:pt x="1386" y="788"/>
                  </a:moveTo>
                  <a:cubicBezTo>
                    <a:pt x="1414" y="788"/>
                    <a:pt x="1414" y="788"/>
                    <a:pt x="1414" y="788"/>
                  </a:cubicBezTo>
                  <a:cubicBezTo>
                    <a:pt x="1477" y="631"/>
                    <a:pt x="1477" y="631"/>
                    <a:pt x="1477" y="631"/>
                  </a:cubicBezTo>
                  <a:cubicBezTo>
                    <a:pt x="1448" y="631"/>
                    <a:pt x="1448" y="631"/>
                    <a:pt x="1448" y="631"/>
                  </a:cubicBezTo>
                  <a:cubicBezTo>
                    <a:pt x="1401" y="759"/>
                    <a:pt x="1401" y="759"/>
                    <a:pt x="1401" y="759"/>
                  </a:cubicBezTo>
                  <a:cubicBezTo>
                    <a:pt x="1354" y="631"/>
                    <a:pt x="1354" y="631"/>
                    <a:pt x="1354" y="631"/>
                  </a:cubicBezTo>
                  <a:cubicBezTo>
                    <a:pt x="1323" y="631"/>
                    <a:pt x="1323" y="631"/>
                    <a:pt x="1323" y="631"/>
                  </a:cubicBezTo>
                  <a:lnTo>
                    <a:pt x="1386" y="788"/>
                  </a:lnTo>
                  <a:close/>
                  <a:moveTo>
                    <a:pt x="1598" y="744"/>
                  </a:moveTo>
                  <a:cubicBezTo>
                    <a:pt x="1596" y="753"/>
                    <a:pt x="1592" y="760"/>
                    <a:pt x="1586" y="764"/>
                  </a:cubicBezTo>
                  <a:cubicBezTo>
                    <a:pt x="1580" y="769"/>
                    <a:pt x="1570" y="772"/>
                    <a:pt x="1557" y="772"/>
                  </a:cubicBezTo>
                  <a:cubicBezTo>
                    <a:pt x="1549" y="772"/>
                    <a:pt x="1543" y="771"/>
                    <a:pt x="1537" y="768"/>
                  </a:cubicBezTo>
                  <a:cubicBezTo>
                    <a:pt x="1531" y="765"/>
                    <a:pt x="1526" y="761"/>
                    <a:pt x="1522" y="756"/>
                  </a:cubicBezTo>
                  <a:cubicBezTo>
                    <a:pt x="1518" y="751"/>
                    <a:pt x="1515" y="745"/>
                    <a:pt x="1513" y="738"/>
                  </a:cubicBezTo>
                  <a:cubicBezTo>
                    <a:pt x="1511" y="732"/>
                    <a:pt x="1510" y="724"/>
                    <a:pt x="1510" y="716"/>
                  </a:cubicBezTo>
                  <a:cubicBezTo>
                    <a:pt x="1626" y="716"/>
                    <a:pt x="1626" y="716"/>
                    <a:pt x="1626" y="716"/>
                  </a:cubicBezTo>
                  <a:cubicBezTo>
                    <a:pt x="1626" y="703"/>
                    <a:pt x="1626" y="703"/>
                    <a:pt x="1626" y="703"/>
                  </a:cubicBezTo>
                  <a:cubicBezTo>
                    <a:pt x="1626" y="692"/>
                    <a:pt x="1625" y="682"/>
                    <a:pt x="1622" y="672"/>
                  </a:cubicBezTo>
                  <a:cubicBezTo>
                    <a:pt x="1619" y="663"/>
                    <a:pt x="1615" y="655"/>
                    <a:pt x="1610" y="648"/>
                  </a:cubicBezTo>
                  <a:cubicBezTo>
                    <a:pt x="1604" y="641"/>
                    <a:pt x="1597" y="636"/>
                    <a:pt x="1588" y="632"/>
                  </a:cubicBezTo>
                  <a:cubicBezTo>
                    <a:pt x="1580" y="628"/>
                    <a:pt x="1569" y="626"/>
                    <a:pt x="1557" y="626"/>
                  </a:cubicBezTo>
                  <a:cubicBezTo>
                    <a:pt x="1546" y="626"/>
                    <a:pt x="1536" y="628"/>
                    <a:pt x="1527" y="632"/>
                  </a:cubicBezTo>
                  <a:cubicBezTo>
                    <a:pt x="1518" y="636"/>
                    <a:pt x="1510" y="641"/>
                    <a:pt x="1504" y="648"/>
                  </a:cubicBezTo>
                  <a:cubicBezTo>
                    <a:pt x="1497" y="655"/>
                    <a:pt x="1492" y="664"/>
                    <a:pt x="1488" y="675"/>
                  </a:cubicBezTo>
                  <a:cubicBezTo>
                    <a:pt x="1485" y="685"/>
                    <a:pt x="1483" y="697"/>
                    <a:pt x="1483" y="711"/>
                  </a:cubicBezTo>
                  <a:cubicBezTo>
                    <a:pt x="1483" y="737"/>
                    <a:pt x="1489" y="757"/>
                    <a:pt x="1502" y="771"/>
                  </a:cubicBezTo>
                  <a:cubicBezTo>
                    <a:pt x="1515" y="786"/>
                    <a:pt x="1533" y="793"/>
                    <a:pt x="1557" y="793"/>
                  </a:cubicBezTo>
                  <a:cubicBezTo>
                    <a:pt x="1577" y="793"/>
                    <a:pt x="1593" y="789"/>
                    <a:pt x="1604" y="780"/>
                  </a:cubicBezTo>
                  <a:cubicBezTo>
                    <a:pt x="1614" y="771"/>
                    <a:pt x="1621" y="759"/>
                    <a:pt x="1624" y="744"/>
                  </a:cubicBezTo>
                  <a:lnTo>
                    <a:pt x="1598" y="744"/>
                  </a:lnTo>
                  <a:close/>
                  <a:moveTo>
                    <a:pt x="1510" y="697"/>
                  </a:moveTo>
                  <a:cubicBezTo>
                    <a:pt x="1512" y="680"/>
                    <a:pt x="1516" y="668"/>
                    <a:pt x="1524" y="659"/>
                  </a:cubicBezTo>
                  <a:cubicBezTo>
                    <a:pt x="1532" y="651"/>
                    <a:pt x="1543" y="647"/>
                    <a:pt x="1557" y="647"/>
                  </a:cubicBezTo>
                  <a:cubicBezTo>
                    <a:pt x="1564" y="647"/>
                    <a:pt x="1571" y="648"/>
                    <a:pt x="1576" y="650"/>
                  </a:cubicBezTo>
                  <a:cubicBezTo>
                    <a:pt x="1582" y="653"/>
                    <a:pt x="1586" y="656"/>
                    <a:pt x="1590" y="661"/>
                  </a:cubicBezTo>
                  <a:cubicBezTo>
                    <a:pt x="1593" y="665"/>
                    <a:pt x="1596" y="670"/>
                    <a:pt x="1597" y="676"/>
                  </a:cubicBezTo>
                  <a:cubicBezTo>
                    <a:pt x="1599" y="682"/>
                    <a:pt x="1600" y="689"/>
                    <a:pt x="1600" y="697"/>
                  </a:cubicBezTo>
                  <a:lnTo>
                    <a:pt x="1510" y="697"/>
                  </a:lnTo>
                  <a:close/>
                  <a:moveTo>
                    <a:pt x="115" y="1091"/>
                  </a:moveTo>
                  <a:cubicBezTo>
                    <a:pt x="113" y="1099"/>
                    <a:pt x="109" y="1106"/>
                    <a:pt x="103" y="1111"/>
                  </a:cubicBezTo>
                  <a:cubicBezTo>
                    <a:pt x="97" y="1116"/>
                    <a:pt x="87" y="1118"/>
                    <a:pt x="74" y="1118"/>
                  </a:cubicBezTo>
                  <a:cubicBezTo>
                    <a:pt x="66" y="1118"/>
                    <a:pt x="60" y="1117"/>
                    <a:pt x="54" y="1114"/>
                  </a:cubicBezTo>
                  <a:cubicBezTo>
                    <a:pt x="48" y="1111"/>
                    <a:pt x="43" y="1107"/>
                    <a:pt x="39" y="1102"/>
                  </a:cubicBezTo>
                  <a:cubicBezTo>
                    <a:pt x="35" y="1097"/>
                    <a:pt x="32" y="1092"/>
                    <a:pt x="30" y="1085"/>
                  </a:cubicBezTo>
                  <a:cubicBezTo>
                    <a:pt x="28" y="1078"/>
                    <a:pt x="27" y="1071"/>
                    <a:pt x="27" y="1063"/>
                  </a:cubicBezTo>
                  <a:cubicBezTo>
                    <a:pt x="143" y="1063"/>
                    <a:pt x="143" y="1063"/>
                    <a:pt x="143" y="1063"/>
                  </a:cubicBezTo>
                  <a:cubicBezTo>
                    <a:pt x="143" y="1049"/>
                    <a:pt x="143" y="1049"/>
                    <a:pt x="143" y="1049"/>
                  </a:cubicBezTo>
                  <a:cubicBezTo>
                    <a:pt x="143" y="1038"/>
                    <a:pt x="142" y="1028"/>
                    <a:pt x="139" y="1019"/>
                  </a:cubicBezTo>
                  <a:cubicBezTo>
                    <a:pt x="137" y="1009"/>
                    <a:pt x="132" y="1001"/>
                    <a:pt x="127" y="994"/>
                  </a:cubicBezTo>
                  <a:cubicBezTo>
                    <a:pt x="121" y="988"/>
                    <a:pt x="114" y="982"/>
                    <a:pt x="105" y="979"/>
                  </a:cubicBezTo>
                  <a:cubicBezTo>
                    <a:pt x="97" y="975"/>
                    <a:pt x="86" y="973"/>
                    <a:pt x="74" y="973"/>
                  </a:cubicBezTo>
                  <a:cubicBezTo>
                    <a:pt x="63" y="973"/>
                    <a:pt x="53" y="975"/>
                    <a:pt x="44" y="978"/>
                  </a:cubicBezTo>
                  <a:cubicBezTo>
                    <a:pt x="35" y="982"/>
                    <a:pt x="27" y="988"/>
                    <a:pt x="21" y="995"/>
                  </a:cubicBezTo>
                  <a:cubicBezTo>
                    <a:pt x="14" y="1002"/>
                    <a:pt x="9" y="1011"/>
                    <a:pt x="5" y="1021"/>
                  </a:cubicBezTo>
                  <a:cubicBezTo>
                    <a:pt x="2" y="1032"/>
                    <a:pt x="0" y="1044"/>
                    <a:pt x="0" y="1057"/>
                  </a:cubicBezTo>
                  <a:cubicBezTo>
                    <a:pt x="0" y="1083"/>
                    <a:pt x="6" y="1103"/>
                    <a:pt x="19" y="1118"/>
                  </a:cubicBezTo>
                  <a:cubicBezTo>
                    <a:pt x="32" y="1132"/>
                    <a:pt x="50" y="1140"/>
                    <a:pt x="74" y="1140"/>
                  </a:cubicBezTo>
                  <a:cubicBezTo>
                    <a:pt x="94" y="1140"/>
                    <a:pt x="110" y="1135"/>
                    <a:pt x="121" y="1126"/>
                  </a:cubicBezTo>
                  <a:cubicBezTo>
                    <a:pt x="132" y="1118"/>
                    <a:pt x="138" y="1106"/>
                    <a:pt x="141" y="1091"/>
                  </a:cubicBezTo>
                  <a:lnTo>
                    <a:pt x="115" y="1091"/>
                  </a:lnTo>
                  <a:close/>
                  <a:moveTo>
                    <a:pt x="27" y="1043"/>
                  </a:moveTo>
                  <a:cubicBezTo>
                    <a:pt x="29" y="1027"/>
                    <a:pt x="33" y="1014"/>
                    <a:pt x="41" y="1006"/>
                  </a:cubicBezTo>
                  <a:cubicBezTo>
                    <a:pt x="49" y="997"/>
                    <a:pt x="60" y="993"/>
                    <a:pt x="74" y="993"/>
                  </a:cubicBezTo>
                  <a:cubicBezTo>
                    <a:pt x="82" y="993"/>
                    <a:pt x="88" y="994"/>
                    <a:pt x="94" y="997"/>
                  </a:cubicBezTo>
                  <a:cubicBezTo>
                    <a:pt x="99" y="999"/>
                    <a:pt x="104" y="1003"/>
                    <a:pt x="107" y="1007"/>
                  </a:cubicBezTo>
                  <a:cubicBezTo>
                    <a:pt x="110" y="1011"/>
                    <a:pt x="113" y="1016"/>
                    <a:pt x="115" y="1023"/>
                  </a:cubicBezTo>
                  <a:cubicBezTo>
                    <a:pt x="116" y="1029"/>
                    <a:pt x="117" y="1035"/>
                    <a:pt x="117" y="1043"/>
                  </a:cubicBezTo>
                  <a:lnTo>
                    <a:pt x="27" y="1043"/>
                  </a:lnTo>
                  <a:close/>
                  <a:moveTo>
                    <a:pt x="180" y="1135"/>
                  </a:moveTo>
                  <a:cubicBezTo>
                    <a:pt x="207" y="1135"/>
                    <a:pt x="207" y="1135"/>
                    <a:pt x="207" y="1135"/>
                  </a:cubicBezTo>
                  <a:cubicBezTo>
                    <a:pt x="207" y="1042"/>
                    <a:pt x="207" y="1042"/>
                    <a:pt x="207" y="1042"/>
                  </a:cubicBezTo>
                  <a:cubicBezTo>
                    <a:pt x="207" y="1034"/>
                    <a:pt x="208" y="1027"/>
                    <a:pt x="211" y="1022"/>
                  </a:cubicBezTo>
                  <a:cubicBezTo>
                    <a:pt x="213" y="1017"/>
                    <a:pt x="217" y="1013"/>
                    <a:pt x="222" y="1008"/>
                  </a:cubicBezTo>
                  <a:cubicBezTo>
                    <a:pt x="227" y="1004"/>
                    <a:pt x="232" y="1001"/>
                    <a:pt x="238" y="999"/>
                  </a:cubicBezTo>
                  <a:cubicBezTo>
                    <a:pt x="244" y="997"/>
                    <a:pt x="249" y="996"/>
                    <a:pt x="255" y="996"/>
                  </a:cubicBezTo>
                  <a:cubicBezTo>
                    <a:pt x="266" y="996"/>
                    <a:pt x="274" y="999"/>
                    <a:pt x="280" y="1004"/>
                  </a:cubicBezTo>
                  <a:cubicBezTo>
                    <a:pt x="285" y="1010"/>
                    <a:pt x="287" y="1021"/>
                    <a:pt x="287" y="1035"/>
                  </a:cubicBezTo>
                  <a:cubicBezTo>
                    <a:pt x="287" y="1135"/>
                    <a:pt x="287" y="1135"/>
                    <a:pt x="287" y="1135"/>
                  </a:cubicBezTo>
                  <a:cubicBezTo>
                    <a:pt x="314" y="1135"/>
                    <a:pt x="314" y="1135"/>
                    <a:pt x="314" y="1135"/>
                  </a:cubicBezTo>
                  <a:cubicBezTo>
                    <a:pt x="314" y="1030"/>
                    <a:pt x="314" y="1030"/>
                    <a:pt x="314" y="1030"/>
                  </a:cubicBezTo>
                  <a:cubicBezTo>
                    <a:pt x="314" y="1011"/>
                    <a:pt x="310" y="997"/>
                    <a:pt x="301" y="987"/>
                  </a:cubicBezTo>
                  <a:cubicBezTo>
                    <a:pt x="292" y="978"/>
                    <a:pt x="279" y="973"/>
                    <a:pt x="261" y="973"/>
                  </a:cubicBezTo>
                  <a:cubicBezTo>
                    <a:pt x="251" y="973"/>
                    <a:pt x="241" y="975"/>
                    <a:pt x="232" y="979"/>
                  </a:cubicBezTo>
                  <a:cubicBezTo>
                    <a:pt x="223" y="984"/>
                    <a:pt x="214" y="991"/>
                    <a:pt x="206" y="1002"/>
                  </a:cubicBezTo>
                  <a:cubicBezTo>
                    <a:pt x="206" y="978"/>
                    <a:pt x="206" y="978"/>
                    <a:pt x="206" y="978"/>
                  </a:cubicBezTo>
                  <a:cubicBezTo>
                    <a:pt x="180" y="978"/>
                    <a:pt x="180" y="978"/>
                    <a:pt x="180" y="978"/>
                  </a:cubicBezTo>
                  <a:lnTo>
                    <a:pt x="180" y="1135"/>
                  </a:lnTo>
                  <a:close/>
                  <a:moveTo>
                    <a:pt x="353" y="1149"/>
                  </a:moveTo>
                  <a:cubicBezTo>
                    <a:pt x="355" y="1166"/>
                    <a:pt x="362" y="1179"/>
                    <a:pt x="374" y="1186"/>
                  </a:cubicBezTo>
                  <a:cubicBezTo>
                    <a:pt x="386" y="1193"/>
                    <a:pt x="402" y="1197"/>
                    <a:pt x="423" y="1197"/>
                  </a:cubicBezTo>
                  <a:cubicBezTo>
                    <a:pt x="437" y="1197"/>
                    <a:pt x="449" y="1195"/>
                    <a:pt x="458" y="1191"/>
                  </a:cubicBezTo>
                  <a:cubicBezTo>
                    <a:pt x="467" y="1187"/>
                    <a:pt x="474" y="1181"/>
                    <a:pt x="479" y="1173"/>
                  </a:cubicBezTo>
                  <a:cubicBezTo>
                    <a:pt x="485" y="1166"/>
                    <a:pt x="488" y="1157"/>
                    <a:pt x="490" y="1146"/>
                  </a:cubicBezTo>
                  <a:cubicBezTo>
                    <a:pt x="492" y="1135"/>
                    <a:pt x="493" y="1123"/>
                    <a:pt x="493" y="1109"/>
                  </a:cubicBezTo>
                  <a:cubicBezTo>
                    <a:pt x="493" y="978"/>
                    <a:pt x="493" y="978"/>
                    <a:pt x="493" y="978"/>
                  </a:cubicBezTo>
                  <a:cubicBezTo>
                    <a:pt x="467" y="978"/>
                    <a:pt x="467" y="978"/>
                    <a:pt x="467" y="978"/>
                  </a:cubicBezTo>
                  <a:cubicBezTo>
                    <a:pt x="467" y="998"/>
                    <a:pt x="467" y="998"/>
                    <a:pt x="467" y="998"/>
                  </a:cubicBezTo>
                  <a:cubicBezTo>
                    <a:pt x="460" y="988"/>
                    <a:pt x="452" y="982"/>
                    <a:pt x="443" y="978"/>
                  </a:cubicBezTo>
                  <a:cubicBezTo>
                    <a:pt x="435" y="975"/>
                    <a:pt x="426" y="973"/>
                    <a:pt x="417" y="973"/>
                  </a:cubicBezTo>
                  <a:cubicBezTo>
                    <a:pt x="406" y="973"/>
                    <a:pt x="397" y="975"/>
                    <a:pt x="388" y="979"/>
                  </a:cubicBezTo>
                  <a:cubicBezTo>
                    <a:pt x="380" y="982"/>
                    <a:pt x="372" y="988"/>
                    <a:pt x="366" y="995"/>
                  </a:cubicBezTo>
                  <a:cubicBezTo>
                    <a:pt x="360" y="1002"/>
                    <a:pt x="355" y="1010"/>
                    <a:pt x="352" y="1020"/>
                  </a:cubicBezTo>
                  <a:cubicBezTo>
                    <a:pt x="349" y="1030"/>
                    <a:pt x="347" y="1041"/>
                    <a:pt x="347" y="1053"/>
                  </a:cubicBezTo>
                  <a:cubicBezTo>
                    <a:pt x="347" y="1064"/>
                    <a:pt x="349" y="1074"/>
                    <a:pt x="351" y="1083"/>
                  </a:cubicBezTo>
                  <a:cubicBezTo>
                    <a:pt x="354" y="1093"/>
                    <a:pt x="358" y="1101"/>
                    <a:pt x="364" y="1108"/>
                  </a:cubicBezTo>
                  <a:cubicBezTo>
                    <a:pt x="369" y="1116"/>
                    <a:pt x="376" y="1121"/>
                    <a:pt x="385" y="1125"/>
                  </a:cubicBezTo>
                  <a:cubicBezTo>
                    <a:pt x="393" y="1130"/>
                    <a:pt x="403" y="1132"/>
                    <a:pt x="414" y="1132"/>
                  </a:cubicBezTo>
                  <a:cubicBezTo>
                    <a:pt x="426" y="1132"/>
                    <a:pt x="436" y="1129"/>
                    <a:pt x="444" y="1125"/>
                  </a:cubicBezTo>
                  <a:cubicBezTo>
                    <a:pt x="453" y="1120"/>
                    <a:pt x="460" y="1113"/>
                    <a:pt x="466" y="1105"/>
                  </a:cubicBezTo>
                  <a:cubicBezTo>
                    <a:pt x="466" y="1122"/>
                    <a:pt x="466" y="1122"/>
                    <a:pt x="466" y="1122"/>
                  </a:cubicBezTo>
                  <a:cubicBezTo>
                    <a:pt x="466" y="1139"/>
                    <a:pt x="463" y="1153"/>
                    <a:pt x="457" y="1162"/>
                  </a:cubicBezTo>
                  <a:cubicBezTo>
                    <a:pt x="450" y="1171"/>
                    <a:pt x="439" y="1176"/>
                    <a:pt x="422" y="1176"/>
                  </a:cubicBezTo>
                  <a:cubicBezTo>
                    <a:pt x="409" y="1176"/>
                    <a:pt x="399" y="1174"/>
                    <a:pt x="392" y="1170"/>
                  </a:cubicBezTo>
                  <a:cubicBezTo>
                    <a:pt x="386" y="1166"/>
                    <a:pt x="382" y="1159"/>
                    <a:pt x="380" y="1149"/>
                  </a:cubicBezTo>
                  <a:lnTo>
                    <a:pt x="353" y="1149"/>
                  </a:lnTo>
                  <a:close/>
                  <a:moveTo>
                    <a:pt x="467" y="1056"/>
                  </a:moveTo>
                  <a:cubicBezTo>
                    <a:pt x="467" y="1065"/>
                    <a:pt x="466" y="1073"/>
                    <a:pt x="463" y="1079"/>
                  </a:cubicBezTo>
                  <a:cubicBezTo>
                    <a:pt x="461" y="1086"/>
                    <a:pt x="458" y="1092"/>
                    <a:pt x="453" y="1096"/>
                  </a:cubicBezTo>
                  <a:cubicBezTo>
                    <a:pt x="449" y="1101"/>
                    <a:pt x="444" y="1104"/>
                    <a:pt x="438" y="1106"/>
                  </a:cubicBezTo>
                  <a:cubicBezTo>
                    <a:pt x="433" y="1109"/>
                    <a:pt x="426" y="1110"/>
                    <a:pt x="419" y="1110"/>
                  </a:cubicBezTo>
                  <a:cubicBezTo>
                    <a:pt x="414" y="1110"/>
                    <a:pt x="409" y="1109"/>
                    <a:pt x="403" y="1107"/>
                  </a:cubicBezTo>
                  <a:cubicBezTo>
                    <a:pt x="398" y="1105"/>
                    <a:pt x="393" y="1101"/>
                    <a:pt x="389" y="1097"/>
                  </a:cubicBezTo>
                  <a:cubicBezTo>
                    <a:pt x="385" y="1093"/>
                    <a:pt x="382" y="1087"/>
                    <a:pt x="379" y="1079"/>
                  </a:cubicBezTo>
                  <a:cubicBezTo>
                    <a:pt x="377" y="1072"/>
                    <a:pt x="376" y="1063"/>
                    <a:pt x="376" y="1053"/>
                  </a:cubicBezTo>
                  <a:cubicBezTo>
                    <a:pt x="376" y="1042"/>
                    <a:pt x="377" y="1033"/>
                    <a:pt x="379" y="1026"/>
                  </a:cubicBezTo>
                  <a:cubicBezTo>
                    <a:pt x="381" y="1019"/>
                    <a:pt x="385" y="1013"/>
                    <a:pt x="389" y="1008"/>
                  </a:cubicBezTo>
                  <a:cubicBezTo>
                    <a:pt x="393" y="1003"/>
                    <a:pt x="398" y="1000"/>
                    <a:pt x="403" y="998"/>
                  </a:cubicBezTo>
                  <a:cubicBezTo>
                    <a:pt x="409" y="996"/>
                    <a:pt x="415" y="995"/>
                    <a:pt x="421" y="995"/>
                  </a:cubicBezTo>
                  <a:cubicBezTo>
                    <a:pt x="427" y="995"/>
                    <a:pt x="433" y="996"/>
                    <a:pt x="439" y="998"/>
                  </a:cubicBezTo>
                  <a:cubicBezTo>
                    <a:pt x="444" y="999"/>
                    <a:pt x="449" y="1003"/>
                    <a:pt x="453" y="1007"/>
                  </a:cubicBezTo>
                  <a:cubicBezTo>
                    <a:pt x="458" y="1012"/>
                    <a:pt x="461" y="1017"/>
                    <a:pt x="463" y="1024"/>
                  </a:cubicBezTo>
                  <a:cubicBezTo>
                    <a:pt x="466" y="1031"/>
                    <a:pt x="467" y="1040"/>
                    <a:pt x="467" y="1050"/>
                  </a:cubicBezTo>
                  <a:lnTo>
                    <a:pt x="467" y="1056"/>
                  </a:lnTo>
                  <a:close/>
                  <a:moveTo>
                    <a:pt x="535" y="948"/>
                  </a:moveTo>
                  <a:cubicBezTo>
                    <a:pt x="563" y="948"/>
                    <a:pt x="563" y="948"/>
                    <a:pt x="563" y="948"/>
                  </a:cubicBezTo>
                  <a:cubicBezTo>
                    <a:pt x="563" y="918"/>
                    <a:pt x="563" y="918"/>
                    <a:pt x="563" y="918"/>
                  </a:cubicBezTo>
                  <a:cubicBezTo>
                    <a:pt x="535" y="918"/>
                    <a:pt x="535" y="918"/>
                    <a:pt x="535" y="918"/>
                  </a:cubicBezTo>
                  <a:lnTo>
                    <a:pt x="535" y="948"/>
                  </a:lnTo>
                  <a:close/>
                  <a:moveTo>
                    <a:pt x="536" y="1135"/>
                  </a:moveTo>
                  <a:cubicBezTo>
                    <a:pt x="562" y="1135"/>
                    <a:pt x="562" y="1135"/>
                    <a:pt x="562" y="1135"/>
                  </a:cubicBezTo>
                  <a:cubicBezTo>
                    <a:pt x="562" y="978"/>
                    <a:pt x="562" y="978"/>
                    <a:pt x="562" y="978"/>
                  </a:cubicBezTo>
                  <a:cubicBezTo>
                    <a:pt x="536" y="978"/>
                    <a:pt x="536" y="978"/>
                    <a:pt x="536" y="978"/>
                  </a:cubicBezTo>
                  <a:lnTo>
                    <a:pt x="536" y="1135"/>
                  </a:lnTo>
                  <a:close/>
                  <a:moveTo>
                    <a:pt x="608" y="1135"/>
                  </a:moveTo>
                  <a:cubicBezTo>
                    <a:pt x="634" y="1135"/>
                    <a:pt x="634" y="1135"/>
                    <a:pt x="634" y="1135"/>
                  </a:cubicBezTo>
                  <a:cubicBezTo>
                    <a:pt x="634" y="1042"/>
                    <a:pt x="634" y="1042"/>
                    <a:pt x="634" y="1042"/>
                  </a:cubicBezTo>
                  <a:cubicBezTo>
                    <a:pt x="634" y="1034"/>
                    <a:pt x="636" y="1027"/>
                    <a:pt x="638" y="1022"/>
                  </a:cubicBezTo>
                  <a:cubicBezTo>
                    <a:pt x="641" y="1017"/>
                    <a:pt x="645" y="1013"/>
                    <a:pt x="650" y="1008"/>
                  </a:cubicBezTo>
                  <a:cubicBezTo>
                    <a:pt x="655" y="1004"/>
                    <a:pt x="660" y="1001"/>
                    <a:pt x="666" y="999"/>
                  </a:cubicBezTo>
                  <a:cubicBezTo>
                    <a:pt x="671" y="997"/>
                    <a:pt x="677" y="996"/>
                    <a:pt x="683" y="996"/>
                  </a:cubicBezTo>
                  <a:cubicBezTo>
                    <a:pt x="694" y="996"/>
                    <a:pt x="702" y="999"/>
                    <a:pt x="707" y="1004"/>
                  </a:cubicBezTo>
                  <a:cubicBezTo>
                    <a:pt x="713" y="1010"/>
                    <a:pt x="715" y="1021"/>
                    <a:pt x="715" y="1035"/>
                  </a:cubicBezTo>
                  <a:cubicBezTo>
                    <a:pt x="715" y="1135"/>
                    <a:pt x="715" y="1135"/>
                    <a:pt x="715" y="1135"/>
                  </a:cubicBezTo>
                  <a:cubicBezTo>
                    <a:pt x="742" y="1135"/>
                    <a:pt x="742" y="1135"/>
                    <a:pt x="742" y="1135"/>
                  </a:cubicBezTo>
                  <a:cubicBezTo>
                    <a:pt x="742" y="1030"/>
                    <a:pt x="742" y="1030"/>
                    <a:pt x="742" y="1030"/>
                  </a:cubicBezTo>
                  <a:cubicBezTo>
                    <a:pt x="742" y="1011"/>
                    <a:pt x="737" y="997"/>
                    <a:pt x="729" y="987"/>
                  </a:cubicBezTo>
                  <a:cubicBezTo>
                    <a:pt x="720" y="978"/>
                    <a:pt x="707" y="973"/>
                    <a:pt x="689" y="973"/>
                  </a:cubicBezTo>
                  <a:cubicBezTo>
                    <a:pt x="679" y="973"/>
                    <a:pt x="669" y="975"/>
                    <a:pt x="660" y="979"/>
                  </a:cubicBezTo>
                  <a:cubicBezTo>
                    <a:pt x="650" y="984"/>
                    <a:pt x="642" y="991"/>
                    <a:pt x="634" y="1002"/>
                  </a:cubicBezTo>
                  <a:cubicBezTo>
                    <a:pt x="634" y="978"/>
                    <a:pt x="634" y="978"/>
                    <a:pt x="634" y="978"/>
                  </a:cubicBezTo>
                  <a:cubicBezTo>
                    <a:pt x="608" y="978"/>
                    <a:pt x="608" y="978"/>
                    <a:pt x="608" y="978"/>
                  </a:cubicBezTo>
                  <a:lnTo>
                    <a:pt x="608" y="1135"/>
                  </a:lnTo>
                  <a:close/>
                  <a:moveTo>
                    <a:pt x="890" y="1091"/>
                  </a:moveTo>
                  <a:cubicBezTo>
                    <a:pt x="887" y="1099"/>
                    <a:pt x="883" y="1106"/>
                    <a:pt x="877" y="1111"/>
                  </a:cubicBezTo>
                  <a:cubicBezTo>
                    <a:pt x="871" y="1116"/>
                    <a:pt x="862" y="1118"/>
                    <a:pt x="848" y="1118"/>
                  </a:cubicBezTo>
                  <a:cubicBezTo>
                    <a:pt x="841" y="1118"/>
                    <a:pt x="834" y="1117"/>
                    <a:pt x="828" y="1114"/>
                  </a:cubicBezTo>
                  <a:cubicBezTo>
                    <a:pt x="822" y="1111"/>
                    <a:pt x="817" y="1107"/>
                    <a:pt x="813" y="1102"/>
                  </a:cubicBezTo>
                  <a:cubicBezTo>
                    <a:pt x="809" y="1097"/>
                    <a:pt x="806" y="1092"/>
                    <a:pt x="804" y="1085"/>
                  </a:cubicBezTo>
                  <a:cubicBezTo>
                    <a:pt x="802" y="1078"/>
                    <a:pt x="801" y="1071"/>
                    <a:pt x="801" y="1063"/>
                  </a:cubicBezTo>
                  <a:cubicBezTo>
                    <a:pt x="918" y="1063"/>
                    <a:pt x="918" y="1063"/>
                    <a:pt x="918" y="1063"/>
                  </a:cubicBezTo>
                  <a:cubicBezTo>
                    <a:pt x="918" y="1049"/>
                    <a:pt x="918" y="1049"/>
                    <a:pt x="918" y="1049"/>
                  </a:cubicBezTo>
                  <a:cubicBezTo>
                    <a:pt x="918" y="1038"/>
                    <a:pt x="916" y="1028"/>
                    <a:pt x="914" y="1019"/>
                  </a:cubicBezTo>
                  <a:cubicBezTo>
                    <a:pt x="911" y="1009"/>
                    <a:pt x="907" y="1001"/>
                    <a:pt x="901" y="994"/>
                  </a:cubicBezTo>
                  <a:cubicBezTo>
                    <a:pt x="896" y="988"/>
                    <a:pt x="888" y="982"/>
                    <a:pt x="880" y="979"/>
                  </a:cubicBezTo>
                  <a:cubicBezTo>
                    <a:pt x="871" y="975"/>
                    <a:pt x="861" y="973"/>
                    <a:pt x="848" y="973"/>
                  </a:cubicBezTo>
                  <a:cubicBezTo>
                    <a:pt x="838" y="973"/>
                    <a:pt x="828" y="975"/>
                    <a:pt x="819" y="978"/>
                  </a:cubicBezTo>
                  <a:cubicBezTo>
                    <a:pt x="810" y="982"/>
                    <a:pt x="802" y="988"/>
                    <a:pt x="795" y="995"/>
                  </a:cubicBezTo>
                  <a:cubicBezTo>
                    <a:pt x="788" y="1002"/>
                    <a:pt x="783" y="1011"/>
                    <a:pt x="780" y="1021"/>
                  </a:cubicBezTo>
                  <a:cubicBezTo>
                    <a:pt x="776" y="1032"/>
                    <a:pt x="774" y="1044"/>
                    <a:pt x="774" y="1057"/>
                  </a:cubicBezTo>
                  <a:cubicBezTo>
                    <a:pt x="774" y="1083"/>
                    <a:pt x="781" y="1103"/>
                    <a:pt x="793" y="1118"/>
                  </a:cubicBezTo>
                  <a:cubicBezTo>
                    <a:pt x="806" y="1132"/>
                    <a:pt x="824" y="1140"/>
                    <a:pt x="848" y="1140"/>
                  </a:cubicBezTo>
                  <a:cubicBezTo>
                    <a:pt x="869" y="1140"/>
                    <a:pt x="884" y="1135"/>
                    <a:pt x="895" y="1126"/>
                  </a:cubicBezTo>
                  <a:cubicBezTo>
                    <a:pt x="906" y="1118"/>
                    <a:pt x="913" y="1106"/>
                    <a:pt x="915" y="1091"/>
                  </a:cubicBezTo>
                  <a:lnTo>
                    <a:pt x="890" y="1091"/>
                  </a:lnTo>
                  <a:close/>
                  <a:moveTo>
                    <a:pt x="802" y="1043"/>
                  </a:moveTo>
                  <a:cubicBezTo>
                    <a:pt x="803" y="1027"/>
                    <a:pt x="808" y="1014"/>
                    <a:pt x="815" y="1006"/>
                  </a:cubicBezTo>
                  <a:cubicBezTo>
                    <a:pt x="823" y="997"/>
                    <a:pt x="834" y="993"/>
                    <a:pt x="848" y="993"/>
                  </a:cubicBezTo>
                  <a:cubicBezTo>
                    <a:pt x="856" y="993"/>
                    <a:pt x="862" y="994"/>
                    <a:pt x="868" y="997"/>
                  </a:cubicBezTo>
                  <a:cubicBezTo>
                    <a:pt x="873" y="999"/>
                    <a:pt x="878" y="1003"/>
                    <a:pt x="881" y="1007"/>
                  </a:cubicBezTo>
                  <a:cubicBezTo>
                    <a:pt x="885" y="1011"/>
                    <a:pt x="887" y="1016"/>
                    <a:pt x="889" y="1023"/>
                  </a:cubicBezTo>
                  <a:cubicBezTo>
                    <a:pt x="890" y="1029"/>
                    <a:pt x="891" y="1035"/>
                    <a:pt x="891" y="1043"/>
                  </a:cubicBezTo>
                  <a:lnTo>
                    <a:pt x="802" y="1043"/>
                  </a:lnTo>
                  <a:close/>
                  <a:moveTo>
                    <a:pt x="1062" y="1091"/>
                  </a:moveTo>
                  <a:cubicBezTo>
                    <a:pt x="1060" y="1099"/>
                    <a:pt x="1056" y="1106"/>
                    <a:pt x="1050" y="1111"/>
                  </a:cubicBezTo>
                  <a:cubicBezTo>
                    <a:pt x="1044" y="1116"/>
                    <a:pt x="1034" y="1118"/>
                    <a:pt x="1021" y="1118"/>
                  </a:cubicBezTo>
                  <a:cubicBezTo>
                    <a:pt x="1013" y="1118"/>
                    <a:pt x="1007" y="1117"/>
                    <a:pt x="1001" y="1114"/>
                  </a:cubicBezTo>
                  <a:cubicBezTo>
                    <a:pt x="995" y="1111"/>
                    <a:pt x="990" y="1107"/>
                    <a:pt x="986" y="1102"/>
                  </a:cubicBezTo>
                  <a:cubicBezTo>
                    <a:pt x="982" y="1097"/>
                    <a:pt x="979" y="1092"/>
                    <a:pt x="977" y="1085"/>
                  </a:cubicBezTo>
                  <a:cubicBezTo>
                    <a:pt x="975" y="1078"/>
                    <a:pt x="974" y="1071"/>
                    <a:pt x="974" y="1063"/>
                  </a:cubicBezTo>
                  <a:cubicBezTo>
                    <a:pt x="1090" y="1063"/>
                    <a:pt x="1090" y="1063"/>
                    <a:pt x="1090" y="1063"/>
                  </a:cubicBezTo>
                  <a:cubicBezTo>
                    <a:pt x="1090" y="1049"/>
                    <a:pt x="1090" y="1049"/>
                    <a:pt x="1090" y="1049"/>
                  </a:cubicBezTo>
                  <a:cubicBezTo>
                    <a:pt x="1090" y="1038"/>
                    <a:pt x="1089" y="1028"/>
                    <a:pt x="1086" y="1019"/>
                  </a:cubicBezTo>
                  <a:cubicBezTo>
                    <a:pt x="1083" y="1009"/>
                    <a:pt x="1079" y="1001"/>
                    <a:pt x="1074" y="994"/>
                  </a:cubicBezTo>
                  <a:cubicBezTo>
                    <a:pt x="1068" y="988"/>
                    <a:pt x="1061" y="982"/>
                    <a:pt x="1052" y="979"/>
                  </a:cubicBezTo>
                  <a:cubicBezTo>
                    <a:pt x="1044" y="975"/>
                    <a:pt x="1033" y="973"/>
                    <a:pt x="1021" y="973"/>
                  </a:cubicBezTo>
                  <a:cubicBezTo>
                    <a:pt x="1010" y="973"/>
                    <a:pt x="1000" y="975"/>
                    <a:pt x="991" y="978"/>
                  </a:cubicBezTo>
                  <a:cubicBezTo>
                    <a:pt x="982" y="982"/>
                    <a:pt x="974" y="988"/>
                    <a:pt x="968" y="995"/>
                  </a:cubicBezTo>
                  <a:cubicBezTo>
                    <a:pt x="961" y="1002"/>
                    <a:pt x="956" y="1011"/>
                    <a:pt x="952" y="1021"/>
                  </a:cubicBezTo>
                  <a:cubicBezTo>
                    <a:pt x="949" y="1032"/>
                    <a:pt x="947" y="1044"/>
                    <a:pt x="947" y="1057"/>
                  </a:cubicBezTo>
                  <a:cubicBezTo>
                    <a:pt x="947" y="1083"/>
                    <a:pt x="953" y="1103"/>
                    <a:pt x="966" y="1118"/>
                  </a:cubicBezTo>
                  <a:cubicBezTo>
                    <a:pt x="979" y="1132"/>
                    <a:pt x="997" y="1140"/>
                    <a:pt x="1021" y="1140"/>
                  </a:cubicBezTo>
                  <a:cubicBezTo>
                    <a:pt x="1041" y="1140"/>
                    <a:pt x="1057" y="1135"/>
                    <a:pt x="1068" y="1126"/>
                  </a:cubicBezTo>
                  <a:cubicBezTo>
                    <a:pt x="1078" y="1118"/>
                    <a:pt x="1085" y="1106"/>
                    <a:pt x="1088" y="1091"/>
                  </a:cubicBezTo>
                  <a:lnTo>
                    <a:pt x="1062" y="1091"/>
                  </a:lnTo>
                  <a:close/>
                  <a:moveTo>
                    <a:pt x="974" y="1043"/>
                  </a:moveTo>
                  <a:cubicBezTo>
                    <a:pt x="976" y="1027"/>
                    <a:pt x="980" y="1014"/>
                    <a:pt x="988" y="1006"/>
                  </a:cubicBezTo>
                  <a:cubicBezTo>
                    <a:pt x="996" y="997"/>
                    <a:pt x="1007" y="993"/>
                    <a:pt x="1021" y="993"/>
                  </a:cubicBezTo>
                  <a:cubicBezTo>
                    <a:pt x="1028" y="993"/>
                    <a:pt x="1035" y="994"/>
                    <a:pt x="1040" y="997"/>
                  </a:cubicBezTo>
                  <a:cubicBezTo>
                    <a:pt x="1046" y="999"/>
                    <a:pt x="1050" y="1003"/>
                    <a:pt x="1054" y="1007"/>
                  </a:cubicBezTo>
                  <a:cubicBezTo>
                    <a:pt x="1057" y="1011"/>
                    <a:pt x="1060" y="1016"/>
                    <a:pt x="1061" y="1023"/>
                  </a:cubicBezTo>
                  <a:cubicBezTo>
                    <a:pt x="1063" y="1029"/>
                    <a:pt x="1064" y="1035"/>
                    <a:pt x="1064" y="1043"/>
                  </a:cubicBezTo>
                  <a:lnTo>
                    <a:pt x="974" y="1043"/>
                  </a:lnTo>
                  <a:close/>
                  <a:moveTo>
                    <a:pt x="1127" y="1135"/>
                  </a:moveTo>
                  <a:cubicBezTo>
                    <a:pt x="1153" y="1135"/>
                    <a:pt x="1153" y="1135"/>
                    <a:pt x="1153" y="1135"/>
                  </a:cubicBezTo>
                  <a:cubicBezTo>
                    <a:pt x="1153" y="1041"/>
                    <a:pt x="1153" y="1041"/>
                    <a:pt x="1153" y="1041"/>
                  </a:cubicBezTo>
                  <a:cubicBezTo>
                    <a:pt x="1153" y="1035"/>
                    <a:pt x="1155" y="1029"/>
                    <a:pt x="1157" y="1024"/>
                  </a:cubicBezTo>
                  <a:cubicBezTo>
                    <a:pt x="1160" y="1019"/>
                    <a:pt x="1163" y="1014"/>
                    <a:pt x="1168" y="1010"/>
                  </a:cubicBezTo>
                  <a:cubicBezTo>
                    <a:pt x="1172" y="1006"/>
                    <a:pt x="1177" y="1003"/>
                    <a:pt x="1182" y="1002"/>
                  </a:cubicBezTo>
                  <a:cubicBezTo>
                    <a:pt x="1187" y="1000"/>
                    <a:pt x="1192" y="999"/>
                    <a:pt x="1197" y="999"/>
                  </a:cubicBezTo>
                  <a:cubicBezTo>
                    <a:pt x="1199" y="999"/>
                    <a:pt x="1202" y="999"/>
                    <a:pt x="1204" y="1000"/>
                  </a:cubicBezTo>
                  <a:cubicBezTo>
                    <a:pt x="1206" y="1000"/>
                    <a:pt x="1208" y="1000"/>
                    <a:pt x="1210" y="1001"/>
                  </a:cubicBezTo>
                  <a:cubicBezTo>
                    <a:pt x="1213" y="976"/>
                    <a:pt x="1213" y="976"/>
                    <a:pt x="1213" y="976"/>
                  </a:cubicBezTo>
                  <a:cubicBezTo>
                    <a:pt x="1209" y="975"/>
                    <a:pt x="1205" y="975"/>
                    <a:pt x="1199" y="975"/>
                  </a:cubicBezTo>
                  <a:cubicBezTo>
                    <a:pt x="1190" y="975"/>
                    <a:pt x="1182" y="977"/>
                    <a:pt x="1174" y="982"/>
                  </a:cubicBezTo>
                  <a:cubicBezTo>
                    <a:pt x="1166" y="987"/>
                    <a:pt x="1159" y="993"/>
                    <a:pt x="1153" y="1002"/>
                  </a:cubicBezTo>
                  <a:cubicBezTo>
                    <a:pt x="1153" y="978"/>
                    <a:pt x="1153" y="978"/>
                    <a:pt x="1153" y="978"/>
                  </a:cubicBezTo>
                  <a:cubicBezTo>
                    <a:pt x="1127" y="978"/>
                    <a:pt x="1127" y="978"/>
                    <a:pt x="1127" y="978"/>
                  </a:cubicBezTo>
                  <a:lnTo>
                    <a:pt x="1127" y="1135"/>
                  </a:lnTo>
                  <a:close/>
                  <a:moveTo>
                    <a:pt x="1237" y="948"/>
                  </a:moveTo>
                  <a:cubicBezTo>
                    <a:pt x="1266" y="948"/>
                    <a:pt x="1266" y="948"/>
                    <a:pt x="1266" y="948"/>
                  </a:cubicBezTo>
                  <a:cubicBezTo>
                    <a:pt x="1266" y="918"/>
                    <a:pt x="1266" y="918"/>
                    <a:pt x="1266" y="918"/>
                  </a:cubicBezTo>
                  <a:cubicBezTo>
                    <a:pt x="1237" y="918"/>
                    <a:pt x="1237" y="918"/>
                    <a:pt x="1237" y="918"/>
                  </a:cubicBezTo>
                  <a:lnTo>
                    <a:pt x="1237" y="948"/>
                  </a:lnTo>
                  <a:close/>
                  <a:moveTo>
                    <a:pt x="1238" y="1135"/>
                  </a:moveTo>
                  <a:cubicBezTo>
                    <a:pt x="1265" y="1135"/>
                    <a:pt x="1265" y="1135"/>
                    <a:pt x="1265" y="1135"/>
                  </a:cubicBezTo>
                  <a:cubicBezTo>
                    <a:pt x="1265" y="978"/>
                    <a:pt x="1265" y="978"/>
                    <a:pt x="1265" y="978"/>
                  </a:cubicBezTo>
                  <a:cubicBezTo>
                    <a:pt x="1238" y="978"/>
                    <a:pt x="1238" y="978"/>
                    <a:pt x="1238" y="978"/>
                  </a:cubicBezTo>
                  <a:lnTo>
                    <a:pt x="1238" y="1135"/>
                  </a:lnTo>
                  <a:close/>
                  <a:moveTo>
                    <a:pt x="1308" y="1135"/>
                  </a:moveTo>
                  <a:cubicBezTo>
                    <a:pt x="1334" y="1135"/>
                    <a:pt x="1334" y="1135"/>
                    <a:pt x="1334" y="1135"/>
                  </a:cubicBezTo>
                  <a:cubicBezTo>
                    <a:pt x="1334" y="1042"/>
                    <a:pt x="1334" y="1042"/>
                    <a:pt x="1334" y="1042"/>
                  </a:cubicBezTo>
                  <a:cubicBezTo>
                    <a:pt x="1334" y="1034"/>
                    <a:pt x="1336" y="1027"/>
                    <a:pt x="1338" y="1022"/>
                  </a:cubicBezTo>
                  <a:cubicBezTo>
                    <a:pt x="1341" y="1017"/>
                    <a:pt x="1345" y="1013"/>
                    <a:pt x="1350" y="1008"/>
                  </a:cubicBezTo>
                  <a:cubicBezTo>
                    <a:pt x="1354" y="1004"/>
                    <a:pt x="1360" y="1001"/>
                    <a:pt x="1365" y="999"/>
                  </a:cubicBezTo>
                  <a:cubicBezTo>
                    <a:pt x="1371" y="997"/>
                    <a:pt x="1377" y="996"/>
                    <a:pt x="1383" y="996"/>
                  </a:cubicBezTo>
                  <a:cubicBezTo>
                    <a:pt x="1394" y="996"/>
                    <a:pt x="1402" y="999"/>
                    <a:pt x="1407" y="1004"/>
                  </a:cubicBezTo>
                  <a:cubicBezTo>
                    <a:pt x="1412" y="1010"/>
                    <a:pt x="1415" y="1021"/>
                    <a:pt x="1415" y="1035"/>
                  </a:cubicBezTo>
                  <a:cubicBezTo>
                    <a:pt x="1415" y="1135"/>
                    <a:pt x="1415" y="1135"/>
                    <a:pt x="1415" y="1135"/>
                  </a:cubicBezTo>
                  <a:cubicBezTo>
                    <a:pt x="1442" y="1135"/>
                    <a:pt x="1442" y="1135"/>
                    <a:pt x="1442" y="1135"/>
                  </a:cubicBezTo>
                  <a:cubicBezTo>
                    <a:pt x="1442" y="1030"/>
                    <a:pt x="1442" y="1030"/>
                    <a:pt x="1442" y="1030"/>
                  </a:cubicBezTo>
                  <a:cubicBezTo>
                    <a:pt x="1442" y="1011"/>
                    <a:pt x="1437" y="997"/>
                    <a:pt x="1429" y="987"/>
                  </a:cubicBezTo>
                  <a:cubicBezTo>
                    <a:pt x="1420" y="978"/>
                    <a:pt x="1407" y="973"/>
                    <a:pt x="1389" y="973"/>
                  </a:cubicBezTo>
                  <a:cubicBezTo>
                    <a:pt x="1379" y="973"/>
                    <a:pt x="1369" y="975"/>
                    <a:pt x="1360" y="979"/>
                  </a:cubicBezTo>
                  <a:cubicBezTo>
                    <a:pt x="1350" y="984"/>
                    <a:pt x="1342" y="991"/>
                    <a:pt x="1334" y="1002"/>
                  </a:cubicBezTo>
                  <a:cubicBezTo>
                    <a:pt x="1334" y="978"/>
                    <a:pt x="1334" y="978"/>
                    <a:pt x="1334" y="978"/>
                  </a:cubicBezTo>
                  <a:cubicBezTo>
                    <a:pt x="1308" y="978"/>
                    <a:pt x="1308" y="978"/>
                    <a:pt x="1308" y="978"/>
                  </a:cubicBezTo>
                  <a:lnTo>
                    <a:pt x="1308" y="1135"/>
                  </a:lnTo>
                  <a:close/>
                  <a:moveTo>
                    <a:pt x="1481" y="1149"/>
                  </a:moveTo>
                  <a:cubicBezTo>
                    <a:pt x="1483" y="1166"/>
                    <a:pt x="1490" y="1179"/>
                    <a:pt x="1502" y="1186"/>
                  </a:cubicBezTo>
                  <a:cubicBezTo>
                    <a:pt x="1513" y="1193"/>
                    <a:pt x="1530" y="1197"/>
                    <a:pt x="1550" y="1197"/>
                  </a:cubicBezTo>
                  <a:cubicBezTo>
                    <a:pt x="1565" y="1197"/>
                    <a:pt x="1576" y="1195"/>
                    <a:pt x="1586" y="1191"/>
                  </a:cubicBezTo>
                  <a:cubicBezTo>
                    <a:pt x="1595" y="1187"/>
                    <a:pt x="1602" y="1181"/>
                    <a:pt x="1607" y="1173"/>
                  </a:cubicBezTo>
                  <a:cubicBezTo>
                    <a:pt x="1612" y="1166"/>
                    <a:pt x="1616" y="1157"/>
                    <a:pt x="1618" y="1146"/>
                  </a:cubicBezTo>
                  <a:cubicBezTo>
                    <a:pt x="1620" y="1135"/>
                    <a:pt x="1621" y="1123"/>
                    <a:pt x="1621" y="1109"/>
                  </a:cubicBezTo>
                  <a:cubicBezTo>
                    <a:pt x="1621" y="978"/>
                    <a:pt x="1621" y="978"/>
                    <a:pt x="1621" y="978"/>
                  </a:cubicBezTo>
                  <a:cubicBezTo>
                    <a:pt x="1594" y="978"/>
                    <a:pt x="1594" y="978"/>
                    <a:pt x="1594" y="978"/>
                  </a:cubicBezTo>
                  <a:cubicBezTo>
                    <a:pt x="1594" y="998"/>
                    <a:pt x="1594" y="998"/>
                    <a:pt x="1594" y="998"/>
                  </a:cubicBezTo>
                  <a:cubicBezTo>
                    <a:pt x="1587" y="988"/>
                    <a:pt x="1579" y="982"/>
                    <a:pt x="1571" y="978"/>
                  </a:cubicBezTo>
                  <a:cubicBezTo>
                    <a:pt x="1562" y="975"/>
                    <a:pt x="1554" y="973"/>
                    <a:pt x="1545" y="973"/>
                  </a:cubicBezTo>
                  <a:cubicBezTo>
                    <a:pt x="1534" y="973"/>
                    <a:pt x="1524" y="975"/>
                    <a:pt x="1516" y="979"/>
                  </a:cubicBezTo>
                  <a:cubicBezTo>
                    <a:pt x="1507" y="982"/>
                    <a:pt x="1500" y="988"/>
                    <a:pt x="1494" y="995"/>
                  </a:cubicBezTo>
                  <a:cubicBezTo>
                    <a:pt x="1488" y="1002"/>
                    <a:pt x="1483" y="1010"/>
                    <a:pt x="1480" y="1020"/>
                  </a:cubicBezTo>
                  <a:cubicBezTo>
                    <a:pt x="1477" y="1030"/>
                    <a:pt x="1475" y="1041"/>
                    <a:pt x="1475" y="1053"/>
                  </a:cubicBezTo>
                  <a:cubicBezTo>
                    <a:pt x="1475" y="1064"/>
                    <a:pt x="1476" y="1074"/>
                    <a:pt x="1479" y="1083"/>
                  </a:cubicBezTo>
                  <a:cubicBezTo>
                    <a:pt x="1482" y="1093"/>
                    <a:pt x="1486" y="1101"/>
                    <a:pt x="1491" y="1108"/>
                  </a:cubicBezTo>
                  <a:cubicBezTo>
                    <a:pt x="1497" y="1116"/>
                    <a:pt x="1504" y="1121"/>
                    <a:pt x="1512" y="1125"/>
                  </a:cubicBezTo>
                  <a:cubicBezTo>
                    <a:pt x="1521" y="1130"/>
                    <a:pt x="1530" y="1132"/>
                    <a:pt x="1542" y="1132"/>
                  </a:cubicBezTo>
                  <a:cubicBezTo>
                    <a:pt x="1553" y="1132"/>
                    <a:pt x="1563" y="1129"/>
                    <a:pt x="1572" y="1125"/>
                  </a:cubicBezTo>
                  <a:cubicBezTo>
                    <a:pt x="1581" y="1120"/>
                    <a:pt x="1588" y="1113"/>
                    <a:pt x="1594" y="1105"/>
                  </a:cubicBezTo>
                  <a:cubicBezTo>
                    <a:pt x="1594" y="1122"/>
                    <a:pt x="1594" y="1122"/>
                    <a:pt x="1594" y="1122"/>
                  </a:cubicBezTo>
                  <a:cubicBezTo>
                    <a:pt x="1594" y="1139"/>
                    <a:pt x="1591" y="1153"/>
                    <a:pt x="1585" y="1162"/>
                  </a:cubicBezTo>
                  <a:cubicBezTo>
                    <a:pt x="1578" y="1171"/>
                    <a:pt x="1567" y="1176"/>
                    <a:pt x="1550" y="1176"/>
                  </a:cubicBezTo>
                  <a:cubicBezTo>
                    <a:pt x="1536" y="1176"/>
                    <a:pt x="1526" y="1174"/>
                    <a:pt x="1520" y="1170"/>
                  </a:cubicBezTo>
                  <a:cubicBezTo>
                    <a:pt x="1514" y="1166"/>
                    <a:pt x="1509" y="1159"/>
                    <a:pt x="1507" y="1149"/>
                  </a:cubicBezTo>
                  <a:lnTo>
                    <a:pt x="1481" y="1149"/>
                  </a:lnTo>
                  <a:close/>
                  <a:moveTo>
                    <a:pt x="1595" y="1056"/>
                  </a:moveTo>
                  <a:cubicBezTo>
                    <a:pt x="1595" y="1065"/>
                    <a:pt x="1593" y="1073"/>
                    <a:pt x="1591" y="1079"/>
                  </a:cubicBezTo>
                  <a:cubicBezTo>
                    <a:pt x="1589" y="1086"/>
                    <a:pt x="1585" y="1092"/>
                    <a:pt x="1581" y="1096"/>
                  </a:cubicBezTo>
                  <a:cubicBezTo>
                    <a:pt x="1577" y="1101"/>
                    <a:pt x="1572" y="1104"/>
                    <a:pt x="1566" y="1106"/>
                  </a:cubicBezTo>
                  <a:cubicBezTo>
                    <a:pt x="1560" y="1109"/>
                    <a:pt x="1554" y="1110"/>
                    <a:pt x="1547" y="1110"/>
                  </a:cubicBezTo>
                  <a:cubicBezTo>
                    <a:pt x="1542" y="1110"/>
                    <a:pt x="1536" y="1109"/>
                    <a:pt x="1531" y="1107"/>
                  </a:cubicBezTo>
                  <a:cubicBezTo>
                    <a:pt x="1526" y="1105"/>
                    <a:pt x="1521" y="1101"/>
                    <a:pt x="1517" y="1097"/>
                  </a:cubicBezTo>
                  <a:cubicBezTo>
                    <a:pt x="1513" y="1093"/>
                    <a:pt x="1510" y="1087"/>
                    <a:pt x="1507" y="1079"/>
                  </a:cubicBezTo>
                  <a:cubicBezTo>
                    <a:pt x="1505" y="1072"/>
                    <a:pt x="1503" y="1063"/>
                    <a:pt x="1503" y="1053"/>
                  </a:cubicBezTo>
                  <a:cubicBezTo>
                    <a:pt x="1503" y="1042"/>
                    <a:pt x="1504" y="1033"/>
                    <a:pt x="1507" y="1026"/>
                  </a:cubicBezTo>
                  <a:cubicBezTo>
                    <a:pt x="1509" y="1019"/>
                    <a:pt x="1512" y="1013"/>
                    <a:pt x="1516" y="1008"/>
                  </a:cubicBezTo>
                  <a:cubicBezTo>
                    <a:pt x="1521" y="1003"/>
                    <a:pt x="1525" y="1000"/>
                    <a:pt x="1531" y="998"/>
                  </a:cubicBezTo>
                  <a:cubicBezTo>
                    <a:pt x="1537" y="996"/>
                    <a:pt x="1543" y="995"/>
                    <a:pt x="1549" y="995"/>
                  </a:cubicBezTo>
                  <a:cubicBezTo>
                    <a:pt x="1555" y="995"/>
                    <a:pt x="1561" y="996"/>
                    <a:pt x="1566" y="998"/>
                  </a:cubicBezTo>
                  <a:cubicBezTo>
                    <a:pt x="1572" y="999"/>
                    <a:pt x="1577" y="1003"/>
                    <a:pt x="1581" y="1007"/>
                  </a:cubicBezTo>
                  <a:cubicBezTo>
                    <a:pt x="1585" y="1012"/>
                    <a:pt x="1589" y="1017"/>
                    <a:pt x="1591" y="1024"/>
                  </a:cubicBezTo>
                  <a:cubicBezTo>
                    <a:pt x="1593" y="1031"/>
                    <a:pt x="1595" y="1040"/>
                    <a:pt x="1595" y="1050"/>
                  </a:cubicBezTo>
                  <a:lnTo>
                    <a:pt x="1595" y="10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sz="1700"/>
            </a:p>
          </p:txBody>
        </p:sp>
      </p:grpSp>
      <p:sp>
        <p:nvSpPr>
          <p:cNvPr id="20" name="Textplatzhalter 19"/>
          <p:cNvSpPr>
            <a:spLocks noGrp="1"/>
          </p:cNvSpPr>
          <p:nvPr>
            <p:ph type="body" sz="quarter" idx="12" hasCustomPrompt="1"/>
          </p:nvPr>
        </p:nvSpPr>
        <p:spPr>
          <a:xfrm>
            <a:off x="0" y="2484003"/>
            <a:ext cx="4373295" cy="361037"/>
          </a:xfrm>
          <a:solidFill>
            <a:schemeClr val="accent1"/>
          </a:solidFill>
        </p:spPr>
        <p:txBody>
          <a:bodyPr vert="horz" wrap="none" lIns="576000" tIns="32400" rIns="72000" bIns="54000" rtlCol="0" anchor="t" anchorCtr="0">
            <a:spAutoFit/>
          </a:bodyPr>
          <a:lstStyle>
            <a:lvl1pPr>
              <a:defRPr lang="de-DE" sz="1800" b="0" baseline="0" dirty="0" smtClean="0">
                <a:solidFill>
                  <a:schemeClr val="bg1"/>
                </a:solidFill>
                <a:latin typeface="+mn-lt"/>
                <a:cs typeface="+mn-cs"/>
              </a:defRPr>
            </a:lvl1pPr>
          </a:lstStyle>
          <a:p>
            <a:pPr lvl="0">
              <a:lnSpc>
                <a:spcPts val="2300"/>
              </a:lnSpc>
              <a:spcBef>
                <a:spcPts val="800"/>
              </a:spcBef>
            </a:pPr>
            <a:r>
              <a:rPr lang="de-DE" dirty="0" smtClean="0"/>
              <a:t>Maximal 3 Streifen, links oder rechts</a:t>
            </a:r>
          </a:p>
        </p:txBody>
      </p:sp>
      <p:sp>
        <p:nvSpPr>
          <p:cNvPr id="22" name="Textplatzhalter 21"/>
          <p:cNvSpPr>
            <a:spLocks noGrp="1"/>
          </p:cNvSpPr>
          <p:nvPr>
            <p:ph type="body" sz="quarter" idx="13" hasCustomPrompt="1"/>
          </p:nvPr>
        </p:nvSpPr>
        <p:spPr>
          <a:xfrm>
            <a:off x="0" y="2880047"/>
            <a:ext cx="4373295" cy="361037"/>
          </a:xfrm>
          <a:solidFill>
            <a:schemeClr val="accent1"/>
          </a:solidFill>
        </p:spPr>
        <p:txBody>
          <a:bodyPr vert="horz" wrap="none" lIns="576000" tIns="32400" rIns="72000" bIns="54000" rtlCol="0" anchor="t" anchorCtr="0">
            <a:spAutoFit/>
          </a:bodyPr>
          <a:lstStyle>
            <a:lvl1pPr>
              <a:defRPr lang="de-DE" sz="1800" b="0" baseline="0" dirty="0" smtClean="0">
                <a:solidFill>
                  <a:schemeClr val="bg1"/>
                </a:solidFill>
                <a:latin typeface="+mn-lt"/>
                <a:cs typeface="+mn-cs"/>
              </a:defRPr>
            </a:lvl1pPr>
          </a:lstStyle>
          <a:p>
            <a:pPr lvl="0">
              <a:lnSpc>
                <a:spcPts val="2300"/>
              </a:lnSpc>
              <a:spcBef>
                <a:spcPts val="800"/>
              </a:spcBef>
            </a:pPr>
            <a:r>
              <a:rPr lang="de-DE" dirty="0" smtClean="0"/>
              <a:t>Maximal 3 Streifen, links oder rechts</a:t>
            </a:r>
          </a:p>
        </p:txBody>
      </p:sp>
      <p:sp>
        <p:nvSpPr>
          <p:cNvPr id="25" name="Textplatzhalter 21"/>
          <p:cNvSpPr>
            <a:spLocks noGrp="1"/>
          </p:cNvSpPr>
          <p:nvPr>
            <p:ph type="body" sz="quarter" idx="14" hasCustomPrompt="1"/>
          </p:nvPr>
        </p:nvSpPr>
        <p:spPr>
          <a:xfrm>
            <a:off x="7147589" y="2484003"/>
            <a:ext cx="4373295" cy="361037"/>
          </a:xfrm>
          <a:solidFill>
            <a:schemeClr val="accent1"/>
          </a:solidFill>
        </p:spPr>
        <p:txBody>
          <a:bodyPr vert="horz" wrap="none" lIns="72000" tIns="32400" rIns="576000" bIns="54000" rtlCol="0" anchor="t" anchorCtr="0">
            <a:spAutoFit/>
          </a:bodyPr>
          <a:lstStyle>
            <a:lvl1pPr algn="r">
              <a:defRPr lang="de-DE" sz="1800" b="0" baseline="0" dirty="0" smtClean="0">
                <a:solidFill>
                  <a:schemeClr val="bg1"/>
                </a:solidFill>
                <a:latin typeface="+mn-lt"/>
                <a:cs typeface="+mn-cs"/>
              </a:defRPr>
            </a:lvl1pPr>
          </a:lstStyle>
          <a:p>
            <a:pPr lvl="0">
              <a:lnSpc>
                <a:spcPts val="2300"/>
              </a:lnSpc>
              <a:spcBef>
                <a:spcPts val="800"/>
              </a:spcBef>
            </a:pPr>
            <a:r>
              <a:rPr lang="de-DE" dirty="0" smtClean="0"/>
              <a:t>Maximal 3 Streifen, links oder rechts</a:t>
            </a:r>
          </a:p>
        </p:txBody>
      </p:sp>
      <p:sp>
        <p:nvSpPr>
          <p:cNvPr id="26" name="Textplatzhalter 21"/>
          <p:cNvSpPr>
            <a:spLocks noGrp="1"/>
          </p:cNvSpPr>
          <p:nvPr>
            <p:ph type="body" sz="quarter" idx="15" hasCustomPrompt="1"/>
          </p:nvPr>
        </p:nvSpPr>
        <p:spPr>
          <a:xfrm>
            <a:off x="7147589" y="2880047"/>
            <a:ext cx="4373295" cy="361037"/>
          </a:xfrm>
          <a:solidFill>
            <a:schemeClr val="accent1"/>
          </a:solidFill>
        </p:spPr>
        <p:txBody>
          <a:bodyPr vert="horz" wrap="none" lIns="72000" tIns="32400" rIns="576000" bIns="54000" rtlCol="0" anchor="t" anchorCtr="0">
            <a:spAutoFit/>
          </a:bodyPr>
          <a:lstStyle>
            <a:lvl1pPr algn="r">
              <a:defRPr lang="de-DE" sz="1800" b="0" baseline="0" dirty="0" smtClean="0">
                <a:solidFill>
                  <a:schemeClr val="bg1"/>
                </a:solidFill>
                <a:latin typeface="+mn-lt"/>
                <a:cs typeface="+mn-cs"/>
              </a:defRPr>
            </a:lvl1pPr>
          </a:lstStyle>
          <a:p>
            <a:pPr lvl="0">
              <a:lnSpc>
                <a:spcPts val="2300"/>
              </a:lnSpc>
              <a:spcBef>
                <a:spcPts val="800"/>
              </a:spcBef>
            </a:pPr>
            <a:r>
              <a:rPr lang="de-DE" dirty="0" smtClean="0"/>
              <a:t>Maximal 3 Streifen, links oder rechts</a:t>
            </a:r>
          </a:p>
        </p:txBody>
      </p:sp>
    </p:spTree>
    <p:extLst>
      <p:ext uri="{BB962C8B-B14F-4D97-AF65-F5344CB8AC3E}">
        <p14:creationId xmlns:p14="http://schemas.microsoft.com/office/powerpoint/2010/main" val="31437303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screen picture, blue logo">
    <p:spTree>
      <p:nvGrpSpPr>
        <p:cNvPr id="1" name=""/>
        <p:cNvGrpSpPr/>
        <p:nvPr/>
      </p:nvGrpSpPr>
      <p:grpSpPr>
        <a:xfrm>
          <a:off x="0" y="0"/>
          <a:ext cx="0" cy="0"/>
          <a:chOff x="0" y="0"/>
          <a:chExt cx="0" cy="0"/>
        </a:xfrm>
      </p:grpSpPr>
      <p:sp>
        <p:nvSpPr>
          <p:cNvPr id="13" name="Textplatzhalter 5"/>
          <p:cNvSpPr>
            <a:spLocks noGrp="1"/>
          </p:cNvSpPr>
          <p:nvPr>
            <p:ph type="body" sz="quarter" idx="16" hasCustomPrompt="1"/>
          </p:nvPr>
        </p:nvSpPr>
        <p:spPr>
          <a:xfrm rot="16200000">
            <a:off x="-1376213" y="4543896"/>
            <a:ext cx="2880320" cy="128685"/>
          </a:xfrm>
        </p:spPr>
        <p:txBody>
          <a:bodyPr lIns="72000" tIns="36000"/>
          <a:lstStyle>
            <a:lvl1pPr>
              <a:defRPr sz="600" b="0"/>
            </a:lvl1pPr>
            <a:lvl2pPr>
              <a:defRPr sz="700" b="0"/>
            </a:lvl2pPr>
            <a:lvl3pPr>
              <a:defRPr sz="700" b="0"/>
            </a:lvl3pPr>
            <a:lvl4pPr>
              <a:defRPr sz="700" b="0"/>
            </a:lvl4pPr>
            <a:lvl5pPr>
              <a:defRPr sz="700" b="0"/>
            </a:lvl5pPr>
          </a:lstStyle>
          <a:p>
            <a:pPr lvl="0"/>
            <a:r>
              <a:rPr lang="de-DE" dirty="0" smtClean="0"/>
              <a:t>Bildquelle eingeben</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‹Nr.›</a:t>
            </a:fld>
            <a:endParaRPr lang="de-DE" dirty="0"/>
          </a:p>
        </p:txBody>
      </p:sp>
      <p:sp>
        <p:nvSpPr>
          <p:cNvPr id="8" name="Textplatzhalter 19"/>
          <p:cNvSpPr>
            <a:spLocks noGrp="1"/>
          </p:cNvSpPr>
          <p:nvPr>
            <p:ph type="body" sz="quarter" idx="12" hasCustomPrompt="1"/>
          </p:nvPr>
        </p:nvSpPr>
        <p:spPr>
          <a:xfrm>
            <a:off x="0" y="2484003"/>
            <a:ext cx="4373295" cy="361037"/>
          </a:xfrm>
          <a:solidFill>
            <a:schemeClr val="accent1"/>
          </a:solidFill>
        </p:spPr>
        <p:txBody>
          <a:bodyPr vert="horz" wrap="none" lIns="576000" tIns="32400" rIns="72000" bIns="54000" rtlCol="0" anchor="t" anchorCtr="0">
            <a:spAutoFit/>
          </a:bodyPr>
          <a:lstStyle>
            <a:lvl1pPr>
              <a:spcBef>
                <a:spcPts val="0"/>
              </a:spcBef>
              <a:defRPr lang="de-DE" sz="1800" b="0" baseline="0" smtClean="0">
                <a:solidFill>
                  <a:schemeClr val="bg1"/>
                </a:solidFill>
                <a:latin typeface="+mn-lt"/>
                <a:cs typeface="+mn-cs"/>
              </a:defRPr>
            </a:lvl1pPr>
            <a:lvl2pPr>
              <a:defRPr lang="de-DE" sz="1700" smtClean="0">
                <a:latin typeface="+mn-lt"/>
                <a:cs typeface="+mn-cs"/>
              </a:defRPr>
            </a:lvl2pPr>
            <a:lvl3pPr>
              <a:defRPr lang="de-DE" sz="1700" smtClean="0">
                <a:latin typeface="+mn-lt"/>
                <a:cs typeface="+mn-cs"/>
              </a:defRPr>
            </a:lvl3pPr>
            <a:lvl4pPr>
              <a:defRPr lang="de-DE" sz="1700" smtClean="0">
                <a:latin typeface="+mn-lt"/>
                <a:cs typeface="+mn-cs"/>
              </a:defRPr>
            </a:lvl4pPr>
            <a:lvl5pPr>
              <a:defRPr lang="de-DE" sz="1700">
                <a:latin typeface="+mn-lt"/>
                <a:cs typeface="+mn-cs"/>
              </a:defRPr>
            </a:lvl5pPr>
          </a:lstStyle>
          <a:p>
            <a:pPr lvl="0">
              <a:lnSpc>
                <a:spcPts val="2300"/>
              </a:lnSpc>
              <a:spcBef>
                <a:spcPts val="800"/>
              </a:spcBef>
            </a:pPr>
            <a:r>
              <a:rPr lang="de-DE" dirty="0" smtClean="0"/>
              <a:t>Maximal 3 Streifen, links oder rechts</a:t>
            </a:r>
          </a:p>
        </p:txBody>
      </p:sp>
      <p:sp>
        <p:nvSpPr>
          <p:cNvPr id="9" name="Textplatzhalter 21"/>
          <p:cNvSpPr>
            <a:spLocks noGrp="1"/>
          </p:cNvSpPr>
          <p:nvPr>
            <p:ph type="body" sz="quarter" idx="13" hasCustomPrompt="1"/>
          </p:nvPr>
        </p:nvSpPr>
        <p:spPr>
          <a:xfrm>
            <a:off x="0" y="2880047"/>
            <a:ext cx="4373295" cy="361037"/>
          </a:xfrm>
          <a:solidFill>
            <a:schemeClr val="accent1"/>
          </a:solidFill>
        </p:spPr>
        <p:txBody>
          <a:bodyPr vert="horz" wrap="none" lIns="576000" tIns="32400" rIns="72000" bIns="54000" rtlCol="0" anchor="t" anchorCtr="0">
            <a:spAutoFit/>
          </a:bodyPr>
          <a:lstStyle>
            <a:lvl1pPr>
              <a:defRPr lang="de-DE" sz="1800" b="0" baseline="0" dirty="0" smtClean="0">
                <a:solidFill>
                  <a:schemeClr val="bg1"/>
                </a:solidFill>
                <a:latin typeface="+mn-lt"/>
                <a:cs typeface="+mn-cs"/>
              </a:defRPr>
            </a:lvl1pPr>
          </a:lstStyle>
          <a:p>
            <a:pPr lvl="0">
              <a:lnSpc>
                <a:spcPts val="2300"/>
              </a:lnSpc>
              <a:spcBef>
                <a:spcPts val="800"/>
              </a:spcBef>
            </a:pPr>
            <a:r>
              <a:rPr lang="de-DE" dirty="0" smtClean="0"/>
              <a:t>Maximal 3 Streifen, links oder rechts</a:t>
            </a:r>
          </a:p>
        </p:txBody>
      </p:sp>
      <p:sp>
        <p:nvSpPr>
          <p:cNvPr id="10" name="Textplatzhalter 21"/>
          <p:cNvSpPr>
            <a:spLocks noGrp="1"/>
          </p:cNvSpPr>
          <p:nvPr>
            <p:ph type="body" sz="quarter" idx="14" hasCustomPrompt="1"/>
          </p:nvPr>
        </p:nvSpPr>
        <p:spPr>
          <a:xfrm>
            <a:off x="7147589" y="2484003"/>
            <a:ext cx="4373295" cy="361037"/>
          </a:xfrm>
          <a:solidFill>
            <a:schemeClr val="accent1"/>
          </a:solidFill>
        </p:spPr>
        <p:txBody>
          <a:bodyPr vert="horz" wrap="none" lIns="72000" tIns="32400" rIns="576000" bIns="54000" rtlCol="0" anchor="t" anchorCtr="0">
            <a:spAutoFit/>
          </a:bodyPr>
          <a:lstStyle>
            <a:lvl1pPr algn="r">
              <a:defRPr lang="de-DE" sz="1800" b="0" baseline="0" dirty="0" smtClean="0">
                <a:solidFill>
                  <a:schemeClr val="bg1"/>
                </a:solidFill>
                <a:latin typeface="+mn-lt"/>
                <a:cs typeface="+mn-cs"/>
              </a:defRPr>
            </a:lvl1pPr>
          </a:lstStyle>
          <a:p>
            <a:pPr lvl="0">
              <a:lnSpc>
                <a:spcPts val="2300"/>
              </a:lnSpc>
              <a:spcBef>
                <a:spcPts val="800"/>
              </a:spcBef>
            </a:pPr>
            <a:r>
              <a:rPr lang="de-DE" dirty="0" smtClean="0"/>
              <a:t>Maximal 3 Streifen, links oder rechts</a:t>
            </a:r>
          </a:p>
        </p:txBody>
      </p:sp>
      <p:sp>
        <p:nvSpPr>
          <p:cNvPr id="11" name="Textplatzhalter 21"/>
          <p:cNvSpPr>
            <a:spLocks noGrp="1"/>
          </p:cNvSpPr>
          <p:nvPr>
            <p:ph type="body" sz="quarter" idx="15" hasCustomPrompt="1"/>
          </p:nvPr>
        </p:nvSpPr>
        <p:spPr>
          <a:xfrm>
            <a:off x="7147589" y="2880047"/>
            <a:ext cx="4373295" cy="361037"/>
          </a:xfrm>
          <a:solidFill>
            <a:schemeClr val="accent1"/>
          </a:solidFill>
        </p:spPr>
        <p:txBody>
          <a:bodyPr vert="horz" wrap="none" lIns="72000" tIns="32400" rIns="576000" bIns="54000" rtlCol="0" anchor="t" anchorCtr="0">
            <a:spAutoFit/>
          </a:bodyPr>
          <a:lstStyle>
            <a:lvl1pPr algn="r">
              <a:defRPr lang="de-DE" sz="1800" b="0" baseline="0" dirty="0" smtClean="0">
                <a:solidFill>
                  <a:schemeClr val="bg1"/>
                </a:solidFill>
                <a:latin typeface="+mn-lt"/>
                <a:cs typeface="+mn-cs"/>
              </a:defRPr>
            </a:lvl1pPr>
          </a:lstStyle>
          <a:p>
            <a:pPr lvl="0">
              <a:lnSpc>
                <a:spcPts val="2300"/>
              </a:lnSpc>
              <a:spcBef>
                <a:spcPts val="800"/>
              </a:spcBef>
            </a:pPr>
            <a:r>
              <a:rPr lang="de-DE" dirty="0" smtClean="0"/>
              <a:t>Maximal 3 Streifen, links oder rechts</a:t>
            </a:r>
          </a:p>
        </p:txBody>
      </p:sp>
    </p:spTree>
    <p:extLst>
      <p:ext uri="{BB962C8B-B14F-4D97-AF65-F5344CB8AC3E}">
        <p14:creationId xmlns:p14="http://schemas.microsoft.com/office/powerpoint/2010/main" val="268343198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act slide">
    <p:spTree>
      <p:nvGrpSpPr>
        <p:cNvPr id="1" name=""/>
        <p:cNvGrpSpPr/>
        <p:nvPr/>
      </p:nvGrpSpPr>
      <p:grpSpPr>
        <a:xfrm>
          <a:off x="0" y="0"/>
          <a:ext cx="0" cy="0"/>
          <a:chOff x="0" y="0"/>
          <a:chExt cx="0" cy="0"/>
        </a:xfrm>
      </p:grpSpPr>
      <p:grpSp>
        <p:nvGrpSpPr>
          <p:cNvPr id="7" name="Gruppieren 6"/>
          <p:cNvGrpSpPr/>
          <p:nvPr userDrawn="1"/>
        </p:nvGrpSpPr>
        <p:grpSpPr bwMode="gray">
          <a:xfrm>
            <a:off x="2" y="-273"/>
            <a:ext cx="11520488" cy="6480447"/>
            <a:chOff x="2" y="-273"/>
            <a:chExt cx="11520488" cy="6480447"/>
          </a:xfrm>
        </p:grpSpPr>
        <p:grpSp>
          <p:nvGrpSpPr>
            <p:cNvPr id="37" name="Gruppieren 36"/>
            <p:cNvGrpSpPr/>
            <p:nvPr/>
          </p:nvGrpSpPr>
          <p:grpSpPr bwMode="gray">
            <a:xfrm>
              <a:off x="2" y="-1"/>
              <a:ext cx="11520488" cy="6480175"/>
              <a:chOff x="2" y="-1"/>
              <a:chExt cx="11522075" cy="6480175"/>
            </a:xfrm>
          </p:grpSpPr>
          <p:sp>
            <p:nvSpPr>
              <p:cNvPr id="40" name="Rectangle 3"/>
              <p:cNvSpPr>
                <a:spLocks noChangeArrowheads="1"/>
              </p:cNvSpPr>
              <p:nvPr userDrawn="1"/>
            </p:nvSpPr>
            <p:spPr bwMode="gray">
              <a:xfrm>
                <a:off x="2" y="-1"/>
                <a:ext cx="11522075" cy="6480175"/>
              </a:xfrm>
              <a:prstGeom prst="rect">
                <a:avLst/>
              </a:prstGeom>
              <a:solidFill>
                <a:srgbClr val="0C386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41" name="Rectangle 4"/>
              <p:cNvSpPr>
                <a:spLocks noChangeArrowheads="1"/>
              </p:cNvSpPr>
              <p:nvPr userDrawn="1"/>
            </p:nvSpPr>
            <p:spPr bwMode="gray">
              <a:xfrm>
                <a:off x="4284000" y="-1"/>
                <a:ext cx="1476000" cy="6479763"/>
              </a:xfrm>
              <a:prstGeom prst="rect">
                <a:avLst/>
              </a:prstGeom>
              <a:solidFill>
                <a:srgbClr val="0E4A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42" name="Rectangle 5"/>
              <p:cNvSpPr>
                <a:spLocks noChangeArrowheads="1"/>
              </p:cNvSpPr>
              <p:nvPr userDrawn="1"/>
            </p:nvSpPr>
            <p:spPr bwMode="gray">
              <a:xfrm>
                <a:off x="2844000" y="-1"/>
                <a:ext cx="1476000" cy="6479763"/>
              </a:xfrm>
              <a:prstGeom prst="rect">
                <a:avLst/>
              </a:prstGeom>
              <a:solidFill>
                <a:srgbClr val="14639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43" name="Rectangle 6"/>
              <p:cNvSpPr>
                <a:spLocks noChangeArrowheads="1"/>
              </p:cNvSpPr>
              <p:nvPr userDrawn="1"/>
            </p:nvSpPr>
            <p:spPr bwMode="gray">
              <a:xfrm>
                <a:off x="1404000" y="-1"/>
                <a:ext cx="1476000" cy="6479763"/>
              </a:xfrm>
              <a:prstGeom prst="rect">
                <a:avLst/>
              </a:prstGeom>
              <a:solidFill>
                <a:srgbClr val="009F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44" name="Rectangle 7"/>
              <p:cNvSpPr>
                <a:spLocks noChangeArrowheads="1"/>
              </p:cNvSpPr>
              <p:nvPr userDrawn="1"/>
            </p:nvSpPr>
            <p:spPr bwMode="gray">
              <a:xfrm>
                <a:off x="2" y="-1"/>
                <a:ext cx="1439466" cy="6479763"/>
              </a:xfrm>
              <a:prstGeom prst="rect">
                <a:avLst/>
              </a:prstGeom>
              <a:solidFill>
                <a:srgbClr val="5DAE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grpSp>
        <p:grpSp>
          <p:nvGrpSpPr>
            <p:cNvPr id="34" name="Gruppieren 33"/>
            <p:cNvGrpSpPr>
              <a:grpSpLocks noChangeAspect="1"/>
            </p:cNvGrpSpPr>
            <p:nvPr/>
          </p:nvGrpSpPr>
          <p:grpSpPr bwMode="gray">
            <a:xfrm>
              <a:off x="8892059" y="-273"/>
              <a:ext cx="2484809" cy="1296000"/>
              <a:chOff x="9577461" y="0"/>
              <a:chExt cx="1656000" cy="863600"/>
            </a:xfrm>
          </p:grpSpPr>
          <p:sp>
            <p:nvSpPr>
              <p:cNvPr id="35" name="Rechteck 34"/>
              <p:cNvSpPr/>
              <p:nvPr userDrawn="1"/>
            </p:nvSpPr>
            <p:spPr bwMode="gray">
              <a:xfrm>
                <a:off x="9577461" y="0"/>
                <a:ext cx="1656000" cy="8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36" name="Freeform 5"/>
              <p:cNvSpPr>
                <a:spLocks noEditPoints="1"/>
              </p:cNvSpPr>
              <p:nvPr/>
            </p:nvSpPr>
            <p:spPr bwMode="gray">
              <a:xfrm>
                <a:off x="9883278" y="287759"/>
                <a:ext cx="1062335" cy="306398"/>
              </a:xfrm>
              <a:custGeom>
                <a:avLst/>
                <a:gdLst>
                  <a:gd name="T0" fmla="*/ 3413 w 4288"/>
                  <a:gd name="T1" fmla="*/ 24 h 1197"/>
                  <a:gd name="T2" fmla="*/ 4097 w 4288"/>
                  <a:gd name="T3" fmla="*/ 24 h 1197"/>
                  <a:gd name="T4" fmla="*/ 2683 w 4288"/>
                  <a:gd name="T5" fmla="*/ 627 h 1197"/>
                  <a:gd name="T6" fmla="*/ 2408 w 4288"/>
                  <a:gd name="T7" fmla="*/ 2 h 1197"/>
                  <a:gd name="T8" fmla="*/ 3204 w 4288"/>
                  <a:gd name="T9" fmla="*/ 356 h 1197"/>
                  <a:gd name="T10" fmla="*/ 2138 w 4288"/>
                  <a:gd name="T11" fmla="*/ 23 h 1197"/>
                  <a:gd name="T12" fmla="*/ 177 w 4288"/>
                  <a:gd name="T13" fmla="*/ 788 h 1197"/>
                  <a:gd name="T14" fmla="*/ 112 w 4288"/>
                  <a:gd name="T15" fmla="*/ 653 h 1197"/>
                  <a:gd name="T16" fmla="*/ 73 w 4288"/>
                  <a:gd name="T17" fmla="*/ 766 h 1197"/>
                  <a:gd name="T18" fmla="*/ 103 w 4288"/>
                  <a:gd name="T19" fmla="*/ 763 h 1197"/>
                  <a:gd name="T20" fmla="*/ 291 w 4288"/>
                  <a:gd name="T21" fmla="*/ 793 h 1197"/>
                  <a:gd name="T22" fmla="*/ 297 w 4288"/>
                  <a:gd name="T23" fmla="*/ 770 h 1197"/>
                  <a:gd name="T24" fmla="*/ 468 w 4288"/>
                  <a:gd name="T25" fmla="*/ 792 h 1197"/>
                  <a:gd name="T26" fmla="*/ 493 w 4288"/>
                  <a:gd name="T27" fmla="*/ 631 h 1197"/>
                  <a:gd name="T28" fmla="*/ 650 w 4288"/>
                  <a:gd name="T29" fmla="*/ 770 h 1197"/>
                  <a:gd name="T30" fmla="*/ 518 w 4288"/>
                  <a:gd name="T31" fmla="*/ 710 h 1197"/>
                  <a:gd name="T32" fmla="*/ 549 w 4288"/>
                  <a:gd name="T33" fmla="*/ 685 h 1197"/>
                  <a:gd name="T34" fmla="*/ 615 w 4288"/>
                  <a:gd name="T35" fmla="*/ 767 h 1197"/>
                  <a:gd name="T36" fmla="*/ 805 w 4288"/>
                  <a:gd name="T37" fmla="*/ 686 h 1197"/>
                  <a:gd name="T38" fmla="*/ 901 w 4288"/>
                  <a:gd name="T39" fmla="*/ 668 h 1197"/>
                  <a:gd name="T40" fmla="*/ 783 w 4288"/>
                  <a:gd name="T41" fmla="*/ 626 h 1197"/>
                  <a:gd name="T42" fmla="*/ 1113 w 4288"/>
                  <a:gd name="T43" fmla="*/ 675 h 1197"/>
                  <a:gd name="T44" fmla="*/ 1009 w 4288"/>
                  <a:gd name="T45" fmla="*/ 787 h 1197"/>
                  <a:gd name="T46" fmla="*/ 1042 w 4288"/>
                  <a:gd name="T47" fmla="*/ 648 h 1197"/>
                  <a:gd name="T48" fmla="*/ 1164 w 4288"/>
                  <a:gd name="T49" fmla="*/ 737 h 1197"/>
                  <a:gd name="T50" fmla="*/ 1196 w 4288"/>
                  <a:gd name="T51" fmla="*/ 763 h 1197"/>
                  <a:gd name="T52" fmla="*/ 1140 w 4288"/>
                  <a:gd name="T53" fmla="*/ 652 h 1197"/>
                  <a:gd name="T54" fmla="*/ 1297 w 4288"/>
                  <a:gd name="T55" fmla="*/ 631 h 1197"/>
                  <a:gd name="T56" fmla="*/ 1386 w 4288"/>
                  <a:gd name="T57" fmla="*/ 788 h 1197"/>
                  <a:gd name="T58" fmla="*/ 1622 w 4288"/>
                  <a:gd name="T59" fmla="*/ 672 h 1197"/>
                  <a:gd name="T60" fmla="*/ 1604 w 4288"/>
                  <a:gd name="T61" fmla="*/ 780 h 1197"/>
                  <a:gd name="T62" fmla="*/ 1510 w 4288"/>
                  <a:gd name="T63" fmla="*/ 697 h 1197"/>
                  <a:gd name="T64" fmla="*/ 139 w 4288"/>
                  <a:gd name="T65" fmla="*/ 1019 h 1197"/>
                  <a:gd name="T66" fmla="*/ 121 w 4288"/>
                  <a:gd name="T67" fmla="*/ 1126 h 1197"/>
                  <a:gd name="T68" fmla="*/ 27 w 4288"/>
                  <a:gd name="T69" fmla="*/ 1043 h 1197"/>
                  <a:gd name="T70" fmla="*/ 287 w 4288"/>
                  <a:gd name="T71" fmla="*/ 1135 h 1197"/>
                  <a:gd name="T72" fmla="*/ 353 w 4288"/>
                  <a:gd name="T73" fmla="*/ 1149 h 1197"/>
                  <a:gd name="T74" fmla="*/ 443 w 4288"/>
                  <a:gd name="T75" fmla="*/ 978 h 1197"/>
                  <a:gd name="T76" fmla="*/ 444 w 4288"/>
                  <a:gd name="T77" fmla="*/ 1125 h 1197"/>
                  <a:gd name="T78" fmla="*/ 453 w 4288"/>
                  <a:gd name="T79" fmla="*/ 1096 h 1197"/>
                  <a:gd name="T80" fmla="*/ 421 w 4288"/>
                  <a:gd name="T81" fmla="*/ 995 h 1197"/>
                  <a:gd name="T82" fmla="*/ 535 w 4288"/>
                  <a:gd name="T83" fmla="*/ 948 h 1197"/>
                  <a:gd name="T84" fmla="*/ 650 w 4288"/>
                  <a:gd name="T85" fmla="*/ 1008 h 1197"/>
                  <a:gd name="T86" fmla="*/ 660 w 4288"/>
                  <a:gd name="T87" fmla="*/ 979 h 1197"/>
                  <a:gd name="T88" fmla="*/ 804 w 4288"/>
                  <a:gd name="T89" fmla="*/ 1085 h 1197"/>
                  <a:gd name="T90" fmla="*/ 780 w 4288"/>
                  <a:gd name="T91" fmla="*/ 1021 h 1197"/>
                  <a:gd name="T92" fmla="*/ 868 w 4288"/>
                  <a:gd name="T93" fmla="*/ 997 h 1197"/>
                  <a:gd name="T94" fmla="*/ 977 w 4288"/>
                  <a:gd name="T95" fmla="*/ 1085 h 1197"/>
                  <a:gd name="T96" fmla="*/ 952 w 4288"/>
                  <a:gd name="T97" fmla="*/ 1021 h 1197"/>
                  <a:gd name="T98" fmla="*/ 1040 w 4288"/>
                  <a:gd name="T99" fmla="*/ 997 h 1197"/>
                  <a:gd name="T100" fmla="*/ 1182 w 4288"/>
                  <a:gd name="T101" fmla="*/ 1002 h 1197"/>
                  <a:gd name="T102" fmla="*/ 1127 w 4288"/>
                  <a:gd name="T103" fmla="*/ 1135 h 1197"/>
                  <a:gd name="T104" fmla="*/ 1238 w 4288"/>
                  <a:gd name="T105" fmla="*/ 1135 h 1197"/>
                  <a:gd name="T106" fmla="*/ 1415 w 4288"/>
                  <a:gd name="T107" fmla="*/ 1135 h 1197"/>
                  <a:gd name="T108" fmla="*/ 1481 w 4288"/>
                  <a:gd name="T109" fmla="*/ 1149 h 1197"/>
                  <a:gd name="T110" fmla="*/ 1571 w 4288"/>
                  <a:gd name="T111" fmla="*/ 978 h 1197"/>
                  <a:gd name="T112" fmla="*/ 1572 w 4288"/>
                  <a:gd name="T113" fmla="*/ 1125 h 1197"/>
                  <a:gd name="T114" fmla="*/ 1581 w 4288"/>
                  <a:gd name="T115" fmla="*/ 1096 h 1197"/>
                  <a:gd name="T116" fmla="*/ 1549 w 4288"/>
                  <a:gd name="T117" fmla="*/ 995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88" h="1197">
                    <a:moveTo>
                      <a:pt x="4287" y="24"/>
                    </a:moveTo>
                    <a:cubicBezTo>
                      <a:pt x="4287" y="24"/>
                      <a:pt x="4288" y="102"/>
                      <a:pt x="4287" y="196"/>
                    </a:cubicBezTo>
                    <a:cubicBezTo>
                      <a:pt x="4287" y="264"/>
                      <a:pt x="4287" y="341"/>
                      <a:pt x="4287" y="402"/>
                    </a:cubicBezTo>
                    <a:cubicBezTo>
                      <a:pt x="4287" y="469"/>
                      <a:pt x="4284" y="474"/>
                      <a:pt x="4282" y="519"/>
                    </a:cubicBezTo>
                    <a:cubicBezTo>
                      <a:pt x="4280" y="565"/>
                      <a:pt x="4271" y="642"/>
                      <a:pt x="4256" y="695"/>
                    </a:cubicBezTo>
                    <a:cubicBezTo>
                      <a:pt x="4189" y="927"/>
                      <a:pt x="3986" y="1130"/>
                      <a:pt x="3714" y="1133"/>
                    </a:cubicBezTo>
                    <a:cubicBezTo>
                      <a:pt x="3714" y="1133"/>
                      <a:pt x="3616" y="1134"/>
                      <a:pt x="3557" y="1134"/>
                    </a:cubicBezTo>
                    <a:cubicBezTo>
                      <a:pt x="3481" y="1134"/>
                      <a:pt x="3441" y="1134"/>
                      <a:pt x="3435" y="1134"/>
                    </a:cubicBezTo>
                    <a:cubicBezTo>
                      <a:pt x="3423" y="1134"/>
                      <a:pt x="3413" y="1123"/>
                      <a:pt x="3413" y="1112"/>
                    </a:cubicBezTo>
                    <a:cubicBezTo>
                      <a:pt x="3413" y="1098"/>
                      <a:pt x="3413" y="24"/>
                      <a:pt x="3413" y="24"/>
                    </a:cubicBezTo>
                    <a:cubicBezTo>
                      <a:pt x="3413" y="13"/>
                      <a:pt x="3420" y="0"/>
                      <a:pt x="3436" y="0"/>
                    </a:cubicBezTo>
                    <a:cubicBezTo>
                      <a:pt x="3587" y="0"/>
                      <a:pt x="3587" y="0"/>
                      <a:pt x="3587" y="0"/>
                    </a:cubicBezTo>
                    <a:cubicBezTo>
                      <a:pt x="3602" y="0"/>
                      <a:pt x="3611" y="11"/>
                      <a:pt x="3611" y="24"/>
                    </a:cubicBezTo>
                    <a:cubicBezTo>
                      <a:pt x="3611" y="934"/>
                      <a:pt x="3611" y="934"/>
                      <a:pt x="3611" y="934"/>
                    </a:cubicBezTo>
                    <a:cubicBezTo>
                      <a:pt x="3633" y="934"/>
                      <a:pt x="3649" y="934"/>
                      <a:pt x="3662" y="934"/>
                    </a:cubicBezTo>
                    <a:cubicBezTo>
                      <a:pt x="3715" y="934"/>
                      <a:pt x="3702" y="933"/>
                      <a:pt x="3703" y="933"/>
                    </a:cubicBezTo>
                    <a:cubicBezTo>
                      <a:pt x="3895" y="933"/>
                      <a:pt x="4050" y="789"/>
                      <a:pt x="4081" y="578"/>
                    </a:cubicBezTo>
                    <a:cubicBezTo>
                      <a:pt x="4092" y="503"/>
                      <a:pt x="4094" y="434"/>
                      <a:pt x="4096" y="379"/>
                    </a:cubicBezTo>
                    <a:cubicBezTo>
                      <a:pt x="4098" y="324"/>
                      <a:pt x="4097" y="198"/>
                      <a:pt x="4097" y="198"/>
                    </a:cubicBezTo>
                    <a:cubicBezTo>
                      <a:pt x="4097" y="24"/>
                      <a:pt x="4097" y="24"/>
                      <a:pt x="4097" y="24"/>
                    </a:cubicBezTo>
                    <a:cubicBezTo>
                      <a:pt x="4097" y="9"/>
                      <a:pt x="4106" y="0"/>
                      <a:pt x="4121" y="0"/>
                    </a:cubicBezTo>
                    <a:cubicBezTo>
                      <a:pt x="4264" y="0"/>
                      <a:pt x="4264" y="0"/>
                      <a:pt x="4264" y="0"/>
                    </a:cubicBezTo>
                    <a:cubicBezTo>
                      <a:pt x="4282" y="0"/>
                      <a:pt x="4287" y="9"/>
                      <a:pt x="4287" y="24"/>
                    </a:cubicBezTo>
                    <a:close/>
                    <a:moveTo>
                      <a:pt x="2874" y="1134"/>
                    </a:moveTo>
                    <a:cubicBezTo>
                      <a:pt x="2891" y="1134"/>
                      <a:pt x="2906" y="1124"/>
                      <a:pt x="2906" y="1111"/>
                    </a:cubicBezTo>
                    <a:cubicBezTo>
                      <a:pt x="2906" y="959"/>
                      <a:pt x="2906" y="959"/>
                      <a:pt x="2906" y="959"/>
                    </a:cubicBezTo>
                    <a:cubicBezTo>
                      <a:pt x="2906" y="944"/>
                      <a:pt x="2888" y="935"/>
                      <a:pt x="2875" y="935"/>
                    </a:cubicBezTo>
                    <a:cubicBezTo>
                      <a:pt x="2683" y="935"/>
                      <a:pt x="2683" y="935"/>
                      <a:pt x="2683" y="935"/>
                    </a:cubicBezTo>
                    <a:cubicBezTo>
                      <a:pt x="2576" y="935"/>
                      <a:pt x="2517" y="858"/>
                      <a:pt x="2517" y="781"/>
                    </a:cubicBezTo>
                    <a:cubicBezTo>
                      <a:pt x="2517" y="686"/>
                      <a:pt x="2594" y="627"/>
                      <a:pt x="2683" y="627"/>
                    </a:cubicBezTo>
                    <a:cubicBezTo>
                      <a:pt x="2882" y="627"/>
                      <a:pt x="2882" y="627"/>
                      <a:pt x="2882" y="627"/>
                    </a:cubicBezTo>
                    <a:cubicBezTo>
                      <a:pt x="2901" y="627"/>
                      <a:pt x="2906" y="614"/>
                      <a:pt x="2906" y="603"/>
                    </a:cubicBezTo>
                    <a:cubicBezTo>
                      <a:pt x="2906" y="452"/>
                      <a:pt x="2906" y="452"/>
                      <a:pt x="2906" y="452"/>
                    </a:cubicBezTo>
                    <a:cubicBezTo>
                      <a:pt x="2906" y="436"/>
                      <a:pt x="2896" y="428"/>
                      <a:pt x="2882" y="428"/>
                    </a:cubicBezTo>
                    <a:cubicBezTo>
                      <a:pt x="2882" y="428"/>
                      <a:pt x="2725" y="428"/>
                      <a:pt x="2683" y="428"/>
                    </a:cubicBezTo>
                    <a:cubicBezTo>
                      <a:pt x="2486" y="428"/>
                      <a:pt x="2310" y="540"/>
                      <a:pt x="2310" y="781"/>
                    </a:cubicBezTo>
                    <a:cubicBezTo>
                      <a:pt x="2310" y="956"/>
                      <a:pt x="2438" y="1134"/>
                      <a:pt x="2684" y="1134"/>
                    </a:cubicBezTo>
                    <a:cubicBezTo>
                      <a:pt x="2753" y="1134"/>
                      <a:pt x="2825" y="1134"/>
                      <a:pt x="2874" y="1134"/>
                    </a:cubicBezTo>
                    <a:close/>
                    <a:moveTo>
                      <a:pt x="2810" y="2"/>
                    </a:moveTo>
                    <a:cubicBezTo>
                      <a:pt x="2408" y="2"/>
                      <a:pt x="2408" y="2"/>
                      <a:pt x="2408" y="2"/>
                    </a:cubicBezTo>
                    <a:cubicBezTo>
                      <a:pt x="2393" y="2"/>
                      <a:pt x="2384" y="12"/>
                      <a:pt x="2384" y="24"/>
                    </a:cubicBezTo>
                    <a:cubicBezTo>
                      <a:pt x="2384" y="169"/>
                      <a:pt x="2384" y="169"/>
                      <a:pt x="2384" y="169"/>
                    </a:cubicBezTo>
                    <a:cubicBezTo>
                      <a:pt x="2384" y="186"/>
                      <a:pt x="2395" y="192"/>
                      <a:pt x="2408" y="192"/>
                    </a:cubicBezTo>
                    <a:cubicBezTo>
                      <a:pt x="2408" y="192"/>
                      <a:pt x="2809" y="192"/>
                      <a:pt x="2810" y="192"/>
                    </a:cubicBezTo>
                    <a:cubicBezTo>
                      <a:pt x="2956" y="192"/>
                      <a:pt x="3006" y="259"/>
                      <a:pt x="3006" y="394"/>
                    </a:cubicBezTo>
                    <a:cubicBezTo>
                      <a:pt x="3006" y="1112"/>
                      <a:pt x="3006" y="1112"/>
                      <a:pt x="3006" y="1112"/>
                    </a:cubicBezTo>
                    <a:cubicBezTo>
                      <a:pt x="3006" y="1127"/>
                      <a:pt x="3016" y="1134"/>
                      <a:pt x="3030" y="1134"/>
                    </a:cubicBezTo>
                    <a:cubicBezTo>
                      <a:pt x="3182" y="1134"/>
                      <a:pt x="3182" y="1134"/>
                      <a:pt x="3182" y="1134"/>
                    </a:cubicBezTo>
                    <a:cubicBezTo>
                      <a:pt x="3200" y="1134"/>
                      <a:pt x="3205" y="1126"/>
                      <a:pt x="3205" y="1111"/>
                    </a:cubicBezTo>
                    <a:cubicBezTo>
                      <a:pt x="3205" y="1111"/>
                      <a:pt x="3204" y="357"/>
                      <a:pt x="3204" y="356"/>
                    </a:cubicBezTo>
                    <a:cubicBezTo>
                      <a:pt x="3204" y="118"/>
                      <a:pt x="3077" y="2"/>
                      <a:pt x="2810" y="2"/>
                    </a:cubicBezTo>
                    <a:close/>
                    <a:moveTo>
                      <a:pt x="2138" y="23"/>
                    </a:moveTo>
                    <a:cubicBezTo>
                      <a:pt x="2138" y="11"/>
                      <a:pt x="2128" y="1"/>
                      <a:pt x="2115" y="1"/>
                    </a:cubicBezTo>
                    <a:cubicBezTo>
                      <a:pt x="1952" y="1"/>
                      <a:pt x="1952" y="1"/>
                      <a:pt x="1952" y="1"/>
                    </a:cubicBezTo>
                    <a:cubicBezTo>
                      <a:pt x="1940" y="1"/>
                      <a:pt x="1930" y="11"/>
                      <a:pt x="1930" y="23"/>
                    </a:cubicBezTo>
                    <a:cubicBezTo>
                      <a:pt x="1930" y="169"/>
                      <a:pt x="1930" y="169"/>
                      <a:pt x="1930" y="169"/>
                    </a:cubicBezTo>
                    <a:cubicBezTo>
                      <a:pt x="1930" y="182"/>
                      <a:pt x="1940" y="192"/>
                      <a:pt x="1952" y="192"/>
                    </a:cubicBezTo>
                    <a:cubicBezTo>
                      <a:pt x="2115" y="192"/>
                      <a:pt x="2115" y="192"/>
                      <a:pt x="2115" y="192"/>
                    </a:cubicBezTo>
                    <a:cubicBezTo>
                      <a:pt x="2128" y="192"/>
                      <a:pt x="2138" y="182"/>
                      <a:pt x="2138" y="169"/>
                    </a:cubicBezTo>
                    <a:lnTo>
                      <a:pt x="2138" y="23"/>
                    </a:lnTo>
                    <a:close/>
                    <a:moveTo>
                      <a:pt x="2137" y="312"/>
                    </a:moveTo>
                    <a:cubicBezTo>
                      <a:pt x="2137" y="299"/>
                      <a:pt x="2127" y="289"/>
                      <a:pt x="2114" y="289"/>
                    </a:cubicBezTo>
                    <a:cubicBezTo>
                      <a:pt x="1953" y="289"/>
                      <a:pt x="1953" y="289"/>
                      <a:pt x="1953" y="289"/>
                    </a:cubicBezTo>
                    <a:cubicBezTo>
                      <a:pt x="1941" y="289"/>
                      <a:pt x="1931" y="299"/>
                      <a:pt x="1931" y="312"/>
                    </a:cubicBezTo>
                    <a:cubicBezTo>
                      <a:pt x="1931" y="1112"/>
                      <a:pt x="1931" y="1112"/>
                      <a:pt x="1931" y="1112"/>
                    </a:cubicBezTo>
                    <a:cubicBezTo>
                      <a:pt x="1931" y="1124"/>
                      <a:pt x="1941" y="1134"/>
                      <a:pt x="1953" y="1134"/>
                    </a:cubicBezTo>
                    <a:cubicBezTo>
                      <a:pt x="2114" y="1134"/>
                      <a:pt x="2114" y="1134"/>
                      <a:pt x="2114" y="1134"/>
                    </a:cubicBezTo>
                    <a:cubicBezTo>
                      <a:pt x="2127" y="1134"/>
                      <a:pt x="2137" y="1124"/>
                      <a:pt x="2137" y="1112"/>
                    </a:cubicBezTo>
                    <a:lnTo>
                      <a:pt x="2137" y="312"/>
                    </a:lnTo>
                    <a:close/>
                    <a:moveTo>
                      <a:pt x="177" y="788"/>
                    </a:moveTo>
                    <a:cubicBezTo>
                      <a:pt x="202" y="788"/>
                      <a:pt x="202" y="788"/>
                      <a:pt x="202" y="788"/>
                    </a:cubicBezTo>
                    <a:cubicBezTo>
                      <a:pt x="202" y="686"/>
                      <a:pt x="202" y="686"/>
                      <a:pt x="202" y="686"/>
                    </a:cubicBezTo>
                    <a:cubicBezTo>
                      <a:pt x="202" y="677"/>
                      <a:pt x="201" y="669"/>
                      <a:pt x="199" y="661"/>
                    </a:cubicBezTo>
                    <a:cubicBezTo>
                      <a:pt x="197" y="654"/>
                      <a:pt x="193" y="647"/>
                      <a:pt x="188" y="642"/>
                    </a:cubicBezTo>
                    <a:cubicBezTo>
                      <a:pt x="184" y="637"/>
                      <a:pt x="177" y="633"/>
                      <a:pt x="169" y="630"/>
                    </a:cubicBezTo>
                    <a:cubicBezTo>
                      <a:pt x="162" y="628"/>
                      <a:pt x="152" y="626"/>
                      <a:pt x="141" y="626"/>
                    </a:cubicBezTo>
                    <a:cubicBezTo>
                      <a:pt x="122" y="626"/>
                      <a:pt x="108" y="630"/>
                      <a:pt x="97" y="636"/>
                    </a:cubicBezTo>
                    <a:cubicBezTo>
                      <a:pt x="86" y="643"/>
                      <a:pt x="79" y="653"/>
                      <a:pt x="77" y="668"/>
                    </a:cubicBezTo>
                    <a:cubicBezTo>
                      <a:pt x="101" y="670"/>
                      <a:pt x="101" y="670"/>
                      <a:pt x="101" y="670"/>
                    </a:cubicBezTo>
                    <a:cubicBezTo>
                      <a:pt x="102" y="663"/>
                      <a:pt x="106" y="657"/>
                      <a:pt x="112" y="653"/>
                    </a:cubicBezTo>
                    <a:cubicBezTo>
                      <a:pt x="118" y="649"/>
                      <a:pt x="127" y="647"/>
                      <a:pt x="140" y="647"/>
                    </a:cubicBezTo>
                    <a:cubicBezTo>
                      <a:pt x="153" y="647"/>
                      <a:pt x="162" y="650"/>
                      <a:pt x="167" y="656"/>
                    </a:cubicBezTo>
                    <a:cubicBezTo>
                      <a:pt x="173" y="662"/>
                      <a:pt x="176" y="671"/>
                      <a:pt x="176" y="685"/>
                    </a:cubicBezTo>
                    <a:cubicBezTo>
                      <a:pt x="176" y="691"/>
                      <a:pt x="176" y="691"/>
                      <a:pt x="176" y="691"/>
                    </a:cubicBezTo>
                    <a:cubicBezTo>
                      <a:pt x="149" y="692"/>
                      <a:pt x="149" y="692"/>
                      <a:pt x="149" y="692"/>
                    </a:cubicBezTo>
                    <a:cubicBezTo>
                      <a:pt x="139" y="692"/>
                      <a:pt x="129" y="693"/>
                      <a:pt x="119" y="695"/>
                    </a:cubicBezTo>
                    <a:cubicBezTo>
                      <a:pt x="110" y="696"/>
                      <a:pt x="101" y="699"/>
                      <a:pt x="94" y="703"/>
                    </a:cubicBezTo>
                    <a:cubicBezTo>
                      <a:pt x="86" y="707"/>
                      <a:pt x="80" y="712"/>
                      <a:pt x="76" y="719"/>
                    </a:cubicBezTo>
                    <a:cubicBezTo>
                      <a:pt x="71" y="725"/>
                      <a:pt x="69" y="734"/>
                      <a:pt x="69" y="745"/>
                    </a:cubicBezTo>
                    <a:cubicBezTo>
                      <a:pt x="69" y="753"/>
                      <a:pt x="70" y="760"/>
                      <a:pt x="73" y="766"/>
                    </a:cubicBezTo>
                    <a:cubicBezTo>
                      <a:pt x="75" y="771"/>
                      <a:pt x="79" y="776"/>
                      <a:pt x="84" y="780"/>
                    </a:cubicBezTo>
                    <a:cubicBezTo>
                      <a:pt x="88" y="784"/>
                      <a:pt x="94" y="787"/>
                      <a:pt x="101" y="789"/>
                    </a:cubicBezTo>
                    <a:cubicBezTo>
                      <a:pt x="107" y="791"/>
                      <a:pt x="115" y="792"/>
                      <a:pt x="122" y="792"/>
                    </a:cubicBezTo>
                    <a:cubicBezTo>
                      <a:pt x="135" y="792"/>
                      <a:pt x="146" y="789"/>
                      <a:pt x="155" y="785"/>
                    </a:cubicBezTo>
                    <a:cubicBezTo>
                      <a:pt x="164" y="780"/>
                      <a:pt x="171" y="774"/>
                      <a:pt x="177" y="767"/>
                    </a:cubicBezTo>
                    <a:lnTo>
                      <a:pt x="177" y="788"/>
                    </a:lnTo>
                    <a:close/>
                    <a:moveTo>
                      <a:pt x="176" y="727"/>
                    </a:moveTo>
                    <a:cubicBezTo>
                      <a:pt x="176" y="740"/>
                      <a:pt x="172" y="751"/>
                      <a:pt x="163" y="759"/>
                    </a:cubicBezTo>
                    <a:cubicBezTo>
                      <a:pt x="154" y="766"/>
                      <a:pt x="142" y="770"/>
                      <a:pt x="126" y="770"/>
                    </a:cubicBezTo>
                    <a:cubicBezTo>
                      <a:pt x="115" y="770"/>
                      <a:pt x="108" y="768"/>
                      <a:pt x="103" y="763"/>
                    </a:cubicBezTo>
                    <a:cubicBezTo>
                      <a:pt x="98" y="758"/>
                      <a:pt x="96" y="752"/>
                      <a:pt x="96" y="744"/>
                    </a:cubicBezTo>
                    <a:cubicBezTo>
                      <a:pt x="96" y="739"/>
                      <a:pt x="97" y="734"/>
                      <a:pt x="98" y="730"/>
                    </a:cubicBezTo>
                    <a:cubicBezTo>
                      <a:pt x="100" y="726"/>
                      <a:pt x="103" y="723"/>
                      <a:pt x="107" y="720"/>
                    </a:cubicBezTo>
                    <a:cubicBezTo>
                      <a:pt x="111" y="717"/>
                      <a:pt x="117" y="715"/>
                      <a:pt x="124" y="714"/>
                    </a:cubicBezTo>
                    <a:cubicBezTo>
                      <a:pt x="131" y="712"/>
                      <a:pt x="140" y="711"/>
                      <a:pt x="151" y="711"/>
                    </a:cubicBezTo>
                    <a:cubicBezTo>
                      <a:pt x="176" y="710"/>
                      <a:pt x="176" y="710"/>
                      <a:pt x="176" y="710"/>
                    </a:cubicBezTo>
                    <a:lnTo>
                      <a:pt x="176" y="727"/>
                    </a:lnTo>
                    <a:close/>
                    <a:moveTo>
                      <a:pt x="241" y="735"/>
                    </a:moveTo>
                    <a:cubicBezTo>
                      <a:pt x="241" y="755"/>
                      <a:pt x="245" y="769"/>
                      <a:pt x="253" y="779"/>
                    </a:cubicBezTo>
                    <a:cubicBezTo>
                      <a:pt x="261" y="788"/>
                      <a:pt x="274" y="793"/>
                      <a:pt x="291" y="793"/>
                    </a:cubicBezTo>
                    <a:cubicBezTo>
                      <a:pt x="302" y="793"/>
                      <a:pt x="311" y="791"/>
                      <a:pt x="320" y="786"/>
                    </a:cubicBezTo>
                    <a:cubicBezTo>
                      <a:pt x="329" y="782"/>
                      <a:pt x="337" y="774"/>
                      <a:pt x="345" y="764"/>
                    </a:cubicBezTo>
                    <a:cubicBezTo>
                      <a:pt x="345" y="788"/>
                      <a:pt x="345" y="788"/>
                      <a:pt x="345" y="788"/>
                    </a:cubicBezTo>
                    <a:cubicBezTo>
                      <a:pt x="371" y="788"/>
                      <a:pt x="371" y="788"/>
                      <a:pt x="371" y="788"/>
                    </a:cubicBezTo>
                    <a:cubicBezTo>
                      <a:pt x="371" y="631"/>
                      <a:pt x="371" y="631"/>
                      <a:pt x="371" y="631"/>
                    </a:cubicBezTo>
                    <a:cubicBezTo>
                      <a:pt x="345" y="631"/>
                      <a:pt x="345" y="631"/>
                      <a:pt x="345" y="631"/>
                    </a:cubicBezTo>
                    <a:cubicBezTo>
                      <a:pt x="345" y="724"/>
                      <a:pt x="345" y="724"/>
                      <a:pt x="345" y="724"/>
                    </a:cubicBezTo>
                    <a:cubicBezTo>
                      <a:pt x="345" y="732"/>
                      <a:pt x="344" y="739"/>
                      <a:pt x="341" y="744"/>
                    </a:cubicBezTo>
                    <a:cubicBezTo>
                      <a:pt x="338" y="748"/>
                      <a:pt x="334" y="753"/>
                      <a:pt x="329" y="758"/>
                    </a:cubicBezTo>
                    <a:cubicBezTo>
                      <a:pt x="320" y="766"/>
                      <a:pt x="309" y="770"/>
                      <a:pt x="297" y="770"/>
                    </a:cubicBezTo>
                    <a:cubicBezTo>
                      <a:pt x="287" y="770"/>
                      <a:pt x="279" y="767"/>
                      <a:pt x="274" y="761"/>
                    </a:cubicBezTo>
                    <a:cubicBezTo>
                      <a:pt x="269" y="755"/>
                      <a:pt x="267" y="745"/>
                      <a:pt x="267" y="730"/>
                    </a:cubicBezTo>
                    <a:cubicBezTo>
                      <a:pt x="267" y="631"/>
                      <a:pt x="267" y="631"/>
                      <a:pt x="267" y="631"/>
                    </a:cubicBezTo>
                    <a:cubicBezTo>
                      <a:pt x="241" y="631"/>
                      <a:pt x="241" y="631"/>
                      <a:pt x="241" y="631"/>
                    </a:cubicBezTo>
                    <a:lnTo>
                      <a:pt x="241" y="735"/>
                    </a:lnTo>
                    <a:close/>
                    <a:moveTo>
                      <a:pt x="425" y="737"/>
                    </a:moveTo>
                    <a:cubicBezTo>
                      <a:pt x="425" y="745"/>
                      <a:pt x="425" y="752"/>
                      <a:pt x="426" y="759"/>
                    </a:cubicBezTo>
                    <a:cubicBezTo>
                      <a:pt x="428" y="766"/>
                      <a:pt x="430" y="772"/>
                      <a:pt x="433" y="776"/>
                    </a:cubicBezTo>
                    <a:cubicBezTo>
                      <a:pt x="436" y="781"/>
                      <a:pt x="441" y="785"/>
                      <a:pt x="446" y="788"/>
                    </a:cubicBezTo>
                    <a:cubicBezTo>
                      <a:pt x="452" y="790"/>
                      <a:pt x="459" y="792"/>
                      <a:pt x="468" y="792"/>
                    </a:cubicBezTo>
                    <a:cubicBezTo>
                      <a:pt x="474" y="792"/>
                      <a:pt x="480" y="791"/>
                      <a:pt x="485" y="790"/>
                    </a:cubicBezTo>
                    <a:cubicBezTo>
                      <a:pt x="489" y="789"/>
                      <a:pt x="494" y="788"/>
                      <a:pt x="498" y="787"/>
                    </a:cubicBezTo>
                    <a:cubicBezTo>
                      <a:pt x="493" y="766"/>
                      <a:pt x="493" y="766"/>
                      <a:pt x="493" y="766"/>
                    </a:cubicBezTo>
                    <a:cubicBezTo>
                      <a:pt x="490" y="767"/>
                      <a:pt x="487" y="768"/>
                      <a:pt x="484" y="769"/>
                    </a:cubicBezTo>
                    <a:cubicBezTo>
                      <a:pt x="481" y="769"/>
                      <a:pt x="477" y="770"/>
                      <a:pt x="472" y="770"/>
                    </a:cubicBezTo>
                    <a:cubicBezTo>
                      <a:pt x="465" y="770"/>
                      <a:pt x="460" y="767"/>
                      <a:pt x="456" y="763"/>
                    </a:cubicBezTo>
                    <a:cubicBezTo>
                      <a:pt x="453" y="758"/>
                      <a:pt x="451" y="752"/>
                      <a:pt x="451" y="744"/>
                    </a:cubicBezTo>
                    <a:cubicBezTo>
                      <a:pt x="451" y="652"/>
                      <a:pt x="451" y="652"/>
                      <a:pt x="451" y="652"/>
                    </a:cubicBezTo>
                    <a:cubicBezTo>
                      <a:pt x="493" y="652"/>
                      <a:pt x="493" y="652"/>
                      <a:pt x="493" y="652"/>
                    </a:cubicBezTo>
                    <a:cubicBezTo>
                      <a:pt x="493" y="631"/>
                      <a:pt x="493" y="631"/>
                      <a:pt x="493" y="631"/>
                    </a:cubicBezTo>
                    <a:cubicBezTo>
                      <a:pt x="451" y="631"/>
                      <a:pt x="451" y="631"/>
                      <a:pt x="451" y="631"/>
                    </a:cubicBezTo>
                    <a:cubicBezTo>
                      <a:pt x="451" y="588"/>
                      <a:pt x="451" y="588"/>
                      <a:pt x="451" y="588"/>
                    </a:cubicBezTo>
                    <a:cubicBezTo>
                      <a:pt x="425" y="588"/>
                      <a:pt x="425" y="588"/>
                      <a:pt x="425" y="588"/>
                    </a:cubicBezTo>
                    <a:cubicBezTo>
                      <a:pt x="425" y="631"/>
                      <a:pt x="425" y="631"/>
                      <a:pt x="425" y="631"/>
                    </a:cubicBezTo>
                    <a:cubicBezTo>
                      <a:pt x="400" y="631"/>
                      <a:pt x="400" y="631"/>
                      <a:pt x="400" y="631"/>
                    </a:cubicBezTo>
                    <a:cubicBezTo>
                      <a:pt x="400" y="652"/>
                      <a:pt x="400" y="652"/>
                      <a:pt x="400" y="652"/>
                    </a:cubicBezTo>
                    <a:cubicBezTo>
                      <a:pt x="425" y="652"/>
                      <a:pt x="425" y="652"/>
                      <a:pt x="425" y="652"/>
                    </a:cubicBezTo>
                    <a:lnTo>
                      <a:pt x="425" y="737"/>
                    </a:lnTo>
                    <a:close/>
                    <a:moveTo>
                      <a:pt x="625" y="787"/>
                    </a:moveTo>
                    <a:cubicBezTo>
                      <a:pt x="635" y="783"/>
                      <a:pt x="643" y="778"/>
                      <a:pt x="650" y="770"/>
                    </a:cubicBezTo>
                    <a:cubicBezTo>
                      <a:pt x="656" y="763"/>
                      <a:pt x="661" y="754"/>
                      <a:pt x="665" y="744"/>
                    </a:cubicBezTo>
                    <a:cubicBezTo>
                      <a:pt x="668" y="734"/>
                      <a:pt x="670" y="722"/>
                      <a:pt x="670" y="709"/>
                    </a:cubicBezTo>
                    <a:cubicBezTo>
                      <a:pt x="670" y="696"/>
                      <a:pt x="668" y="685"/>
                      <a:pt x="665" y="675"/>
                    </a:cubicBezTo>
                    <a:cubicBezTo>
                      <a:pt x="661" y="665"/>
                      <a:pt x="656" y="656"/>
                      <a:pt x="650" y="649"/>
                    </a:cubicBezTo>
                    <a:cubicBezTo>
                      <a:pt x="643" y="642"/>
                      <a:pt x="635" y="636"/>
                      <a:pt x="626" y="632"/>
                    </a:cubicBezTo>
                    <a:cubicBezTo>
                      <a:pt x="617" y="628"/>
                      <a:pt x="606" y="626"/>
                      <a:pt x="594" y="626"/>
                    </a:cubicBezTo>
                    <a:cubicBezTo>
                      <a:pt x="583" y="626"/>
                      <a:pt x="572" y="628"/>
                      <a:pt x="563" y="632"/>
                    </a:cubicBezTo>
                    <a:cubicBezTo>
                      <a:pt x="553" y="636"/>
                      <a:pt x="545" y="642"/>
                      <a:pt x="539" y="649"/>
                    </a:cubicBezTo>
                    <a:cubicBezTo>
                      <a:pt x="532" y="656"/>
                      <a:pt x="527" y="665"/>
                      <a:pt x="523" y="676"/>
                    </a:cubicBezTo>
                    <a:cubicBezTo>
                      <a:pt x="520" y="686"/>
                      <a:pt x="518" y="697"/>
                      <a:pt x="518" y="710"/>
                    </a:cubicBezTo>
                    <a:cubicBezTo>
                      <a:pt x="518" y="723"/>
                      <a:pt x="520" y="735"/>
                      <a:pt x="523" y="745"/>
                    </a:cubicBezTo>
                    <a:cubicBezTo>
                      <a:pt x="526" y="755"/>
                      <a:pt x="531" y="764"/>
                      <a:pt x="538" y="771"/>
                    </a:cubicBezTo>
                    <a:cubicBezTo>
                      <a:pt x="544" y="778"/>
                      <a:pt x="552" y="784"/>
                      <a:pt x="562" y="787"/>
                    </a:cubicBezTo>
                    <a:cubicBezTo>
                      <a:pt x="571" y="791"/>
                      <a:pt x="581" y="793"/>
                      <a:pt x="593" y="793"/>
                    </a:cubicBezTo>
                    <a:cubicBezTo>
                      <a:pt x="605" y="793"/>
                      <a:pt x="616" y="791"/>
                      <a:pt x="625" y="787"/>
                    </a:cubicBezTo>
                    <a:close/>
                    <a:moveTo>
                      <a:pt x="572" y="767"/>
                    </a:moveTo>
                    <a:cubicBezTo>
                      <a:pt x="566" y="764"/>
                      <a:pt x="561" y="759"/>
                      <a:pt x="557" y="754"/>
                    </a:cubicBezTo>
                    <a:cubicBezTo>
                      <a:pt x="553" y="749"/>
                      <a:pt x="551" y="742"/>
                      <a:pt x="549" y="735"/>
                    </a:cubicBezTo>
                    <a:cubicBezTo>
                      <a:pt x="547" y="727"/>
                      <a:pt x="546" y="719"/>
                      <a:pt x="546" y="710"/>
                    </a:cubicBezTo>
                    <a:cubicBezTo>
                      <a:pt x="546" y="701"/>
                      <a:pt x="547" y="692"/>
                      <a:pt x="549" y="685"/>
                    </a:cubicBezTo>
                    <a:cubicBezTo>
                      <a:pt x="551" y="677"/>
                      <a:pt x="553" y="671"/>
                      <a:pt x="557" y="665"/>
                    </a:cubicBezTo>
                    <a:cubicBezTo>
                      <a:pt x="561" y="660"/>
                      <a:pt x="566" y="656"/>
                      <a:pt x="572" y="653"/>
                    </a:cubicBezTo>
                    <a:cubicBezTo>
                      <a:pt x="578" y="650"/>
                      <a:pt x="585" y="648"/>
                      <a:pt x="594" y="648"/>
                    </a:cubicBezTo>
                    <a:cubicBezTo>
                      <a:pt x="602" y="648"/>
                      <a:pt x="609" y="650"/>
                      <a:pt x="615" y="653"/>
                    </a:cubicBezTo>
                    <a:cubicBezTo>
                      <a:pt x="622" y="656"/>
                      <a:pt x="627" y="660"/>
                      <a:pt x="630" y="665"/>
                    </a:cubicBezTo>
                    <a:cubicBezTo>
                      <a:pt x="634" y="671"/>
                      <a:pt x="637" y="677"/>
                      <a:pt x="639" y="685"/>
                    </a:cubicBezTo>
                    <a:cubicBezTo>
                      <a:pt x="641" y="692"/>
                      <a:pt x="642" y="700"/>
                      <a:pt x="642" y="709"/>
                    </a:cubicBezTo>
                    <a:cubicBezTo>
                      <a:pt x="642" y="718"/>
                      <a:pt x="641" y="727"/>
                      <a:pt x="639" y="734"/>
                    </a:cubicBezTo>
                    <a:cubicBezTo>
                      <a:pt x="637" y="742"/>
                      <a:pt x="634" y="749"/>
                      <a:pt x="630" y="754"/>
                    </a:cubicBezTo>
                    <a:cubicBezTo>
                      <a:pt x="627" y="759"/>
                      <a:pt x="622" y="764"/>
                      <a:pt x="615" y="767"/>
                    </a:cubicBezTo>
                    <a:cubicBezTo>
                      <a:pt x="609" y="770"/>
                      <a:pt x="602" y="771"/>
                      <a:pt x="594" y="771"/>
                    </a:cubicBezTo>
                    <a:cubicBezTo>
                      <a:pt x="585" y="771"/>
                      <a:pt x="578" y="770"/>
                      <a:pt x="572" y="767"/>
                    </a:cubicBezTo>
                    <a:close/>
                    <a:moveTo>
                      <a:pt x="707" y="788"/>
                    </a:moveTo>
                    <a:cubicBezTo>
                      <a:pt x="734" y="788"/>
                      <a:pt x="734" y="788"/>
                      <a:pt x="734" y="788"/>
                    </a:cubicBezTo>
                    <a:cubicBezTo>
                      <a:pt x="734" y="695"/>
                      <a:pt x="734" y="695"/>
                      <a:pt x="734" y="695"/>
                    </a:cubicBezTo>
                    <a:cubicBezTo>
                      <a:pt x="734" y="686"/>
                      <a:pt x="735" y="679"/>
                      <a:pt x="739" y="674"/>
                    </a:cubicBezTo>
                    <a:cubicBezTo>
                      <a:pt x="742" y="669"/>
                      <a:pt x="745" y="665"/>
                      <a:pt x="748" y="662"/>
                    </a:cubicBezTo>
                    <a:cubicBezTo>
                      <a:pt x="758" y="653"/>
                      <a:pt x="767" y="649"/>
                      <a:pt x="778" y="649"/>
                    </a:cubicBezTo>
                    <a:cubicBezTo>
                      <a:pt x="787" y="649"/>
                      <a:pt x="793" y="652"/>
                      <a:pt x="798" y="657"/>
                    </a:cubicBezTo>
                    <a:cubicBezTo>
                      <a:pt x="803" y="663"/>
                      <a:pt x="805" y="672"/>
                      <a:pt x="805" y="686"/>
                    </a:cubicBezTo>
                    <a:cubicBezTo>
                      <a:pt x="805" y="788"/>
                      <a:pt x="805" y="788"/>
                      <a:pt x="805" y="788"/>
                    </a:cubicBezTo>
                    <a:cubicBezTo>
                      <a:pt x="832" y="788"/>
                      <a:pt x="832" y="788"/>
                      <a:pt x="832" y="788"/>
                    </a:cubicBezTo>
                    <a:cubicBezTo>
                      <a:pt x="832" y="689"/>
                      <a:pt x="832" y="689"/>
                      <a:pt x="832" y="689"/>
                    </a:cubicBezTo>
                    <a:cubicBezTo>
                      <a:pt x="832" y="683"/>
                      <a:pt x="833" y="677"/>
                      <a:pt x="836" y="673"/>
                    </a:cubicBezTo>
                    <a:cubicBezTo>
                      <a:pt x="838" y="668"/>
                      <a:pt x="842" y="664"/>
                      <a:pt x="846" y="660"/>
                    </a:cubicBezTo>
                    <a:cubicBezTo>
                      <a:pt x="851" y="656"/>
                      <a:pt x="855" y="653"/>
                      <a:pt x="861" y="652"/>
                    </a:cubicBezTo>
                    <a:cubicBezTo>
                      <a:pt x="866" y="650"/>
                      <a:pt x="870" y="649"/>
                      <a:pt x="875" y="649"/>
                    </a:cubicBezTo>
                    <a:cubicBezTo>
                      <a:pt x="880" y="649"/>
                      <a:pt x="884" y="650"/>
                      <a:pt x="887" y="651"/>
                    </a:cubicBezTo>
                    <a:cubicBezTo>
                      <a:pt x="890" y="652"/>
                      <a:pt x="893" y="654"/>
                      <a:pt x="896" y="657"/>
                    </a:cubicBezTo>
                    <a:cubicBezTo>
                      <a:pt x="898" y="659"/>
                      <a:pt x="900" y="663"/>
                      <a:pt x="901" y="668"/>
                    </a:cubicBezTo>
                    <a:cubicBezTo>
                      <a:pt x="902" y="673"/>
                      <a:pt x="903" y="679"/>
                      <a:pt x="903" y="686"/>
                    </a:cubicBezTo>
                    <a:cubicBezTo>
                      <a:pt x="903" y="788"/>
                      <a:pt x="903" y="788"/>
                      <a:pt x="903" y="788"/>
                    </a:cubicBezTo>
                    <a:cubicBezTo>
                      <a:pt x="929" y="788"/>
                      <a:pt x="929" y="788"/>
                      <a:pt x="929" y="788"/>
                    </a:cubicBezTo>
                    <a:cubicBezTo>
                      <a:pt x="929" y="680"/>
                      <a:pt x="929" y="680"/>
                      <a:pt x="929" y="680"/>
                    </a:cubicBezTo>
                    <a:cubicBezTo>
                      <a:pt x="929" y="661"/>
                      <a:pt x="925" y="647"/>
                      <a:pt x="917" y="639"/>
                    </a:cubicBezTo>
                    <a:cubicBezTo>
                      <a:pt x="908" y="631"/>
                      <a:pt x="896" y="626"/>
                      <a:pt x="881" y="626"/>
                    </a:cubicBezTo>
                    <a:cubicBezTo>
                      <a:pt x="871" y="626"/>
                      <a:pt x="861" y="629"/>
                      <a:pt x="852" y="634"/>
                    </a:cubicBezTo>
                    <a:cubicBezTo>
                      <a:pt x="843" y="639"/>
                      <a:pt x="835" y="646"/>
                      <a:pt x="827" y="656"/>
                    </a:cubicBezTo>
                    <a:cubicBezTo>
                      <a:pt x="824" y="646"/>
                      <a:pt x="819" y="639"/>
                      <a:pt x="811" y="634"/>
                    </a:cubicBezTo>
                    <a:cubicBezTo>
                      <a:pt x="804" y="629"/>
                      <a:pt x="795" y="626"/>
                      <a:pt x="783" y="626"/>
                    </a:cubicBezTo>
                    <a:cubicBezTo>
                      <a:pt x="774" y="626"/>
                      <a:pt x="765" y="629"/>
                      <a:pt x="757" y="634"/>
                    </a:cubicBezTo>
                    <a:cubicBezTo>
                      <a:pt x="748" y="638"/>
                      <a:pt x="741" y="646"/>
                      <a:pt x="734" y="655"/>
                    </a:cubicBezTo>
                    <a:cubicBezTo>
                      <a:pt x="734" y="631"/>
                      <a:pt x="734" y="631"/>
                      <a:pt x="734" y="631"/>
                    </a:cubicBezTo>
                    <a:cubicBezTo>
                      <a:pt x="707" y="631"/>
                      <a:pt x="707" y="631"/>
                      <a:pt x="707" y="631"/>
                    </a:cubicBezTo>
                    <a:lnTo>
                      <a:pt x="707" y="788"/>
                    </a:lnTo>
                    <a:close/>
                    <a:moveTo>
                      <a:pt x="1073" y="787"/>
                    </a:moveTo>
                    <a:cubicBezTo>
                      <a:pt x="1083" y="783"/>
                      <a:pt x="1091" y="778"/>
                      <a:pt x="1097" y="770"/>
                    </a:cubicBezTo>
                    <a:cubicBezTo>
                      <a:pt x="1104" y="763"/>
                      <a:pt x="1109" y="754"/>
                      <a:pt x="1113" y="744"/>
                    </a:cubicBezTo>
                    <a:cubicBezTo>
                      <a:pt x="1116" y="734"/>
                      <a:pt x="1118" y="722"/>
                      <a:pt x="1118" y="709"/>
                    </a:cubicBezTo>
                    <a:cubicBezTo>
                      <a:pt x="1118" y="696"/>
                      <a:pt x="1116" y="685"/>
                      <a:pt x="1113" y="675"/>
                    </a:cubicBezTo>
                    <a:cubicBezTo>
                      <a:pt x="1109" y="665"/>
                      <a:pt x="1104" y="656"/>
                      <a:pt x="1098" y="649"/>
                    </a:cubicBezTo>
                    <a:cubicBezTo>
                      <a:pt x="1091" y="642"/>
                      <a:pt x="1083" y="636"/>
                      <a:pt x="1074" y="632"/>
                    </a:cubicBezTo>
                    <a:cubicBezTo>
                      <a:pt x="1065" y="628"/>
                      <a:pt x="1054" y="626"/>
                      <a:pt x="1042" y="626"/>
                    </a:cubicBezTo>
                    <a:cubicBezTo>
                      <a:pt x="1031" y="626"/>
                      <a:pt x="1020" y="628"/>
                      <a:pt x="1011" y="632"/>
                    </a:cubicBezTo>
                    <a:cubicBezTo>
                      <a:pt x="1001" y="636"/>
                      <a:pt x="993" y="642"/>
                      <a:pt x="987" y="649"/>
                    </a:cubicBezTo>
                    <a:cubicBezTo>
                      <a:pt x="980" y="656"/>
                      <a:pt x="975" y="665"/>
                      <a:pt x="971" y="676"/>
                    </a:cubicBezTo>
                    <a:cubicBezTo>
                      <a:pt x="968" y="686"/>
                      <a:pt x="966" y="697"/>
                      <a:pt x="966" y="710"/>
                    </a:cubicBezTo>
                    <a:cubicBezTo>
                      <a:pt x="966" y="723"/>
                      <a:pt x="967" y="735"/>
                      <a:pt x="971" y="745"/>
                    </a:cubicBezTo>
                    <a:cubicBezTo>
                      <a:pt x="974" y="755"/>
                      <a:pt x="979" y="764"/>
                      <a:pt x="986" y="771"/>
                    </a:cubicBezTo>
                    <a:cubicBezTo>
                      <a:pt x="992" y="778"/>
                      <a:pt x="1000" y="784"/>
                      <a:pt x="1009" y="787"/>
                    </a:cubicBezTo>
                    <a:cubicBezTo>
                      <a:pt x="1019" y="791"/>
                      <a:pt x="1029" y="793"/>
                      <a:pt x="1041" y="793"/>
                    </a:cubicBezTo>
                    <a:cubicBezTo>
                      <a:pt x="1053" y="793"/>
                      <a:pt x="1064" y="791"/>
                      <a:pt x="1073" y="787"/>
                    </a:cubicBezTo>
                    <a:close/>
                    <a:moveTo>
                      <a:pt x="1020" y="767"/>
                    </a:moveTo>
                    <a:cubicBezTo>
                      <a:pt x="1014" y="764"/>
                      <a:pt x="1009" y="759"/>
                      <a:pt x="1005" y="754"/>
                    </a:cubicBezTo>
                    <a:cubicBezTo>
                      <a:pt x="1001" y="749"/>
                      <a:pt x="998" y="742"/>
                      <a:pt x="997" y="735"/>
                    </a:cubicBezTo>
                    <a:cubicBezTo>
                      <a:pt x="995" y="727"/>
                      <a:pt x="994" y="719"/>
                      <a:pt x="994" y="710"/>
                    </a:cubicBezTo>
                    <a:cubicBezTo>
                      <a:pt x="994" y="701"/>
                      <a:pt x="995" y="692"/>
                      <a:pt x="997" y="685"/>
                    </a:cubicBezTo>
                    <a:cubicBezTo>
                      <a:pt x="998" y="677"/>
                      <a:pt x="1001" y="671"/>
                      <a:pt x="1005" y="665"/>
                    </a:cubicBezTo>
                    <a:cubicBezTo>
                      <a:pt x="1009" y="660"/>
                      <a:pt x="1014" y="656"/>
                      <a:pt x="1020" y="653"/>
                    </a:cubicBezTo>
                    <a:cubicBezTo>
                      <a:pt x="1026" y="650"/>
                      <a:pt x="1033" y="648"/>
                      <a:pt x="1042" y="648"/>
                    </a:cubicBezTo>
                    <a:cubicBezTo>
                      <a:pt x="1050" y="648"/>
                      <a:pt x="1057" y="650"/>
                      <a:pt x="1063" y="653"/>
                    </a:cubicBezTo>
                    <a:cubicBezTo>
                      <a:pt x="1069" y="656"/>
                      <a:pt x="1074" y="660"/>
                      <a:pt x="1078" y="665"/>
                    </a:cubicBezTo>
                    <a:cubicBezTo>
                      <a:pt x="1082" y="671"/>
                      <a:pt x="1085" y="677"/>
                      <a:pt x="1087" y="685"/>
                    </a:cubicBezTo>
                    <a:cubicBezTo>
                      <a:pt x="1089" y="692"/>
                      <a:pt x="1090" y="700"/>
                      <a:pt x="1090" y="709"/>
                    </a:cubicBezTo>
                    <a:cubicBezTo>
                      <a:pt x="1090" y="718"/>
                      <a:pt x="1089" y="727"/>
                      <a:pt x="1087" y="734"/>
                    </a:cubicBezTo>
                    <a:cubicBezTo>
                      <a:pt x="1085" y="742"/>
                      <a:pt x="1082" y="749"/>
                      <a:pt x="1078" y="754"/>
                    </a:cubicBezTo>
                    <a:cubicBezTo>
                      <a:pt x="1074" y="759"/>
                      <a:pt x="1069" y="764"/>
                      <a:pt x="1063" y="767"/>
                    </a:cubicBezTo>
                    <a:cubicBezTo>
                      <a:pt x="1057" y="770"/>
                      <a:pt x="1050" y="771"/>
                      <a:pt x="1042" y="771"/>
                    </a:cubicBezTo>
                    <a:cubicBezTo>
                      <a:pt x="1033" y="771"/>
                      <a:pt x="1026" y="770"/>
                      <a:pt x="1020" y="767"/>
                    </a:cubicBezTo>
                    <a:close/>
                    <a:moveTo>
                      <a:pt x="1164" y="737"/>
                    </a:moveTo>
                    <a:cubicBezTo>
                      <a:pt x="1164" y="745"/>
                      <a:pt x="1165" y="752"/>
                      <a:pt x="1166" y="759"/>
                    </a:cubicBezTo>
                    <a:cubicBezTo>
                      <a:pt x="1167" y="766"/>
                      <a:pt x="1169" y="772"/>
                      <a:pt x="1173" y="776"/>
                    </a:cubicBezTo>
                    <a:cubicBezTo>
                      <a:pt x="1176" y="781"/>
                      <a:pt x="1180" y="785"/>
                      <a:pt x="1186" y="788"/>
                    </a:cubicBezTo>
                    <a:cubicBezTo>
                      <a:pt x="1191" y="790"/>
                      <a:pt x="1198" y="792"/>
                      <a:pt x="1207" y="792"/>
                    </a:cubicBezTo>
                    <a:cubicBezTo>
                      <a:pt x="1214" y="792"/>
                      <a:pt x="1219" y="791"/>
                      <a:pt x="1224" y="790"/>
                    </a:cubicBezTo>
                    <a:cubicBezTo>
                      <a:pt x="1229" y="789"/>
                      <a:pt x="1233" y="788"/>
                      <a:pt x="1237" y="787"/>
                    </a:cubicBezTo>
                    <a:cubicBezTo>
                      <a:pt x="1233" y="766"/>
                      <a:pt x="1233" y="766"/>
                      <a:pt x="1233" y="766"/>
                    </a:cubicBezTo>
                    <a:cubicBezTo>
                      <a:pt x="1230" y="767"/>
                      <a:pt x="1227" y="768"/>
                      <a:pt x="1224" y="769"/>
                    </a:cubicBezTo>
                    <a:cubicBezTo>
                      <a:pt x="1220" y="769"/>
                      <a:pt x="1216" y="770"/>
                      <a:pt x="1212" y="770"/>
                    </a:cubicBezTo>
                    <a:cubicBezTo>
                      <a:pt x="1205" y="770"/>
                      <a:pt x="1199" y="767"/>
                      <a:pt x="1196" y="763"/>
                    </a:cubicBezTo>
                    <a:cubicBezTo>
                      <a:pt x="1193" y="758"/>
                      <a:pt x="1191" y="752"/>
                      <a:pt x="1191" y="744"/>
                    </a:cubicBezTo>
                    <a:cubicBezTo>
                      <a:pt x="1191" y="652"/>
                      <a:pt x="1191" y="652"/>
                      <a:pt x="1191" y="652"/>
                    </a:cubicBezTo>
                    <a:cubicBezTo>
                      <a:pt x="1232" y="652"/>
                      <a:pt x="1232" y="652"/>
                      <a:pt x="1232" y="652"/>
                    </a:cubicBezTo>
                    <a:cubicBezTo>
                      <a:pt x="1232" y="631"/>
                      <a:pt x="1232" y="631"/>
                      <a:pt x="1232" y="631"/>
                    </a:cubicBezTo>
                    <a:cubicBezTo>
                      <a:pt x="1191" y="631"/>
                      <a:pt x="1191" y="631"/>
                      <a:pt x="1191" y="631"/>
                    </a:cubicBezTo>
                    <a:cubicBezTo>
                      <a:pt x="1191" y="588"/>
                      <a:pt x="1191" y="588"/>
                      <a:pt x="1191" y="588"/>
                    </a:cubicBezTo>
                    <a:cubicBezTo>
                      <a:pt x="1164" y="588"/>
                      <a:pt x="1164" y="588"/>
                      <a:pt x="1164" y="588"/>
                    </a:cubicBezTo>
                    <a:cubicBezTo>
                      <a:pt x="1164" y="631"/>
                      <a:pt x="1164" y="631"/>
                      <a:pt x="1164" y="631"/>
                    </a:cubicBezTo>
                    <a:cubicBezTo>
                      <a:pt x="1140" y="631"/>
                      <a:pt x="1140" y="631"/>
                      <a:pt x="1140" y="631"/>
                    </a:cubicBezTo>
                    <a:cubicBezTo>
                      <a:pt x="1140" y="652"/>
                      <a:pt x="1140" y="652"/>
                      <a:pt x="1140" y="652"/>
                    </a:cubicBezTo>
                    <a:cubicBezTo>
                      <a:pt x="1164" y="652"/>
                      <a:pt x="1164" y="652"/>
                      <a:pt x="1164" y="652"/>
                    </a:cubicBezTo>
                    <a:lnTo>
                      <a:pt x="1164" y="737"/>
                    </a:lnTo>
                    <a:close/>
                    <a:moveTo>
                      <a:pt x="1270" y="602"/>
                    </a:moveTo>
                    <a:cubicBezTo>
                      <a:pt x="1298" y="602"/>
                      <a:pt x="1298" y="602"/>
                      <a:pt x="1298" y="602"/>
                    </a:cubicBezTo>
                    <a:cubicBezTo>
                      <a:pt x="1298" y="571"/>
                      <a:pt x="1298" y="571"/>
                      <a:pt x="1298" y="571"/>
                    </a:cubicBezTo>
                    <a:cubicBezTo>
                      <a:pt x="1270" y="571"/>
                      <a:pt x="1270" y="571"/>
                      <a:pt x="1270" y="571"/>
                    </a:cubicBezTo>
                    <a:lnTo>
                      <a:pt x="1270" y="602"/>
                    </a:lnTo>
                    <a:close/>
                    <a:moveTo>
                      <a:pt x="1270" y="788"/>
                    </a:moveTo>
                    <a:cubicBezTo>
                      <a:pt x="1297" y="788"/>
                      <a:pt x="1297" y="788"/>
                      <a:pt x="1297" y="788"/>
                    </a:cubicBezTo>
                    <a:cubicBezTo>
                      <a:pt x="1297" y="631"/>
                      <a:pt x="1297" y="631"/>
                      <a:pt x="1297" y="631"/>
                    </a:cubicBezTo>
                    <a:cubicBezTo>
                      <a:pt x="1270" y="631"/>
                      <a:pt x="1270" y="631"/>
                      <a:pt x="1270" y="631"/>
                    </a:cubicBezTo>
                    <a:lnTo>
                      <a:pt x="1270" y="788"/>
                    </a:lnTo>
                    <a:close/>
                    <a:moveTo>
                      <a:pt x="1386" y="788"/>
                    </a:moveTo>
                    <a:cubicBezTo>
                      <a:pt x="1414" y="788"/>
                      <a:pt x="1414" y="788"/>
                      <a:pt x="1414" y="788"/>
                    </a:cubicBezTo>
                    <a:cubicBezTo>
                      <a:pt x="1477" y="631"/>
                      <a:pt x="1477" y="631"/>
                      <a:pt x="1477" y="631"/>
                    </a:cubicBezTo>
                    <a:cubicBezTo>
                      <a:pt x="1448" y="631"/>
                      <a:pt x="1448" y="631"/>
                      <a:pt x="1448" y="631"/>
                    </a:cubicBezTo>
                    <a:cubicBezTo>
                      <a:pt x="1401" y="759"/>
                      <a:pt x="1401" y="759"/>
                      <a:pt x="1401" y="759"/>
                    </a:cubicBezTo>
                    <a:cubicBezTo>
                      <a:pt x="1354" y="631"/>
                      <a:pt x="1354" y="631"/>
                      <a:pt x="1354" y="631"/>
                    </a:cubicBezTo>
                    <a:cubicBezTo>
                      <a:pt x="1323" y="631"/>
                      <a:pt x="1323" y="631"/>
                      <a:pt x="1323" y="631"/>
                    </a:cubicBezTo>
                    <a:lnTo>
                      <a:pt x="1386" y="788"/>
                    </a:lnTo>
                    <a:close/>
                    <a:moveTo>
                      <a:pt x="1598" y="744"/>
                    </a:moveTo>
                    <a:cubicBezTo>
                      <a:pt x="1596" y="753"/>
                      <a:pt x="1592" y="760"/>
                      <a:pt x="1586" y="764"/>
                    </a:cubicBezTo>
                    <a:cubicBezTo>
                      <a:pt x="1580" y="769"/>
                      <a:pt x="1570" y="772"/>
                      <a:pt x="1557" y="772"/>
                    </a:cubicBezTo>
                    <a:cubicBezTo>
                      <a:pt x="1549" y="772"/>
                      <a:pt x="1543" y="771"/>
                      <a:pt x="1537" y="768"/>
                    </a:cubicBezTo>
                    <a:cubicBezTo>
                      <a:pt x="1531" y="765"/>
                      <a:pt x="1526" y="761"/>
                      <a:pt x="1522" y="756"/>
                    </a:cubicBezTo>
                    <a:cubicBezTo>
                      <a:pt x="1518" y="751"/>
                      <a:pt x="1515" y="745"/>
                      <a:pt x="1513" y="738"/>
                    </a:cubicBezTo>
                    <a:cubicBezTo>
                      <a:pt x="1511" y="732"/>
                      <a:pt x="1510" y="724"/>
                      <a:pt x="1510" y="716"/>
                    </a:cubicBezTo>
                    <a:cubicBezTo>
                      <a:pt x="1626" y="716"/>
                      <a:pt x="1626" y="716"/>
                      <a:pt x="1626" y="716"/>
                    </a:cubicBezTo>
                    <a:cubicBezTo>
                      <a:pt x="1626" y="703"/>
                      <a:pt x="1626" y="703"/>
                      <a:pt x="1626" y="703"/>
                    </a:cubicBezTo>
                    <a:cubicBezTo>
                      <a:pt x="1626" y="692"/>
                      <a:pt x="1625" y="682"/>
                      <a:pt x="1622" y="672"/>
                    </a:cubicBezTo>
                    <a:cubicBezTo>
                      <a:pt x="1619" y="663"/>
                      <a:pt x="1615" y="655"/>
                      <a:pt x="1610" y="648"/>
                    </a:cubicBezTo>
                    <a:cubicBezTo>
                      <a:pt x="1604" y="641"/>
                      <a:pt x="1597" y="636"/>
                      <a:pt x="1588" y="632"/>
                    </a:cubicBezTo>
                    <a:cubicBezTo>
                      <a:pt x="1580" y="628"/>
                      <a:pt x="1569" y="626"/>
                      <a:pt x="1557" y="626"/>
                    </a:cubicBezTo>
                    <a:cubicBezTo>
                      <a:pt x="1546" y="626"/>
                      <a:pt x="1536" y="628"/>
                      <a:pt x="1527" y="632"/>
                    </a:cubicBezTo>
                    <a:cubicBezTo>
                      <a:pt x="1518" y="636"/>
                      <a:pt x="1510" y="641"/>
                      <a:pt x="1504" y="648"/>
                    </a:cubicBezTo>
                    <a:cubicBezTo>
                      <a:pt x="1497" y="655"/>
                      <a:pt x="1492" y="664"/>
                      <a:pt x="1488" y="675"/>
                    </a:cubicBezTo>
                    <a:cubicBezTo>
                      <a:pt x="1485" y="685"/>
                      <a:pt x="1483" y="697"/>
                      <a:pt x="1483" y="711"/>
                    </a:cubicBezTo>
                    <a:cubicBezTo>
                      <a:pt x="1483" y="737"/>
                      <a:pt x="1489" y="757"/>
                      <a:pt x="1502" y="771"/>
                    </a:cubicBezTo>
                    <a:cubicBezTo>
                      <a:pt x="1515" y="786"/>
                      <a:pt x="1533" y="793"/>
                      <a:pt x="1557" y="793"/>
                    </a:cubicBezTo>
                    <a:cubicBezTo>
                      <a:pt x="1577" y="793"/>
                      <a:pt x="1593" y="789"/>
                      <a:pt x="1604" y="780"/>
                    </a:cubicBezTo>
                    <a:cubicBezTo>
                      <a:pt x="1614" y="771"/>
                      <a:pt x="1621" y="759"/>
                      <a:pt x="1624" y="744"/>
                    </a:cubicBezTo>
                    <a:lnTo>
                      <a:pt x="1598" y="744"/>
                    </a:lnTo>
                    <a:close/>
                    <a:moveTo>
                      <a:pt x="1510" y="697"/>
                    </a:moveTo>
                    <a:cubicBezTo>
                      <a:pt x="1512" y="680"/>
                      <a:pt x="1516" y="668"/>
                      <a:pt x="1524" y="659"/>
                    </a:cubicBezTo>
                    <a:cubicBezTo>
                      <a:pt x="1532" y="651"/>
                      <a:pt x="1543" y="647"/>
                      <a:pt x="1557" y="647"/>
                    </a:cubicBezTo>
                    <a:cubicBezTo>
                      <a:pt x="1564" y="647"/>
                      <a:pt x="1571" y="648"/>
                      <a:pt x="1576" y="650"/>
                    </a:cubicBezTo>
                    <a:cubicBezTo>
                      <a:pt x="1582" y="653"/>
                      <a:pt x="1586" y="656"/>
                      <a:pt x="1590" y="661"/>
                    </a:cubicBezTo>
                    <a:cubicBezTo>
                      <a:pt x="1593" y="665"/>
                      <a:pt x="1596" y="670"/>
                      <a:pt x="1597" y="676"/>
                    </a:cubicBezTo>
                    <a:cubicBezTo>
                      <a:pt x="1599" y="682"/>
                      <a:pt x="1600" y="689"/>
                      <a:pt x="1600" y="697"/>
                    </a:cubicBezTo>
                    <a:lnTo>
                      <a:pt x="1510" y="697"/>
                    </a:lnTo>
                    <a:close/>
                    <a:moveTo>
                      <a:pt x="115" y="1091"/>
                    </a:moveTo>
                    <a:cubicBezTo>
                      <a:pt x="113" y="1099"/>
                      <a:pt x="109" y="1106"/>
                      <a:pt x="103" y="1111"/>
                    </a:cubicBezTo>
                    <a:cubicBezTo>
                      <a:pt x="97" y="1116"/>
                      <a:pt x="87" y="1118"/>
                      <a:pt x="74" y="1118"/>
                    </a:cubicBezTo>
                    <a:cubicBezTo>
                      <a:pt x="66" y="1118"/>
                      <a:pt x="60" y="1117"/>
                      <a:pt x="54" y="1114"/>
                    </a:cubicBezTo>
                    <a:cubicBezTo>
                      <a:pt x="48" y="1111"/>
                      <a:pt x="43" y="1107"/>
                      <a:pt x="39" y="1102"/>
                    </a:cubicBezTo>
                    <a:cubicBezTo>
                      <a:pt x="35" y="1097"/>
                      <a:pt x="32" y="1092"/>
                      <a:pt x="30" y="1085"/>
                    </a:cubicBezTo>
                    <a:cubicBezTo>
                      <a:pt x="28" y="1078"/>
                      <a:pt x="27" y="1071"/>
                      <a:pt x="27" y="1063"/>
                    </a:cubicBezTo>
                    <a:cubicBezTo>
                      <a:pt x="143" y="1063"/>
                      <a:pt x="143" y="1063"/>
                      <a:pt x="143" y="1063"/>
                    </a:cubicBezTo>
                    <a:cubicBezTo>
                      <a:pt x="143" y="1049"/>
                      <a:pt x="143" y="1049"/>
                      <a:pt x="143" y="1049"/>
                    </a:cubicBezTo>
                    <a:cubicBezTo>
                      <a:pt x="143" y="1038"/>
                      <a:pt x="142" y="1028"/>
                      <a:pt x="139" y="1019"/>
                    </a:cubicBezTo>
                    <a:cubicBezTo>
                      <a:pt x="137" y="1009"/>
                      <a:pt x="132" y="1001"/>
                      <a:pt x="127" y="994"/>
                    </a:cubicBezTo>
                    <a:cubicBezTo>
                      <a:pt x="121" y="988"/>
                      <a:pt x="114" y="982"/>
                      <a:pt x="105" y="979"/>
                    </a:cubicBezTo>
                    <a:cubicBezTo>
                      <a:pt x="97" y="975"/>
                      <a:pt x="86" y="973"/>
                      <a:pt x="74" y="973"/>
                    </a:cubicBezTo>
                    <a:cubicBezTo>
                      <a:pt x="63" y="973"/>
                      <a:pt x="53" y="975"/>
                      <a:pt x="44" y="978"/>
                    </a:cubicBezTo>
                    <a:cubicBezTo>
                      <a:pt x="35" y="982"/>
                      <a:pt x="27" y="988"/>
                      <a:pt x="21" y="995"/>
                    </a:cubicBezTo>
                    <a:cubicBezTo>
                      <a:pt x="14" y="1002"/>
                      <a:pt x="9" y="1011"/>
                      <a:pt x="5" y="1021"/>
                    </a:cubicBezTo>
                    <a:cubicBezTo>
                      <a:pt x="2" y="1032"/>
                      <a:pt x="0" y="1044"/>
                      <a:pt x="0" y="1057"/>
                    </a:cubicBezTo>
                    <a:cubicBezTo>
                      <a:pt x="0" y="1083"/>
                      <a:pt x="6" y="1103"/>
                      <a:pt x="19" y="1118"/>
                    </a:cubicBezTo>
                    <a:cubicBezTo>
                      <a:pt x="32" y="1132"/>
                      <a:pt x="50" y="1140"/>
                      <a:pt x="74" y="1140"/>
                    </a:cubicBezTo>
                    <a:cubicBezTo>
                      <a:pt x="94" y="1140"/>
                      <a:pt x="110" y="1135"/>
                      <a:pt x="121" y="1126"/>
                    </a:cubicBezTo>
                    <a:cubicBezTo>
                      <a:pt x="132" y="1118"/>
                      <a:pt x="138" y="1106"/>
                      <a:pt x="141" y="1091"/>
                    </a:cubicBezTo>
                    <a:lnTo>
                      <a:pt x="115" y="1091"/>
                    </a:lnTo>
                    <a:close/>
                    <a:moveTo>
                      <a:pt x="27" y="1043"/>
                    </a:moveTo>
                    <a:cubicBezTo>
                      <a:pt x="29" y="1027"/>
                      <a:pt x="33" y="1014"/>
                      <a:pt x="41" y="1006"/>
                    </a:cubicBezTo>
                    <a:cubicBezTo>
                      <a:pt x="49" y="997"/>
                      <a:pt x="60" y="993"/>
                      <a:pt x="74" y="993"/>
                    </a:cubicBezTo>
                    <a:cubicBezTo>
                      <a:pt x="82" y="993"/>
                      <a:pt x="88" y="994"/>
                      <a:pt x="94" y="997"/>
                    </a:cubicBezTo>
                    <a:cubicBezTo>
                      <a:pt x="99" y="999"/>
                      <a:pt x="104" y="1003"/>
                      <a:pt x="107" y="1007"/>
                    </a:cubicBezTo>
                    <a:cubicBezTo>
                      <a:pt x="110" y="1011"/>
                      <a:pt x="113" y="1016"/>
                      <a:pt x="115" y="1023"/>
                    </a:cubicBezTo>
                    <a:cubicBezTo>
                      <a:pt x="116" y="1029"/>
                      <a:pt x="117" y="1035"/>
                      <a:pt x="117" y="1043"/>
                    </a:cubicBezTo>
                    <a:lnTo>
                      <a:pt x="27" y="1043"/>
                    </a:lnTo>
                    <a:close/>
                    <a:moveTo>
                      <a:pt x="180" y="1135"/>
                    </a:moveTo>
                    <a:cubicBezTo>
                      <a:pt x="207" y="1135"/>
                      <a:pt x="207" y="1135"/>
                      <a:pt x="207" y="1135"/>
                    </a:cubicBezTo>
                    <a:cubicBezTo>
                      <a:pt x="207" y="1042"/>
                      <a:pt x="207" y="1042"/>
                      <a:pt x="207" y="1042"/>
                    </a:cubicBezTo>
                    <a:cubicBezTo>
                      <a:pt x="207" y="1034"/>
                      <a:pt x="208" y="1027"/>
                      <a:pt x="211" y="1022"/>
                    </a:cubicBezTo>
                    <a:cubicBezTo>
                      <a:pt x="213" y="1017"/>
                      <a:pt x="217" y="1013"/>
                      <a:pt x="222" y="1008"/>
                    </a:cubicBezTo>
                    <a:cubicBezTo>
                      <a:pt x="227" y="1004"/>
                      <a:pt x="232" y="1001"/>
                      <a:pt x="238" y="999"/>
                    </a:cubicBezTo>
                    <a:cubicBezTo>
                      <a:pt x="244" y="997"/>
                      <a:pt x="249" y="996"/>
                      <a:pt x="255" y="996"/>
                    </a:cubicBezTo>
                    <a:cubicBezTo>
                      <a:pt x="266" y="996"/>
                      <a:pt x="274" y="999"/>
                      <a:pt x="280" y="1004"/>
                    </a:cubicBezTo>
                    <a:cubicBezTo>
                      <a:pt x="285" y="1010"/>
                      <a:pt x="287" y="1021"/>
                      <a:pt x="287" y="1035"/>
                    </a:cubicBezTo>
                    <a:cubicBezTo>
                      <a:pt x="287" y="1135"/>
                      <a:pt x="287" y="1135"/>
                      <a:pt x="287" y="1135"/>
                    </a:cubicBezTo>
                    <a:cubicBezTo>
                      <a:pt x="314" y="1135"/>
                      <a:pt x="314" y="1135"/>
                      <a:pt x="314" y="1135"/>
                    </a:cubicBezTo>
                    <a:cubicBezTo>
                      <a:pt x="314" y="1030"/>
                      <a:pt x="314" y="1030"/>
                      <a:pt x="314" y="1030"/>
                    </a:cubicBezTo>
                    <a:cubicBezTo>
                      <a:pt x="314" y="1011"/>
                      <a:pt x="310" y="997"/>
                      <a:pt x="301" y="987"/>
                    </a:cubicBezTo>
                    <a:cubicBezTo>
                      <a:pt x="292" y="978"/>
                      <a:pt x="279" y="973"/>
                      <a:pt x="261" y="973"/>
                    </a:cubicBezTo>
                    <a:cubicBezTo>
                      <a:pt x="251" y="973"/>
                      <a:pt x="241" y="975"/>
                      <a:pt x="232" y="979"/>
                    </a:cubicBezTo>
                    <a:cubicBezTo>
                      <a:pt x="223" y="984"/>
                      <a:pt x="214" y="991"/>
                      <a:pt x="206" y="1002"/>
                    </a:cubicBezTo>
                    <a:cubicBezTo>
                      <a:pt x="206" y="978"/>
                      <a:pt x="206" y="978"/>
                      <a:pt x="206" y="978"/>
                    </a:cubicBezTo>
                    <a:cubicBezTo>
                      <a:pt x="180" y="978"/>
                      <a:pt x="180" y="978"/>
                      <a:pt x="180" y="978"/>
                    </a:cubicBezTo>
                    <a:lnTo>
                      <a:pt x="180" y="1135"/>
                    </a:lnTo>
                    <a:close/>
                    <a:moveTo>
                      <a:pt x="353" y="1149"/>
                    </a:moveTo>
                    <a:cubicBezTo>
                      <a:pt x="355" y="1166"/>
                      <a:pt x="362" y="1179"/>
                      <a:pt x="374" y="1186"/>
                    </a:cubicBezTo>
                    <a:cubicBezTo>
                      <a:pt x="386" y="1193"/>
                      <a:pt x="402" y="1197"/>
                      <a:pt x="423" y="1197"/>
                    </a:cubicBezTo>
                    <a:cubicBezTo>
                      <a:pt x="437" y="1197"/>
                      <a:pt x="449" y="1195"/>
                      <a:pt x="458" y="1191"/>
                    </a:cubicBezTo>
                    <a:cubicBezTo>
                      <a:pt x="467" y="1187"/>
                      <a:pt x="474" y="1181"/>
                      <a:pt x="479" y="1173"/>
                    </a:cubicBezTo>
                    <a:cubicBezTo>
                      <a:pt x="485" y="1166"/>
                      <a:pt x="488" y="1157"/>
                      <a:pt x="490" y="1146"/>
                    </a:cubicBezTo>
                    <a:cubicBezTo>
                      <a:pt x="492" y="1135"/>
                      <a:pt x="493" y="1123"/>
                      <a:pt x="493" y="1109"/>
                    </a:cubicBezTo>
                    <a:cubicBezTo>
                      <a:pt x="493" y="978"/>
                      <a:pt x="493" y="978"/>
                      <a:pt x="493" y="978"/>
                    </a:cubicBezTo>
                    <a:cubicBezTo>
                      <a:pt x="467" y="978"/>
                      <a:pt x="467" y="978"/>
                      <a:pt x="467" y="978"/>
                    </a:cubicBezTo>
                    <a:cubicBezTo>
                      <a:pt x="467" y="998"/>
                      <a:pt x="467" y="998"/>
                      <a:pt x="467" y="998"/>
                    </a:cubicBezTo>
                    <a:cubicBezTo>
                      <a:pt x="460" y="988"/>
                      <a:pt x="452" y="982"/>
                      <a:pt x="443" y="978"/>
                    </a:cubicBezTo>
                    <a:cubicBezTo>
                      <a:pt x="435" y="975"/>
                      <a:pt x="426" y="973"/>
                      <a:pt x="417" y="973"/>
                    </a:cubicBezTo>
                    <a:cubicBezTo>
                      <a:pt x="406" y="973"/>
                      <a:pt x="397" y="975"/>
                      <a:pt x="388" y="979"/>
                    </a:cubicBezTo>
                    <a:cubicBezTo>
                      <a:pt x="380" y="982"/>
                      <a:pt x="372" y="988"/>
                      <a:pt x="366" y="995"/>
                    </a:cubicBezTo>
                    <a:cubicBezTo>
                      <a:pt x="360" y="1002"/>
                      <a:pt x="355" y="1010"/>
                      <a:pt x="352" y="1020"/>
                    </a:cubicBezTo>
                    <a:cubicBezTo>
                      <a:pt x="349" y="1030"/>
                      <a:pt x="347" y="1041"/>
                      <a:pt x="347" y="1053"/>
                    </a:cubicBezTo>
                    <a:cubicBezTo>
                      <a:pt x="347" y="1064"/>
                      <a:pt x="349" y="1074"/>
                      <a:pt x="351" y="1083"/>
                    </a:cubicBezTo>
                    <a:cubicBezTo>
                      <a:pt x="354" y="1093"/>
                      <a:pt x="358" y="1101"/>
                      <a:pt x="364" y="1108"/>
                    </a:cubicBezTo>
                    <a:cubicBezTo>
                      <a:pt x="369" y="1116"/>
                      <a:pt x="376" y="1121"/>
                      <a:pt x="385" y="1125"/>
                    </a:cubicBezTo>
                    <a:cubicBezTo>
                      <a:pt x="393" y="1130"/>
                      <a:pt x="403" y="1132"/>
                      <a:pt x="414" y="1132"/>
                    </a:cubicBezTo>
                    <a:cubicBezTo>
                      <a:pt x="426" y="1132"/>
                      <a:pt x="436" y="1129"/>
                      <a:pt x="444" y="1125"/>
                    </a:cubicBezTo>
                    <a:cubicBezTo>
                      <a:pt x="453" y="1120"/>
                      <a:pt x="460" y="1113"/>
                      <a:pt x="466" y="1105"/>
                    </a:cubicBezTo>
                    <a:cubicBezTo>
                      <a:pt x="466" y="1122"/>
                      <a:pt x="466" y="1122"/>
                      <a:pt x="466" y="1122"/>
                    </a:cubicBezTo>
                    <a:cubicBezTo>
                      <a:pt x="466" y="1139"/>
                      <a:pt x="463" y="1153"/>
                      <a:pt x="457" y="1162"/>
                    </a:cubicBezTo>
                    <a:cubicBezTo>
                      <a:pt x="450" y="1171"/>
                      <a:pt x="439" y="1176"/>
                      <a:pt x="422" y="1176"/>
                    </a:cubicBezTo>
                    <a:cubicBezTo>
                      <a:pt x="409" y="1176"/>
                      <a:pt x="399" y="1174"/>
                      <a:pt x="392" y="1170"/>
                    </a:cubicBezTo>
                    <a:cubicBezTo>
                      <a:pt x="386" y="1166"/>
                      <a:pt x="382" y="1159"/>
                      <a:pt x="380" y="1149"/>
                    </a:cubicBezTo>
                    <a:lnTo>
                      <a:pt x="353" y="1149"/>
                    </a:lnTo>
                    <a:close/>
                    <a:moveTo>
                      <a:pt x="467" y="1056"/>
                    </a:moveTo>
                    <a:cubicBezTo>
                      <a:pt x="467" y="1065"/>
                      <a:pt x="466" y="1073"/>
                      <a:pt x="463" y="1079"/>
                    </a:cubicBezTo>
                    <a:cubicBezTo>
                      <a:pt x="461" y="1086"/>
                      <a:pt x="458" y="1092"/>
                      <a:pt x="453" y="1096"/>
                    </a:cubicBezTo>
                    <a:cubicBezTo>
                      <a:pt x="449" y="1101"/>
                      <a:pt x="444" y="1104"/>
                      <a:pt x="438" y="1106"/>
                    </a:cubicBezTo>
                    <a:cubicBezTo>
                      <a:pt x="433" y="1109"/>
                      <a:pt x="426" y="1110"/>
                      <a:pt x="419" y="1110"/>
                    </a:cubicBezTo>
                    <a:cubicBezTo>
                      <a:pt x="414" y="1110"/>
                      <a:pt x="409" y="1109"/>
                      <a:pt x="403" y="1107"/>
                    </a:cubicBezTo>
                    <a:cubicBezTo>
                      <a:pt x="398" y="1105"/>
                      <a:pt x="393" y="1101"/>
                      <a:pt x="389" y="1097"/>
                    </a:cubicBezTo>
                    <a:cubicBezTo>
                      <a:pt x="385" y="1093"/>
                      <a:pt x="382" y="1087"/>
                      <a:pt x="379" y="1079"/>
                    </a:cubicBezTo>
                    <a:cubicBezTo>
                      <a:pt x="377" y="1072"/>
                      <a:pt x="376" y="1063"/>
                      <a:pt x="376" y="1053"/>
                    </a:cubicBezTo>
                    <a:cubicBezTo>
                      <a:pt x="376" y="1042"/>
                      <a:pt x="377" y="1033"/>
                      <a:pt x="379" y="1026"/>
                    </a:cubicBezTo>
                    <a:cubicBezTo>
                      <a:pt x="381" y="1019"/>
                      <a:pt x="385" y="1013"/>
                      <a:pt x="389" y="1008"/>
                    </a:cubicBezTo>
                    <a:cubicBezTo>
                      <a:pt x="393" y="1003"/>
                      <a:pt x="398" y="1000"/>
                      <a:pt x="403" y="998"/>
                    </a:cubicBezTo>
                    <a:cubicBezTo>
                      <a:pt x="409" y="996"/>
                      <a:pt x="415" y="995"/>
                      <a:pt x="421" y="995"/>
                    </a:cubicBezTo>
                    <a:cubicBezTo>
                      <a:pt x="427" y="995"/>
                      <a:pt x="433" y="996"/>
                      <a:pt x="439" y="998"/>
                    </a:cubicBezTo>
                    <a:cubicBezTo>
                      <a:pt x="444" y="999"/>
                      <a:pt x="449" y="1003"/>
                      <a:pt x="453" y="1007"/>
                    </a:cubicBezTo>
                    <a:cubicBezTo>
                      <a:pt x="458" y="1012"/>
                      <a:pt x="461" y="1017"/>
                      <a:pt x="463" y="1024"/>
                    </a:cubicBezTo>
                    <a:cubicBezTo>
                      <a:pt x="466" y="1031"/>
                      <a:pt x="467" y="1040"/>
                      <a:pt x="467" y="1050"/>
                    </a:cubicBezTo>
                    <a:lnTo>
                      <a:pt x="467" y="1056"/>
                    </a:lnTo>
                    <a:close/>
                    <a:moveTo>
                      <a:pt x="535" y="948"/>
                    </a:moveTo>
                    <a:cubicBezTo>
                      <a:pt x="563" y="948"/>
                      <a:pt x="563" y="948"/>
                      <a:pt x="563" y="948"/>
                    </a:cubicBezTo>
                    <a:cubicBezTo>
                      <a:pt x="563" y="918"/>
                      <a:pt x="563" y="918"/>
                      <a:pt x="563" y="918"/>
                    </a:cubicBezTo>
                    <a:cubicBezTo>
                      <a:pt x="535" y="918"/>
                      <a:pt x="535" y="918"/>
                      <a:pt x="535" y="918"/>
                    </a:cubicBezTo>
                    <a:lnTo>
                      <a:pt x="535" y="948"/>
                    </a:lnTo>
                    <a:close/>
                    <a:moveTo>
                      <a:pt x="536" y="1135"/>
                    </a:moveTo>
                    <a:cubicBezTo>
                      <a:pt x="562" y="1135"/>
                      <a:pt x="562" y="1135"/>
                      <a:pt x="562" y="1135"/>
                    </a:cubicBezTo>
                    <a:cubicBezTo>
                      <a:pt x="562" y="978"/>
                      <a:pt x="562" y="978"/>
                      <a:pt x="562" y="978"/>
                    </a:cubicBezTo>
                    <a:cubicBezTo>
                      <a:pt x="536" y="978"/>
                      <a:pt x="536" y="978"/>
                      <a:pt x="536" y="978"/>
                    </a:cubicBezTo>
                    <a:lnTo>
                      <a:pt x="536" y="1135"/>
                    </a:lnTo>
                    <a:close/>
                    <a:moveTo>
                      <a:pt x="608" y="1135"/>
                    </a:moveTo>
                    <a:cubicBezTo>
                      <a:pt x="634" y="1135"/>
                      <a:pt x="634" y="1135"/>
                      <a:pt x="634" y="1135"/>
                    </a:cubicBezTo>
                    <a:cubicBezTo>
                      <a:pt x="634" y="1042"/>
                      <a:pt x="634" y="1042"/>
                      <a:pt x="634" y="1042"/>
                    </a:cubicBezTo>
                    <a:cubicBezTo>
                      <a:pt x="634" y="1034"/>
                      <a:pt x="636" y="1027"/>
                      <a:pt x="638" y="1022"/>
                    </a:cubicBezTo>
                    <a:cubicBezTo>
                      <a:pt x="641" y="1017"/>
                      <a:pt x="645" y="1013"/>
                      <a:pt x="650" y="1008"/>
                    </a:cubicBezTo>
                    <a:cubicBezTo>
                      <a:pt x="655" y="1004"/>
                      <a:pt x="660" y="1001"/>
                      <a:pt x="666" y="999"/>
                    </a:cubicBezTo>
                    <a:cubicBezTo>
                      <a:pt x="671" y="997"/>
                      <a:pt x="677" y="996"/>
                      <a:pt x="683" y="996"/>
                    </a:cubicBezTo>
                    <a:cubicBezTo>
                      <a:pt x="694" y="996"/>
                      <a:pt x="702" y="999"/>
                      <a:pt x="707" y="1004"/>
                    </a:cubicBezTo>
                    <a:cubicBezTo>
                      <a:pt x="713" y="1010"/>
                      <a:pt x="715" y="1021"/>
                      <a:pt x="715" y="1035"/>
                    </a:cubicBezTo>
                    <a:cubicBezTo>
                      <a:pt x="715" y="1135"/>
                      <a:pt x="715" y="1135"/>
                      <a:pt x="715" y="1135"/>
                    </a:cubicBezTo>
                    <a:cubicBezTo>
                      <a:pt x="742" y="1135"/>
                      <a:pt x="742" y="1135"/>
                      <a:pt x="742" y="1135"/>
                    </a:cubicBezTo>
                    <a:cubicBezTo>
                      <a:pt x="742" y="1030"/>
                      <a:pt x="742" y="1030"/>
                      <a:pt x="742" y="1030"/>
                    </a:cubicBezTo>
                    <a:cubicBezTo>
                      <a:pt x="742" y="1011"/>
                      <a:pt x="737" y="997"/>
                      <a:pt x="729" y="987"/>
                    </a:cubicBezTo>
                    <a:cubicBezTo>
                      <a:pt x="720" y="978"/>
                      <a:pt x="707" y="973"/>
                      <a:pt x="689" y="973"/>
                    </a:cubicBezTo>
                    <a:cubicBezTo>
                      <a:pt x="679" y="973"/>
                      <a:pt x="669" y="975"/>
                      <a:pt x="660" y="979"/>
                    </a:cubicBezTo>
                    <a:cubicBezTo>
                      <a:pt x="650" y="984"/>
                      <a:pt x="642" y="991"/>
                      <a:pt x="634" y="1002"/>
                    </a:cubicBezTo>
                    <a:cubicBezTo>
                      <a:pt x="634" y="978"/>
                      <a:pt x="634" y="978"/>
                      <a:pt x="634" y="978"/>
                    </a:cubicBezTo>
                    <a:cubicBezTo>
                      <a:pt x="608" y="978"/>
                      <a:pt x="608" y="978"/>
                      <a:pt x="608" y="978"/>
                    </a:cubicBezTo>
                    <a:lnTo>
                      <a:pt x="608" y="1135"/>
                    </a:lnTo>
                    <a:close/>
                    <a:moveTo>
                      <a:pt x="890" y="1091"/>
                    </a:moveTo>
                    <a:cubicBezTo>
                      <a:pt x="887" y="1099"/>
                      <a:pt x="883" y="1106"/>
                      <a:pt x="877" y="1111"/>
                    </a:cubicBezTo>
                    <a:cubicBezTo>
                      <a:pt x="871" y="1116"/>
                      <a:pt x="862" y="1118"/>
                      <a:pt x="848" y="1118"/>
                    </a:cubicBezTo>
                    <a:cubicBezTo>
                      <a:pt x="841" y="1118"/>
                      <a:pt x="834" y="1117"/>
                      <a:pt x="828" y="1114"/>
                    </a:cubicBezTo>
                    <a:cubicBezTo>
                      <a:pt x="822" y="1111"/>
                      <a:pt x="817" y="1107"/>
                      <a:pt x="813" y="1102"/>
                    </a:cubicBezTo>
                    <a:cubicBezTo>
                      <a:pt x="809" y="1097"/>
                      <a:pt x="806" y="1092"/>
                      <a:pt x="804" y="1085"/>
                    </a:cubicBezTo>
                    <a:cubicBezTo>
                      <a:pt x="802" y="1078"/>
                      <a:pt x="801" y="1071"/>
                      <a:pt x="801" y="1063"/>
                    </a:cubicBezTo>
                    <a:cubicBezTo>
                      <a:pt x="918" y="1063"/>
                      <a:pt x="918" y="1063"/>
                      <a:pt x="918" y="1063"/>
                    </a:cubicBezTo>
                    <a:cubicBezTo>
                      <a:pt x="918" y="1049"/>
                      <a:pt x="918" y="1049"/>
                      <a:pt x="918" y="1049"/>
                    </a:cubicBezTo>
                    <a:cubicBezTo>
                      <a:pt x="918" y="1038"/>
                      <a:pt x="916" y="1028"/>
                      <a:pt x="914" y="1019"/>
                    </a:cubicBezTo>
                    <a:cubicBezTo>
                      <a:pt x="911" y="1009"/>
                      <a:pt x="907" y="1001"/>
                      <a:pt x="901" y="994"/>
                    </a:cubicBezTo>
                    <a:cubicBezTo>
                      <a:pt x="896" y="988"/>
                      <a:pt x="888" y="982"/>
                      <a:pt x="880" y="979"/>
                    </a:cubicBezTo>
                    <a:cubicBezTo>
                      <a:pt x="871" y="975"/>
                      <a:pt x="861" y="973"/>
                      <a:pt x="848" y="973"/>
                    </a:cubicBezTo>
                    <a:cubicBezTo>
                      <a:pt x="838" y="973"/>
                      <a:pt x="828" y="975"/>
                      <a:pt x="819" y="978"/>
                    </a:cubicBezTo>
                    <a:cubicBezTo>
                      <a:pt x="810" y="982"/>
                      <a:pt x="802" y="988"/>
                      <a:pt x="795" y="995"/>
                    </a:cubicBezTo>
                    <a:cubicBezTo>
                      <a:pt x="788" y="1002"/>
                      <a:pt x="783" y="1011"/>
                      <a:pt x="780" y="1021"/>
                    </a:cubicBezTo>
                    <a:cubicBezTo>
                      <a:pt x="776" y="1032"/>
                      <a:pt x="774" y="1044"/>
                      <a:pt x="774" y="1057"/>
                    </a:cubicBezTo>
                    <a:cubicBezTo>
                      <a:pt x="774" y="1083"/>
                      <a:pt x="781" y="1103"/>
                      <a:pt x="793" y="1118"/>
                    </a:cubicBezTo>
                    <a:cubicBezTo>
                      <a:pt x="806" y="1132"/>
                      <a:pt x="824" y="1140"/>
                      <a:pt x="848" y="1140"/>
                    </a:cubicBezTo>
                    <a:cubicBezTo>
                      <a:pt x="869" y="1140"/>
                      <a:pt x="884" y="1135"/>
                      <a:pt x="895" y="1126"/>
                    </a:cubicBezTo>
                    <a:cubicBezTo>
                      <a:pt x="906" y="1118"/>
                      <a:pt x="913" y="1106"/>
                      <a:pt x="915" y="1091"/>
                    </a:cubicBezTo>
                    <a:lnTo>
                      <a:pt x="890" y="1091"/>
                    </a:lnTo>
                    <a:close/>
                    <a:moveTo>
                      <a:pt x="802" y="1043"/>
                    </a:moveTo>
                    <a:cubicBezTo>
                      <a:pt x="803" y="1027"/>
                      <a:pt x="808" y="1014"/>
                      <a:pt x="815" y="1006"/>
                    </a:cubicBezTo>
                    <a:cubicBezTo>
                      <a:pt x="823" y="997"/>
                      <a:pt x="834" y="993"/>
                      <a:pt x="848" y="993"/>
                    </a:cubicBezTo>
                    <a:cubicBezTo>
                      <a:pt x="856" y="993"/>
                      <a:pt x="862" y="994"/>
                      <a:pt x="868" y="997"/>
                    </a:cubicBezTo>
                    <a:cubicBezTo>
                      <a:pt x="873" y="999"/>
                      <a:pt x="878" y="1003"/>
                      <a:pt x="881" y="1007"/>
                    </a:cubicBezTo>
                    <a:cubicBezTo>
                      <a:pt x="885" y="1011"/>
                      <a:pt x="887" y="1016"/>
                      <a:pt x="889" y="1023"/>
                    </a:cubicBezTo>
                    <a:cubicBezTo>
                      <a:pt x="890" y="1029"/>
                      <a:pt x="891" y="1035"/>
                      <a:pt x="891" y="1043"/>
                    </a:cubicBezTo>
                    <a:lnTo>
                      <a:pt x="802" y="1043"/>
                    </a:lnTo>
                    <a:close/>
                    <a:moveTo>
                      <a:pt x="1062" y="1091"/>
                    </a:moveTo>
                    <a:cubicBezTo>
                      <a:pt x="1060" y="1099"/>
                      <a:pt x="1056" y="1106"/>
                      <a:pt x="1050" y="1111"/>
                    </a:cubicBezTo>
                    <a:cubicBezTo>
                      <a:pt x="1044" y="1116"/>
                      <a:pt x="1034" y="1118"/>
                      <a:pt x="1021" y="1118"/>
                    </a:cubicBezTo>
                    <a:cubicBezTo>
                      <a:pt x="1013" y="1118"/>
                      <a:pt x="1007" y="1117"/>
                      <a:pt x="1001" y="1114"/>
                    </a:cubicBezTo>
                    <a:cubicBezTo>
                      <a:pt x="995" y="1111"/>
                      <a:pt x="990" y="1107"/>
                      <a:pt x="986" y="1102"/>
                    </a:cubicBezTo>
                    <a:cubicBezTo>
                      <a:pt x="982" y="1097"/>
                      <a:pt x="979" y="1092"/>
                      <a:pt x="977" y="1085"/>
                    </a:cubicBezTo>
                    <a:cubicBezTo>
                      <a:pt x="975" y="1078"/>
                      <a:pt x="974" y="1071"/>
                      <a:pt x="974" y="1063"/>
                    </a:cubicBezTo>
                    <a:cubicBezTo>
                      <a:pt x="1090" y="1063"/>
                      <a:pt x="1090" y="1063"/>
                      <a:pt x="1090" y="1063"/>
                    </a:cubicBezTo>
                    <a:cubicBezTo>
                      <a:pt x="1090" y="1049"/>
                      <a:pt x="1090" y="1049"/>
                      <a:pt x="1090" y="1049"/>
                    </a:cubicBezTo>
                    <a:cubicBezTo>
                      <a:pt x="1090" y="1038"/>
                      <a:pt x="1089" y="1028"/>
                      <a:pt x="1086" y="1019"/>
                    </a:cubicBezTo>
                    <a:cubicBezTo>
                      <a:pt x="1083" y="1009"/>
                      <a:pt x="1079" y="1001"/>
                      <a:pt x="1074" y="994"/>
                    </a:cubicBezTo>
                    <a:cubicBezTo>
                      <a:pt x="1068" y="988"/>
                      <a:pt x="1061" y="982"/>
                      <a:pt x="1052" y="979"/>
                    </a:cubicBezTo>
                    <a:cubicBezTo>
                      <a:pt x="1044" y="975"/>
                      <a:pt x="1033" y="973"/>
                      <a:pt x="1021" y="973"/>
                    </a:cubicBezTo>
                    <a:cubicBezTo>
                      <a:pt x="1010" y="973"/>
                      <a:pt x="1000" y="975"/>
                      <a:pt x="991" y="978"/>
                    </a:cubicBezTo>
                    <a:cubicBezTo>
                      <a:pt x="982" y="982"/>
                      <a:pt x="974" y="988"/>
                      <a:pt x="968" y="995"/>
                    </a:cubicBezTo>
                    <a:cubicBezTo>
                      <a:pt x="961" y="1002"/>
                      <a:pt x="956" y="1011"/>
                      <a:pt x="952" y="1021"/>
                    </a:cubicBezTo>
                    <a:cubicBezTo>
                      <a:pt x="949" y="1032"/>
                      <a:pt x="947" y="1044"/>
                      <a:pt x="947" y="1057"/>
                    </a:cubicBezTo>
                    <a:cubicBezTo>
                      <a:pt x="947" y="1083"/>
                      <a:pt x="953" y="1103"/>
                      <a:pt x="966" y="1118"/>
                    </a:cubicBezTo>
                    <a:cubicBezTo>
                      <a:pt x="979" y="1132"/>
                      <a:pt x="997" y="1140"/>
                      <a:pt x="1021" y="1140"/>
                    </a:cubicBezTo>
                    <a:cubicBezTo>
                      <a:pt x="1041" y="1140"/>
                      <a:pt x="1057" y="1135"/>
                      <a:pt x="1068" y="1126"/>
                    </a:cubicBezTo>
                    <a:cubicBezTo>
                      <a:pt x="1078" y="1118"/>
                      <a:pt x="1085" y="1106"/>
                      <a:pt x="1088" y="1091"/>
                    </a:cubicBezTo>
                    <a:lnTo>
                      <a:pt x="1062" y="1091"/>
                    </a:lnTo>
                    <a:close/>
                    <a:moveTo>
                      <a:pt x="974" y="1043"/>
                    </a:moveTo>
                    <a:cubicBezTo>
                      <a:pt x="976" y="1027"/>
                      <a:pt x="980" y="1014"/>
                      <a:pt x="988" y="1006"/>
                    </a:cubicBezTo>
                    <a:cubicBezTo>
                      <a:pt x="996" y="997"/>
                      <a:pt x="1007" y="993"/>
                      <a:pt x="1021" y="993"/>
                    </a:cubicBezTo>
                    <a:cubicBezTo>
                      <a:pt x="1028" y="993"/>
                      <a:pt x="1035" y="994"/>
                      <a:pt x="1040" y="997"/>
                    </a:cubicBezTo>
                    <a:cubicBezTo>
                      <a:pt x="1046" y="999"/>
                      <a:pt x="1050" y="1003"/>
                      <a:pt x="1054" y="1007"/>
                    </a:cubicBezTo>
                    <a:cubicBezTo>
                      <a:pt x="1057" y="1011"/>
                      <a:pt x="1060" y="1016"/>
                      <a:pt x="1061" y="1023"/>
                    </a:cubicBezTo>
                    <a:cubicBezTo>
                      <a:pt x="1063" y="1029"/>
                      <a:pt x="1064" y="1035"/>
                      <a:pt x="1064" y="1043"/>
                    </a:cubicBezTo>
                    <a:lnTo>
                      <a:pt x="974" y="1043"/>
                    </a:lnTo>
                    <a:close/>
                    <a:moveTo>
                      <a:pt x="1127" y="1135"/>
                    </a:moveTo>
                    <a:cubicBezTo>
                      <a:pt x="1153" y="1135"/>
                      <a:pt x="1153" y="1135"/>
                      <a:pt x="1153" y="1135"/>
                    </a:cubicBezTo>
                    <a:cubicBezTo>
                      <a:pt x="1153" y="1041"/>
                      <a:pt x="1153" y="1041"/>
                      <a:pt x="1153" y="1041"/>
                    </a:cubicBezTo>
                    <a:cubicBezTo>
                      <a:pt x="1153" y="1035"/>
                      <a:pt x="1155" y="1029"/>
                      <a:pt x="1157" y="1024"/>
                    </a:cubicBezTo>
                    <a:cubicBezTo>
                      <a:pt x="1160" y="1019"/>
                      <a:pt x="1163" y="1014"/>
                      <a:pt x="1168" y="1010"/>
                    </a:cubicBezTo>
                    <a:cubicBezTo>
                      <a:pt x="1172" y="1006"/>
                      <a:pt x="1177" y="1003"/>
                      <a:pt x="1182" y="1002"/>
                    </a:cubicBezTo>
                    <a:cubicBezTo>
                      <a:pt x="1187" y="1000"/>
                      <a:pt x="1192" y="999"/>
                      <a:pt x="1197" y="999"/>
                    </a:cubicBezTo>
                    <a:cubicBezTo>
                      <a:pt x="1199" y="999"/>
                      <a:pt x="1202" y="999"/>
                      <a:pt x="1204" y="1000"/>
                    </a:cubicBezTo>
                    <a:cubicBezTo>
                      <a:pt x="1206" y="1000"/>
                      <a:pt x="1208" y="1000"/>
                      <a:pt x="1210" y="1001"/>
                    </a:cubicBezTo>
                    <a:cubicBezTo>
                      <a:pt x="1213" y="976"/>
                      <a:pt x="1213" y="976"/>
                      <a:pt x="1213" y="976"/>
                    </a:cubicBezTo>
                    <a:cubicBezTo>
                      <a:pt x="1209" y="975"/>
                      <a:pt x="1205" y="975"/>
                      <a:pt x="1199" y="975"/>
                    </a:cubicBezTo>
                    <a:cubicBezTo>
                      <a:pt x="1190" y="975"/>
                      <a:pt x="1182" y="977"/>
                      <a:pt x="1174" y="982"/>
                    </a:cubicBezTo>
                    <a:cubicBezTo>
                      <a:pt x="1166" y="987"/>
                      <a:pt x="1159" y="993"/>
                      <a:pt x="1153" y="1002"/>
                    </a:cubicBezTo>
                    <a:cubicBezTo>
                      <a:pt x="1153" y="978"/>
                      <a:pt x="1153" y="978"/>
                      <a:pt x="1153" y="978"/>
                    </a:cubicBezTo>
                    <a:cubicBezTo>
                      <a:pt x="1127" y="978"/>
                      <a:pt x="1127" y="978"/>
                      <a:pt x="1127" y="978"/>
                    </a:cubicBezTo>
                    <a:lnTo>
                      <a:pt x="1127" y="1135"/>
                    </a:lnTo>
                    <a:close/>
                    <a:moveTo>
                      <a:pt x="1237" y="948"/>
                    </a:moveTo>
                    <a:cubicBezTo>
                      <a:pt x="1266" y="948"/>
                      <a:pt x="1266" y="948"/>
                      <a:pt x="1266" y="948"/>
                    </a:cubicBezTo>
                    <a:cubicBezTo>
                      <a:pt x="1266" y="918"/>
                      <a:pt x="1266" y="918"/>
                      <a:pt x="1266" y="918"/>
                    </a:cubicBezTo>
                    <a:cubicBezTo>
                      <a:pt x="1237" y="918"/>
                      <a:pt x="1237" y="918"/>
                      <a:pt x="1237" y="918"/>
                    </a:cubicBezTo>
                    <a:lnTo>
                      <a:pt x="1237" y="948"/>
                    </a:lnTo>
                    <a:close/>
                    <a:moveTo>
                      <a:pt x="1238" y="1135"/>
                    </a:moveTo>
                    <a:cubicBezTo>
                      <a:pt x="1265" y="1135"/>
                      <a:pt x="1265" y="1135"/>
                      <a:pt x="1265" y="1135"/>
                    </a:cubicBezTo>
                    <a:cubicBezTo>
                      <a:pt x="1265" y="978"/>
                      <a:pt x="1265" y="978"/>
                      <a:pt x="1265" y="978"/>
                    </a:cubicBezTo>
                    <a:cubicBezTo>
                      <a:pt x="1238" y="978"/>
                      <a:pt x="1238" y="978"/>
                      <a:pt x="1238" y="978"/>
                    </a:cubicBezTo>
                    <a:lnTo>
                      <a:pt x="1238" y="1135"/>
                    </a:lnTo>
                    <a:close/>
                    <a:moveTo>
                      <a:pt x="1308" y="1135"/>
                    </a:moveTo>
                    <a:cubicBezTo>
                      <a:pt x="1334" y="1135"/>
                      <a:pt x="1334" y="1135"/>
                      <a:pt x="1334" y="1135"/>
                    </a:cubicBezTo>
                    <a:cubicBezTo>
                      <a:pt x="1334" y="1042"/>
                      <a:pt x="1334" y="1042"/>
                      <a:pt x="1334" y="1042"/>
                    </a:cubicBezTo>
                    <a:cubicBezTo>
                      <a:pt x="1334" y="1034"/>
                      <a:pt x="1336" y="1027"/>
                      <a:pt x="1338" y="1022"/>
                    </a:cubicBezTo>
                    <a:cubicBezTo>
                      <a:pt x="1341" y="1017"/>
                      <a:pt x="1345" y="1013"/>
                      <a:pt x="1350" y="1008"/>
                    </a:cubicBezTo>
                    <a:cubicBezTo>
                      <a:pt x="1354" y="1004"/>
                      <a:pt x="1360" y="1001"/>
                      <a:pt x="1365" y="999"/>
                    </a:cubicBezTo>
                    <a:cubicBezTo>
                      <a:pt x="1371" y="997"/>
                      <a:pt x="1377" y="996"/>
                      <a:pt x="1383" y="996"/>
                    </a:cubicBezTo>
                    <a:cubicBezTo>
                      <a:pt x="1394" y="996"/>
                      <a:pt x="1402" y="999"/>
                      <a:pt x="1407" y="1004"/>
                    </a:cubicBezTo>
                    <a:cubicBezTo>
                      <a:pt x="1412" y="1010"/>
                      <a:pt x="1415" y="1021"/>
                      <a:pt x="1415" y="1035"/>
                    </a:cubicBezTo>
                    <a:cubicBezTo>
                      <a:pt x="1415" y="1135"/>
                      <a:pt x="1415" y="1135"/>
                      <a:pt x="1415" y="1135"/>
                    </a:cubicBezTo>
                    <a:cubicBezTo>
                      <a:pt x="1442" y="1135"/>
                      <a:pt x="1442" y="1135"/>
                      <a:pt x="1442" y="1135"/>
                    </a:cubicBezTo>
                    <a:cubicBezTo>
                      <a:pt x="1442" y="1030"/>
                      <a:pt x="1442" y="1030"/>
                      <a:pt x="1442" y="1030"/>
                    </a:cubicBezTo>
                    <a:cubicBezTo>
                      <a:pt x="1442" y="1011"/>
                      <a:pt x="1437" y="997"/>
                      <a:pt x="1429" y="987"/>
                    </a:cubicBezTo>
                    <a:cubicBezTo>
                      <a:pt x="1420" y="978"/>
                      <a:pt x="1407" y="973"/>
                      <a:pt x="1389" y="973"/>
                    </a:cubicBezTo>
                    <a:cubicBezTo>
                      <a:pt x="1379" y="973"/>
                      <a:pt x="1369" y="975"/>
                      <a:pt x="1360" y="979"/>
                    </a:cubicBezTo>
                    <a:cubicBezTo>
                      <a:pt x="1350" y="984"/>
                      <a:pt x="1342" y="991"/>
                      <a:pt x="1334" y="1002"/>
                    </a:cubicBezTo>
                    <a:cubicBezTo>
                      <a:pt x="1334" y="978"/>
                      <a:pt x="1334" y="978"/>
                      <a:pt x="1334" y="978"/>
                    </a:cubicBezTo>
                    <a:cubicBezTo>
                      <a:pt x="1308" y="978"/>
                      <a:pt x="1308" y="978"/>
                      <a:pt x="1308" y="978"/>
                    </a:cubicBezTo>
                    <a:lnTo>
                      <a:pt x="1308" y="1135"/>
                    </a:lnTo>
                    <a:close/>
                    <a:moveTo>
                      <a:pt x="1481" y="1149"/>
                    </a:moveTo>
                    <a:cubicBezTo>
                      <a:pt x="1483" y="1166"/>
                      <a:pt x="1490" y="1179"/>
                      <a:pt x="1502" y="1186"/>
                    </a:cubicBezTo>
                    <a:cubicBezTo>
                      <a:pt x="1513" y="1193"/>
                      <a:pt x="1530" y="1197"/>
                      <a:pt x="1550" y="1197"/>
                    </a:cubicBezTo>
                    <a:cubicBezTo>
                      <a:pt x="1565" y="1197"/>
                      <a:pt x="1576" y="1195"/>
                      <a:pt x="1586" y="1191"/>
                    </a:cubicBezTo>
                    <a:cubicBezTo>
                      <a:pt x="1595" y="1187"/>
                      <a:pt x="1602" y="1181"/>
                      <a:pt x="1607" y="1173"/>
                    </a:cubicBezTo>
                    <a:cubicBezTo>
                      <a:pt x="1612" y="1166"/>
                      <a:pt x="1616" y="1157"/>
                      <a:pt x="1618" y="1146"/>
                    </a:cubicBezTo>
                    <a:cubicBezTo>
                      <a:pt x="1620" y="1135"/>
                      <a:pt x="1621" y="1123"/>
                      <a:pt x="1621" y="1109"/>
                    </a:cubicBezTo>
                    <a:cubicBezTo>
                      <a:pt x="1621" y="978"/>
                      <a:pt x="1621" y="978"/>
                      <a:pt x="1621" y="978"/>
                    </a:cubicBezTo>
                    <a:cubicBezTo>
                      <a:pt x="1594" y="978"/>
                      <a:pt x="1594" y="978"/>
                      <a:pt x="1594" y="978"/>
                    </a:cubicBezTo>
                    <a:cubicBezTo>
                      <a:pt x="1594" y="998"/>
                      <a:pt x="1594" y="998"/>
                      <a:pt x="1594" y="998"/>
                    </a:cubicBezTo>
                    <a:cubicBezTo>
                      <a:pt x="1587" y="988"/>
                      <a:pt x="1579" y="982"/>
                      <a:pt x="1571" y="978"/>
                    </a:cubicBezTo>
                    <a:cubicBezTo>
                      <a:pt x="1562" y="975"/>
                      <a:pt x="1554" y="973"/>
                      <a:pt x="1545" y="973"/>
                    </a:cubicBezTo>
                    <a:cubicBezTo>
                      <a:pt x="1534" y="973"/>
                      <a:pt x="1524" y="975"/>
                      <a:pt x="1516" y="979"/>
                    </a:cubicBezTo>
                    <a:cubicBezTo>
                      <a:pt x="1507" y="982"/>
                      <a:pt x="1500" y="988"/>
                      <a:pt x="1494" y="995"/>
                    </a:cubicBezTo>
                    <a:cubicBezTo>
                      <a:pt x="1488" y="1002"/>
                      <a:pt x="1483" y="1010"/>
                      <a:pt x="1480" y="1020"/>
                    </a:cubicBezTo>
                    <a:cubicBezTo>
                      <a:pt x="1477" y="1030"/>
                      <a:pt x="1475" y="1041"/>
                      <a:pt x="1475" y="1053"/>
                    </a:cubicBezTo>
                    <a:cubicBezTo>
                      <a:pt x="1475" y="1064"/>
                      <a:pt x="1476" y="1074"/>
                      <a:pt x="1479" y="1083"/>
                    </a:cubicBezTo>
                    <a:cubicBezTo>
                      <a:pt x="1482" y="1093"/>
                      <a:pt x="1486" y="1101"/>
                      <a:pt x="1491" y="1108"/>
                    </a:cubicBezTo>
                    <a:cubicBezTo>
                      <a:pt x="1497" y="1116"/>
                      <a:pt x="1504" y="1121"/>
                      <a:pt x="1512" y="1125"/>
                    </a:cubicBezTo>
                    <a:cubicBezTo>
                      <a:pt x="1521" y="1130"/>
                      <a:pt x="1530" y="1132"/>
                      <a:pt x="1542" y="1132"/>
                    </a:cubicBezTo>
                    <a:cubicBezTo>
                      <a:pt x="1553" y="1132"/>
                      <a:pt x="1563" y="1129"/>
                      <a:pt x="1572" y="1125"/>
                    </a:cubicBezTo>
                    <a:cubicBezTo>
                      <a:pt x="1581" y="1120"/>
                      <a:pt x="1588" y="1113"/>
                      <a:pt x="1594" y="1105"/>
                    </a:cubicBezTo>
                    <a:cubicBezTo>
                      <a:pt x="1594" y="1122"/>
                      <a:pt x="1594" y="1122"/>
                      <a:pt x="1594" y="1122"/>
                    </a:cubicBezTo>
                    <a:cubicBezTo>
                      <a:pt x="1594" y="1139"/>
                      <a:pt x="1591" y="1153"/>
                      <a:pt x="1585" y="1162"/>
                    </a:cubicBezTo>
                    <a:cubicBezTo>
                      <a:pt x="1578" y="1171"/>
                      <a:pt x="1567" y="1176"/>
                      <a:pt x="1550" y="1176"/>
                    </a:cubicBezTo>
                    <a:cubicBezTo>
                      <a:pt x="1536" y="1176"/>
                      <a:pt x="1526" y="1174"/>
                      <a:pt x="1520" y="1170"/>
                    </a:cubicBezTo>
                    <a:cubicBezTo>
                      <a:pt x="1514" y="1166"/>
                      <a:pt x="1509" y="1159"/>
                      <a:pt x="1507" y="1149"/>
                    </a:cubicBezTo>
                    <a:lnTo>
                      <a:pt x="1481" y="1149"/>
                    </a:lnTo>
                    <a:close/>
                    <a:moveTo>
                      <a:pt x="1595" y="1056"/>
                    </a:moveTo>
                    <a:cubicBezTo>
                      <a:pt x="1595" y="1065"/>
                      <a:pt x="1593" y="1073"/>
                      <a:pt x="1591" y="1079"/>
                    </a:cubicBezTo>
                    <a:cubicBezTo>
                      <a:pt x="1589" y="1086"/>
                      <a:pt x="1585" y="1092"/>
                      <a:pt x="1581" y="1096"/>
                    </a:cubicBezTo>
                    <a:cubicBezTo>
                      <a:pt x="1577" y="1101"/>
                      <a:pt x="1572" y="1104"/>
                      <a:pt x="1566" y="1106"/>
                    </a:cubicBezTo>
                    <a:cubicBezTo>
                      <a:pt x="1560" y="1109"/>
                      <a:pt x="1554" y="1110"/>
                      <a:pt x="1547" y="1110"/>
                    </a:cubicBezTo>
                    <a:cubicBezTo>
                      <a:pt x="1542" y="1110"/>
                      <a:pt x="1536" y="1109"/>
                      <a:pt x="1531" y="1107"/>
                    </a:cubicBezTo>
                    <a:cubicBezTo>
                      <a:pt x="1526" y="1105"/>
                      <a:pt x="1521" y="1101"/>
                      <a:pt x="1517" y="1097"/>
                    </a:cubicBezTo>
                    <a:cubicBezTo>
                      <a:pt x="1513" y="1093"/>
                      <a:pt x="1510" y="1087"/>
                      <a:pt x="1507" y="1079"/>
                    </a:cubicBezTo>
                    <a:cubicBezTo>
                      <a:pt x="1505" y="1072"/>
                      <a:pt x="1503" y="1063"/>
                      <a:pt x="1503" y="1053"/>
                    </a:cubicBezTo>
                    <a:cubicBezTo>
                      <a:pt x="1503" y="1042"/>
                      <a:pt x="1504" y="1033"/>
                      <a:pt x="1507" y="1026"/>
                    </a:cubicBezTo>
                    <a:cubicBezTo>
                      <a:pt x="1509" y="1019"/>
                      <a:pt x="1512" y="1013"/>
                      <a:pt x="1516" y="1008"/>
                    </a:cubicBezTo>
                    <a:cubicBezTo>
                      <a:pt x="1521" y="1003"/>
                      <a:pt x="1525" y="1000"/>
                      <a:pt x="1531" y="998"/>
                    </a:cubicBezTo>
                    <a:cubicBezTo>
                      <a:pt x="1537" y="996"/>
                      <a:pt x="1543" y="995"/>
                      <a:pt x="1549" y="995"/>
                    </a:cubicBezTo>
                    <a:cubicBezTo>
                      <a:pt x="1555" y="995"/>
                      <a:pt x="1561" y="996"/>
                      <a:pt x="1566" y="998"/>
                    </a:cubicBezTo>
                    <a:cubicBezTo>
                      <a:pt x="1572" y="999"/>
                      <a:pt x="1577" y="1003"/>
                      <a:pt x="1581" y="1007"/>
                    </a:cubicBezTo>
                    <a:cubicBezTo>
                      <a:pt x="1585" y="1012"/>
                      <a:pt x="1589" y="1017"/>
                      <a:pt x="1591" y="1024"/>
                    </a:cubicBezTo>
                    <a:cubicBezTo>
                      <a:pt x="1593" y="1031"/>
                      <a:pt x="1595" y="1040"/>
                      <a:pt x="1595" y="1050"/>
                    </a:cubicBezTo>
                    <a:lnTo>
                      <a:pt x="1595" y="10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sz="1700"/>
              </a:p>
            </p:txBody>
          </p:sp>
        </p:grpSp>
      </p:grpSp>
      <p:sp>
        <p:nvSpPr>
          <p:cNvPr id="6" name="Rechteck 5"/>
          <p:cNvSpPr/>
          <p:nvPr userDrawn="1"/>
        </p:nvSpPr>
        <p:spPr bwMode="gray">
          <a:xfrm>
            <a:off x="2" y="1295871"/>
            <a:ext cx="11520488" cy="5184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23" name="Rechteck 22"/>
          <p:cNvSpPr/>
          <p:nvPr userDrawn="1"/>
        </p:nvSpPr>
        <p:spPr bwMode="gray">
          <a:xfrm>
            <a:off x="576372" y="3240087"/>
            <a:ext cx="8208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33" name="Textplatzhalter 32"/>
          <p:cNvSpPr>
            <a:spLocks noGrp="1"/>
          </p:cNvSpPr>
          <p:nvPr userDrawn="1">
            <p:ph type="body" sz="quarter" idx="12" hasCustomPrompt="1"/>
          </p:nvPr>
        </p:nvSpPr>
        <p:spPr>
          <a:xfrm>
            <a:off x="575669" y="3276091"/>
            <a:ext cx="3960000" cy="360850"/>
          </a:xfrm>
        </p:spPr>
        <p:txBody>
          <a:bodyPr tIns="144000"/>
          <a:lstStyle>
            <a:lvl1pPr>
              <a:spcBef>
                <a:spcPts val="700"/>
              </a:spcBef>
              <a:defRPr b="0">
                <a:solidFill>
                  <a:schemeClr val="accent3"/>
                </a:solidFill>
              </a:defRPr>
            </a:lvl1pPr>
          </a:lstStyle>
          <a:p>
            <a:pPr lvl="0"/>
            <a:r>
              <a:rPr lang="de-DE" dirty="0" smtClean="0"/>
              <a:t>Kontaktdaten Ansprechpartner</a:t>
            </a:r>
          </a:p>
        </p:txBody>
      </p:sp>
      <p:sp>
        <p:nvSpPr>
          <p:cNvPr id="18" name="Textfeld 17"/>
          <p:cNvSpPr txBox="1"/>
          <p:nvPr userDrawn="1"/>
        </p:nvSpPr>
        <p:spPr bwMode="gray">
          <a:xfrm>
            <a:off x="574964" y="2746312"/>
            <a:ext cx="3744624" cy="493775"/>
          </a:xfrm>
          <a:prstGeom prst="rect">
            <a:avLst/>
          </a:prstGeom>
        </p:spPr>
        <p:txBody>
          <a:bodyPr vert="horz" wrap="square" lIns="0" tIns="0" rIns="0" bIns="108000" rtlCol="0" anchor="b" anchorCtr="0">
            <a:spAutoFit/>
          </a:bodyPr>
          <a:lstStyle>
            <a:lvl1pPr>
              <a:lnSpc>
                <a:spcPts val="3000"/>
              </a:lnSpc>
              <a:spcBef>
                <a:spcPct val="0"/>
              </a:spcBef>
              <a:buNone/>
              <a:defRPr sz="2800">
                <a:solidFill>
                  <a:schemeClr val="accent3"/>
                </a:solidFill>
                <a:latin typeface="Arial" pitchFamily="34" charset="0"/>
                <a:ea typeface="+mj-ea"/>
                <a:cs typeface="Arial" pitchFamily="34" charset="0"/>
              </a:defRPr>
            </a:lvl1pPr>
          </a:lstStyle>
          <a:p>
            <a:pPr lvl="0"/>
            <a:r>
              <a:rPr lang="de-DE" dirty="0" smtClean="0"/>
              <a:t>Kontakt</a:t>
            </a:r>
          </a:p>
        </p:txBody>
      </p:sp>
      <p:sp>
        <p:nvSpPr>
          <p:cNvPr id="19" name="Textplatzhalter 32"/>
          <p:cNvSpPr>
            <a:spLocks noGrp="1"/>
          </p:cNvSpPr>
          <p:nvPr>
            <p:ph type="body" sz="quarter" idx="13" hasCustomPrompt="1"/>
          </p:nvPr>
        </p:nvSpPr>
        <p:spPr>
          <a:xfrm>
            <a:off x="4824140" y="3276091"/>
            <a:ext cx="3960000" cy="360850"/>
          </a:xfrm>
        </p:spPr>
        <p:txBody>
          <a:bodyPr tIns="144000"/>
          <a:lstStyle>
            <a:lvl1pPr>
              <a:spcBef>
                <a:spcPts val="700"/>
              </a:spcBef>
              <a:defRPr b="0">
                <a:solidFill>
                  <a:schemeClr val="accent3"/>
                </a:solidFill>
              </a:defRPr>
            </a:lvl1pPr>
          </a:lstStyle>
          <a:p>
            <a:pPr lvl="0"/>
            <a:r>
              <a:rPr lang="de-DE" dirty="0" smtClean="0"/>
              <a:t>Optional: Kontaktdaten Ansprechpartner 2</a:t>
            </a:r>
          </a:p>
        </p:txBody>
      </p:sp>
      <p:sp>
        <p:nvSpPr>
          <p:cNvPr id="20" name="Fußzeilenplatzhalter 2"/>
          <p:cNvSpPr>
            <a:spLocks noGrp="1"/>
          </p:cNvSpPr>
          <p:nvPr>
            <p:ph type="ftr" sz="quarter" idx="10"/>
          </p:nvPr>
        </p:nvSpPr>
        <p:spPr>
          <a:xfrm>
            <a:off x="971550" y="6552487"/>
            <a:ext cx="1440000" cy="144000"/>
          </a:xfrm>
        </p:spPr>
        <p:txBody>
          <a:bodyPr/>
          <a:lstStyle>
            <a:lvl1pPr>
              <a:defRPr sz="100">
                <a:solidFill>
                  <a:schemeClr val="bg1">
                    <a:lumMod val="85000"/>
                  </a:schemeClr>
                </a:solidFill>
              </a:defRPr>
            </a:lvl1pPr>
          </a:lstStyle>
          <a:p>
            <a:r>
              <a:rPr lang="de-DE" smtClean="0"/>
              <a:t>IAV  10/2020  TS-X1  SG  Status: Entwurf</a:t>
            </a:r>
            <a:endParaRPr lang="de-DE" dirty="0"/>
          </a:p>
        </p:txBody>
      </p:sp>
      <p:sp>
        <p:nvSpPr>
          <p:cNvPr id="21" name="Foliennummernplatzhalter 3"/>
          <p:cNvSpPr>
            <a:spLocks noGrp="1"/>
          </p:cNvSpPr>
          <p:nvPr>
            <p:ph type="sldNum" sz="quarter" idx="11"/>
          </p:nvPr>
        </p:nvSpPr>
        <p:spPr>
          <a:xfrm>
            <a:off x="576262" y="6552487"/>
            <a:ext cx="360000" cy="144000"/>
          </a:xfrm>
        </p:spPr>
        <p:txBody>
          <a:bodyPr/>
          <a:lstStyle>
            <a:lvl1pPr>
              <a:defRPr sz="100">
                <a:solidFill>
                  <a:schemeClr val="bg1">
                    <a:lumMod val="85000"/>
                  </a:schemeClr>
                </a:solidFill>
              </a:defRPr>
            </a:lvl1pPr>
          </a:lstStyle>
          <a:p>
            <a:fld id="{DD6C52D8-AF7F-4297-9A35-2617B7FF1801}" type="slidenum">
              <a:rPr lang="de-DE" smtClean="0"/>
              <a:pPr/>
              <a:t>‹Nr.›</a:t>
            </a:fld>
            <a:endParaRPr lang="de-DE" dirty="0"/>
          </a:p>
        </p:txBody>
      </p:sp>
    </p:spTree>
    <p:extLst>
      <p:ext uri="{BB962C8B-B14F-4D97-AF65-F5344CB8AC3E}">
        <p14:creationId xmlns:p14="http://schemas.microsoft.com/office/powerpoint/2010/main" val="34410077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grpSp>
        <p:nvGrpSpPr>
          <p:cNvPr id="7" name="Gruppieren 6"/>
          <p:cNvGrpSpPr/>
          <p:nvPr userDrawn="1"/>
        </p:nvGrpSpPr>
        <p:grpSpPr bwMode="gray">
          <a:xfrm>
            <a:off x="2" y="-273"/>
            <a:ext cx="11520488" cy="6480447"/>
            <a:chOff x="2" y="-273"/>
            <a:chExt cx="11520488" cy="6480447"/>
          </a:xfrm>
        </p:grpSpPr>
        <p:grpSp>
          <p:nvGrpSpPr>
            <p:cNvPr id="37" name="Gruppieren 36"/>
            <p:cNvGrpSpPr/>
            <p:nvPr/>
          </p:nvGrpSpPr>
          <p:grpSpPr bwMode="gray">
            <a:xfrm>
              <a:off x="2" y="-1"/>
              <a:ext cx="11520488" cy="6480175"/>
              <a:chOff x="2" y="-1"/>
              <a:chExt cx="11522075" cy="6480175"/>
            </a:xfrm>
          </p:grpSpPr>
          <p:sp>
            <p:nvSpPr>
              <p:cNvPr id="40" name="Rectangle 3"/>
              <p:cNvSpPr>
                <a:spLocks noChangeArrowheads="1"/>
              </p:cNvSpPr>
              <p:nvPr userDrawn="1"/>
            </p:nvSpPr>
            <p:spPr bwMode="gray">
              <a:xfrm>
                <a:off x="2" y="-1"/>
                <a:ext cx="11522075" cy="6480175"/>
              </a:xfrm>
              <a:prstGeom prst="rect">
                <a:avLst/>
              </a:prstGeom>
              <a:solidFill>
                <a:srgbClr val="0C386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41" name="Rectangle 4"/>
              <p:cNvSpPr>
                <a:spLocks noChangeArrowheads="1"/>
              </p:cNvSpPr>
              <p:nvPr userDrawn="1"/>
            </p:nvSpPr>
            <p:spPr bwMode="gray">
              <a:xfrm>
                <a:off x="4284000" y="-1"/>
                <a:ext cx="1476000" cy="6479763"/>
              </a:xfrm>
              <a:prstGeom prst="rect">
                <a:avLst/>
              </a:prstGeom>
              <a:solidFill>
                <a:srgbClr val="0E4A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42" name="Rectangle 5"/>
              <p:cNvSpPr>
                <a:spLocks noChangeArrowheads="1"/>
              </p:cNvSpPr>
              <p:nvPr userDrawn="1"/>
            </p:nvSpPr>
            <p:spPr bwMode="gray">
              <a:xfrm>
                <a:off x="2844000" y="-1"/>
                <a:ext cx="1476000" cy="6479763"/>
              </a:xfrm>
              <a:prstGeom prst="rect">
                <a:avLst/>
              </a:prstGeom>
              <a:solidFill>
                <a:srgbClr val="14639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43" name="Rectangle 6"/>
              <p:cNvSpPr>
                <a:spLocks noChangeArrowheads="1"/>
              </p:cNvSpPr>
              <p:nvPr userDrawn="1"/>
            </p:nvSpPr>
            <p:spPr bwMode="gray">
              <a:xfrm>
                <a:off x="1404000" y="-1"/>
                <a:ext cx="1476000" cy="6479763"/>
              </a:xfrm>
              <a:prstGeom prst="rect">
                <a:avLst/>
              </a:prstGeom>
              <a:solidFill>
                <a:srgbClr val="009F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44" name="Rectangle 7"/>
              <p:cNvSpPr>
                <a:spLocks noChangeArrowheads="1"/>
              </p:cNvSpPr>
              <p:nvPr userDrawn="1"/>
            </p:nvSpPr>
            <p:spPr bwMode="gray">
              <a:xfrm>
                <a:off x="2" y="-1"/>
                <a:ext cx="1439466" cy="6479763"/>
              </a:xfrm>
              <a:prstGeom prst="rect">
                <a:avLst/>
              </a:prstGeom>
              <a:solidFill>
                <a:srgbClr val="5DAE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grpSp>
        <p:grpSp>
          <p:nvGrpSpPr>
            <p:cNvPr id="34" name="Gruppieren 33"/>
            <p:cNvGrpSpPr>
              <a:grpSpLocks noChangeAspect="1"/>
            </p:cNvGrpSpPr>
            <p:nvPr/>
          </p:nvGrpSpPr>
          <p:grpSpPr bwMode="gray">
            <a:xfrm>
              <a:off x="8892059" y="-273"/>
              <a:ext cx="2484809" cy="1296000"/>
              <a:chOff x="9577461" y="0"/>
              <a:chExt cx="1656000" cy="863600"/>
            </a:xfrm>
          </p:grpSpPr>
          <p:sp>
            <p:nvSpPr>
              <p:cNvPr id="35" name="Rechteck 34"/>
              <p:cNvSpPr/>
              <p:nvPr userDrawn="1"/>
            </p:nvSpPr>
            <p:spPr bwMode="gray">
              <a:xfrm>
                <a:off x="9577461" y="0"/>
                <a:ext cx="1656000" cy="8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36" name="Freeform 5"/>
              <p:cNvSpPr>
                <a:spLocks noEditPoints="1"/>
              </p:cNvSpPr>
              <p:nvPr/>
            </p:nvSpPr>
            <p:spPr bwMode="gray">
              <a:xfrm>
                <a:off x="9883278" y="287759"/>
                <a:ext cx="1062335" cy="306398"/>
              </a:xfrm>
              <a:custGeom>
                <a:avLst/>
                <a:gdLst>
                  <a:gd name="T0" fmla="*/ 3413 w 4288"/>
                  <a:gd name="T1" fmla="*/ 24 h 1197"/>
                  <a:gd name="T2" fmla="*/ 4097 w 4288"/>
                  <a:gd name="T3" fmla="*/ 24 h 1197"/>
                  <a:gd name="T4" fmla="*/ 2683 w 4288"/>
                  <a:gd name="T5" fmla="*/ 627 h 1197"/>
                  <a:gd name="T6" fmla="*/ 2408 w 4288"/>
                  <a:gd name="T7" fmla="*/ 2 h 1197"/>
                  <a:gd name="T8" fmla="*/ 3204 w 4288"/>
                  <a:gd name="T9" fmla="*/ 356 h 1197"/>
                  <a:gd name="T10" fmla="*/ 2138 w 4288"/>
                  <a:gd name="T11" fmla="*/ 23 h 1197"/>
                  <a:gd name="T12" fmla="*/ 177 w 4288"/>
                  <a:gd name="T13" fmla="*/ 788 h 1197"/>
                  <a:gd name="T14" fmla="*/ 112 w 4288"/>
                  <a:gd name="T15" fmla="*/ 653 h 1197"/>
                  <a:gd name="T16" fmla="*/ 73 w 4288"/>
                  <a:gd name="T17" fmla="*/ 766 h 1197"/>
                  <a:gd name="T18" fmla="*/ 103 w 4288"/>
                  <a:gd name="T19" fmla="*/ 763 h 1197"/>
                  <a:gd name="T20" fmla="*/ 291 w 4288"/>
                  <a:gd name="T21" fmla="*/ 793 h 1197"/>
                  <a:gd name="T22" fmla="*/ 297 w 4288"/>
                  <a:gd name="T23" fmla="*/ 770 h 1197"/>
                  <a:gd name="T24" fmla="*/ 468 w 4288"/>
                  <a:gd name="T25" fmla="*/ 792 h 1197"/>
                  <a:gd name="T26" fmla="*/ 493 w 4288"/>
                  <a:gd name="T27" fmla="*/ 631 h 1197"/>
                  <a:gd name="T28" fmla="*/ 650 w 4288"/>
                  <a:gd name="T29" fmla="*/ 770 h 1197"/>
                  <a:gd name="T30" fmla="*/ 518 w 4288"/>
                  <a:gd name="T31" fmla="*/ 710 h 1197"/>
                  <a:gd name="T32" fmla="*/ 549 w 4288"/>
                  <a:gd name="T33" fmla="*/ 685 h 1197"/>
                  <a:gd name="T34" fmla="*/ 615 w 4288"/>
                  <a:gd name="T35" fmla="*/ 767 h 1197"/>
                  <a:gd name="T36" fmla="*/ 805 w 4288"/>
                  <a:gd name="T37" fmla="*/ 686 h 1197"/>
                  <a:gd name="T38" fmla="*/ 901 w 4288"/>
                  <a:gd name="T39" fmla="*/ 668 h 1197"/>
                  <a:gd name="T40" fmla="*/ 783 w 4288"/>
                  <a:gd name="T41" fmla="*/ 626 h 1197"/>
                  <a:gd name="T42" fmla="*/ 1113 w 4288"/>
                  <a:gd name="T43" fmla="*/ 675 h 1197"/>
                  <a:gd name="T44" fmla="*/ 1009 w 4288"/>
                  <a:gd name="T45" fmla="*/ 787 h 1197"/>
                  <a:gd name="T46" fmla="*/ 1042 w 4288"/>
                  <a:gd name="T47" fmla="*/ 648 h 1197"/>
                  <a:gd name="T48" fmla="*/ 1164 w 4288"/>
                  <a:gd name="T49" fmla="*/ 737 h 1197"/>
                  <a:gd name="T50" fmla="*/ 1196 w 4288"/>
                  <a:gd name="T51" fmla="*/ 763 h 1197"/>
                  <a:gd name="T52" fmla="*/ 1140 w 4288"/>
                  <a:gd name="T53" fmla="*/ 652 h 1197"/>
                  <a:gd name="T54" fmla="*/ 1297 w 4288"/>
                  <a:gd name="T55" fmla="*/ 631 h 1197"/>
                  <a:gd name="T56" fmla="*/ 1386 w 4288"/>
                  <a:gd name="T57" fmla="*/ 788 h 1197"/>
                  <a:gd name="T58" fmla="*/ 1622 w 4288"/>
                  <a:gd name="T59" fmla="*/ 672 h 1197"/>
                  <a:gd name="T60" fmla="*/ 1604 w 4288"/>
                  <a:gd name="T61" fmla="*/ 780 h 1197"/>
                  <a:gd name="T62" fmla="*/ 1510 w 4288"/>
                  <a:gd name="T63" fmla="*/ 697 h 1197"/>
                  <a:gd name="T64" fmla="*/ 139 w 4288"/>
                  <a:gd name="T65" fmla="*/ 1019 h 1197"/>
                  <a:gd name="T66" fmla="*/ 121 w 4288"/>
                  <a:gd name="T67" fmla="*/ 1126 h 1197"/>
                  <a:gd name="T68" fmla="*/ 27 w 4288"/>
                  <a:gd name="T69" fmla="*/ 1043 h 1197"/>
                  <a:gd name="T70" fmla="*/ 287 w 4288"/>
                  <a:gd name="T71" fmla="*/ 1135 h 1197"/>
                  <a:gd name="T72" fmla="*/ 353 w 4288"/>
                  <a:gd name="T73" fmla="*/ 1149 h 1197"/>
                  <a:gd name="T74" fmla="*/ 443 w 4288"/>
                  <a:gd name="T75" fmla="*/ 978 h 1197"/>
                  <a:gd name="T76" fmla="*/ 444 w 4288"/>
                  <a:gd name="T77" fmla="*/ 1125 h 1197"/>
                  <a:gd name="T78" fmla="*/ 453 w 4288"/>
                  <a:gd name="T79" fmla="*/ 1096 h 1197"/>
                  <a:gd name="T80" fmla="*/ 421 w 4288"/>
                  <a:gd name="T81" fmla="*/ 995 h 1197"/>
                  <a:gd name="T82" fmla="*/ 535 w 4288"/>
                  <a:gd name="T83" fmla="*/ 948 h 1197"/>
                  <a:gd name="T84" fmla="*/ 650 w 4288"/>
                  <a:gd name="T85" fmla="*/ 1008 h 1197"/>
                  <a:gd name="T86" fmla="*/ 660 w 4288"/>
                  <a:gd name="T87" fmla="*/ 979 h 1197"/>
                  <a:gd name="T88" fmla="*/ 804 w 4288"/>
                  <a:gd name="T89" fmla="*/ 1085 h 1197"/>
                  <a:gd name="T90" fmla="*/ 780 w 4288"/>
                  <a:gd name="T91" fmla="*/ 1021 h 1197"/>
                  <a:gd name="T92" fmla="*/ 868 w 4288"/>
                  <a:gd name="T93" fmla="*/ 997 h 1197"/>
                  <a:gd name="T94" fmla="*/ 977 w 4288"/>
                  <a:gd name="T95" fmla="*/ 1085 h 1197"/>
                  <a:gd name="T96" fmla="*/ 952 w 4288"/>
                  <a:gd name="T97" fmla="*/ 1021 h 1197"/>
                  <a:gd name="T98" fmla="*/ 1040 w 4288"/>
                  <a:gd name="T99" fmla="*/ 997 h 1197"/>
                  <a:gd name="T100" fmla="*/ 1182 w 4288"/>
                  <a:gd name="T101" fmla="*/ 1002 h 1197"/>
                  <a:gd name="T102" fmla="*/ 1127 w 4288"/>
                  <a:gd name="T103" fmla="*/ 1135 h 1197"/>
                  <a:gd name="T104" fmla="*/ 1238 w 4288"/>
                  <a:gd name="T105" fmla="*/ 1135 h 1197"/>
                  <a:gd name="T106" fmla="*/ 1415 w 4288"/>
                  <a:gd name="T107" fmla="*/ 1135 h 1197"/>
                  <a:gd name="T108" fmla="*/ 1481 w 4288"/>
                  <a:gd name="T109" fmla="*/ 1149 h 1197"/>
                  <a:gd name="T110" fmla="*/ 1571 w 4288"/>
                  <a:gd name="T111" fmla="*/ 978 h 1197"/>
                  <a:gd name="T112" fmla="*/ 1572 w 4288"/>
                  <a:gd name="T113" fmla="*/ 1125 h 1197"/>
                  <a:gd name="T114" fmla="*/ 1581 w 4288"/>
                  <a:gd name="T115" fmla="*/ 1096 h 1197"/>
                  <a:gd name="T116" fmla="*/ 1549 w 4288"/>
                  <a:gd name="T117" fmla="*/ 995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88" h="1197">
                    <a:moveTo>
                      <a:pt x="4287" y="24"/>
                    </a:moveTo>
                    <a:cubicBezTo>
                      <a:pt x="4287" y="24"/>
                      <a:pt x="4288" y="102"/>
                      <a:pt x="4287" y="196"/>
                    </a:cubicBezTo>
                    <a:cubicBezTo>
                      <a:pt x="4287" y="264"/>
                      <a:pt x="4287" y="341"/>
                      <a:pt x="4287" y="402"/>
                    </a:cubicBezTo>
                    <a:cubicBezTo>
                      <a:pt x="4287" y="469"/>
                      <a:pt x="4284" y="474"/>
                      <a:pt x="4282" y="519"/>
                    </a:cubicBezTo>
                    <a:cubicBezTo>
                      <a:pt x="4280" y="565"/>
                      <a:pt x="4271" y="642"/>
                      <a:pt x="4256" y="695"/>
                    </a:cubicBezTo>
                    <a:cubicBezTo>
                      <a:pt x="4189" y="927"/>
                      <a:pt x="3986" y="1130"/>
                      <a:pt x="3714" y="1133"/>
                    </a:cubicBezTo>
                    <a:cubicBezTo>
                      <a:pt x="3714" y="1133"/>
                      <a:pt x="3616" y="1134"/>
                      <a:pt x="3557" y="1134"/>
                    </a:cubicBezTo>
                    <a:cubicBezTo>
                      <a:pt x="3481" y="1134"/>
                      <a:pt x="3441" y="1134"/>
                      <a:pt x="3435" y="1134"/>
                    </a:cubicBezTo>
                    <a:cubicBezTo>
                      <a:pt x="3423" y="1134"/>
                      <a:pt x="3413" y="1123"/>
                      <a:pt x="3413" y="1112"/>
                    </a:cubicBezTo>
                    <a:cubicBezTo>
                      <a:pt x="3413" y="1098"/>
                      <a:pt x="3413" y="24"/>
                      <a:pt x="3413" y="24"/>
                    </a:cubicBezTo>
                    <a:cubicBezTo>
                      <a:pt x="3413" y="13"/>
                      <a:pt x="3420" y="0"/>
                      <a:pt x="3436" y="0"/>
                    </a:cubicBezTo>
                    <a:cubicBezTo>
                      <a:pt x="3587" y="0"/>
                      <a:pt x="3587" y="0"/>
                      <a:pt x="3587" y="0"/>
                    </a:cubicBezTo>
                    <a:cubicBezTo>
                      <a:pt x="3602" y="0"/>
                      <a:pt x="3611" y="11"/>
                      <a:pt x="3611" y="24"/>
                    </a:cubicBezTo>
                    <a:cubicBezTo>
                      <a:pt x="3611" y="934"/>
                      <a:pt x="3611" y="934"/>
                      <a:pt x="3611" y="934"/>
                    </a:cubicBezTo>
                    <a:cubicBezTo>
                      <a:pt x="3633" y="934"/>
                      <a:pt x="3649" y="934"/>
                      <a:pt x="3662" y="934"/>
                    </a:cubicBezTo>
                    <a:cubicBezTo>
                      <a:pt x="3715" y="934"/>
                      <a:pt x="3702" y="933"/>
                      <a:pt x="3703" y="933"/>
                    </a:cubicBezTo>
                    <a:cubicBezTo>
                      <a:pt x="3895" y="933"/>
                      <a:pt x="4050" y="789"/>
                      <a:pt x="4081" y="578"/>
                    </a:cubicBezTo>
                    <a:cubicBezTo>
                      <a:pt x="4092" y="503"/>
                      <a:pt x="4094" y="434"/>
                      <a:pt x="4096" y="379"/>
                    </a:cubicBezTo>
                    <a:cubicBezTo>
                      <a:pt x="4098" y="324"/>
                      <a:pt x="4097" y="198"/>
                      <a:pt x="4097" y="198"/>
                    </a:cubicBezTo>
                    <a:cubicBezTo>
                      <a:pt x="4097" y="24"/>
                      <a:pt x="4097" y="24"/>
                      <a:pt x="4097" y="24"/>
                    </a:cubicBezTo>
                    <a:cubicBezTo>
                      <a:pt x="4097" y="9"/>
                      <a:pt x="4106" y="0"/>
                      <a:pt x="4121" y="0"/>
                    </a:cubicBezTo>
                    <a:cubicBezTo>
                      <a:pt x="4264" y="0"/>
                      <a:pt x="4264" y="0"/>
                      <a:pt x="4264" y="0"/>
                    </a:cubicBezTo>
                    <a:cubicBezTo>
                      <a:pt x="4282" y="0"/>
                      <a:pt x="4287" y="9"/>
                      <a:pt x="4287" y="24"/>
                    </a:cubicBezTo>
                    <a:close/>
                    <a:moveTo>
                      <a:pt x="2874" y="1134"/>
                    </a:moveTo>
                    <a:cubicBezTo>
                      <a:pt x="2891" y="1134"/>
                      <a:pt x="2906" y="1124"/>
                      <a:pt x="2906" y="1111"/>
                    </a:cubicBezTo>
                    <a:cubicBezTo>
                      <a:pt x="2906" y="959"/>
                      <a:pt x="2906" y="959"/>
                      <a:pt x="2906" y="959"/>
                    </a:cubicBezTo>
                    <a:cubicBezTo>
                      <a:pt x="2906" y="944"/>
                      <a:pt x="2888" y="935"/>
                      <a:pt x="2875" y="935"/>
                    </a:cubicBezTo>
                    <a:cubicBezTo>
                      <a:pt x="2683" y="935"/>
                      <a:pt x="2683" y="935"/>
                      <a:pt x="2683" y="935"/>
                    </a:cubicBezTo>
                    <a:cubicBezTo>
                      <a:pt x="2576" y="935"/>
                      <a:pt x="2517" y="858"/>
                      <a:pt x="2517" y="781"/>
                    </a:cubicBezTo>
                    <a:cubicBezTo>
                      <a:pt x="2517" y="686"/>
                      <a:pt x="2594" y="627"/>
                      <a:pt x="2683" y="627"/>
                    </a:cubicBezTo>
                    <a:cubicBezTo>
                      <a:pt x="2882" y="627"/>
                      <a:pt x="2882" y="627"/>
                      <a:pt x="2882" y="627"/>
                    </a:cubicBezTo>
                    <a:cubicBezTo>
                      <a:pt x="2901" y="627"/>
                      <a:pt x="2906" y="614"/>
                      <a:pt x="2906" y="603"/>
                    </a:cubicBezTo>
                    <a:cubicBezTo>
                      <a:pt x="2906" y="452"/>
                      <a:pt x="2906" y="452"/>
                      <a:pt x="2906" y="452"/>
                    </a:cubicBezTo>
                    <a:cubicBezTo>
                      <a:pt x="2906" y="436"/>
                      <a:pt x="2896" y="428"/>
                      <a:pt x="2882" y="428"/>
                    </a:cubicBezTo>
                    <a:cubicBezTo>
                      <a:pt x="2882" y="428"/>
                      <a:pt x="2725" y="428"/>
                      <a:pt x="2683" y="428"/>
                    </a:cubicBezTo>
                    <a:cubicBezTo>
                      <a:pt x="2486" y="428"/>
                      <a:pt x="2310" y="540"/>
                      <a:pt x="2310" y="781"/>
                    </a:cubicBezTo>
                    <a:cubicBezTo>
                      <a:pt x="2310" y="956"/>
                      <a:pt x="2438" y="1134"/>
                      <a:pt x="2684" y="1134"/>
                    </a:cubicBezTo>
                    <a:cubicBezTo>
                      <a:pt x="2753" y="1134"/>
                      <a:pt x="2825" y="1134"/>
                      <a:pt x="2874" y="1134"/>
                    </a:cubicBezTo>
                    <a:close/>
                    <a:moveTo>
                      <a:pt x="2810" y="2"/>
                    </a:moveTo>
                    <a:cubicBezTo>
                      <a:pt x="2408" y="2"/>
                      <a:pt x="2408" y="2"/>
                      <a:pt x="2408" y="2"/>
                    </a:cubicBezTo>
                    <a:cubicBezTo>
                      <a:pt x="2393" y="2"/>
                      <a:pt x="2384" y="12"/>
                      <a:pt x="2384" y="24"/>
                    </a:cubicBezTo>
                    <a:cubicBezTo>
                      <a:pt x="2384" y="169"/>
                      <a:pt x="2384" y="169"/>
                      <a:pt x="2384" y="169"/>
                    </a:cubicBezTo>
                    <a:cubicBezTo>
                      <a:pt x="2384" y="186"/>
                      <a:pt x="2395" y="192"/>
                      <a:pt x="2408" y="192"/>
                    </a:cubicBezTo>
                    <a:cubicBezTo>
                      <a:pt x="2408" y="192"/>
                      <a:pt x="2809" y="192"/>
                      <a:pt x="2810" y="192"/>
                    </a:cubicBezTo>
                    <a:cubicBezTo>
                      <a:pt x="2956" y="192"/>
                      <a:pt x="3006" y="259"/>
                      <a:pt x="3006" y="394"/>
                    </a:cubicBezTo>
                    <a:cubicBezTo>
                      <a:pt x="3006" y="1112"/>
                      <a:pt x="3006" y="1112"/>
                      <a:pt x="3006" y="1112"/>
                    </a:cubicBezTo>
                    <a:cubicBezTo>
                      <a:pt x="3006" y="1127"/>
                      <a:pt x="3016" y="1134"/>
                      <a:pt x="3030" y="1134"/>
                    </a:cubicBezTo>
                    <a:cubicBezTo>
                      <a:pt x="3182" y="1134"/>
                      <a:pt x="3182" y="1134"/>
                      <a:pt x="3182" y="1134"/>
                    </a:cubicBezTo>
                    <a:cubicBezTo>
                      <a:pt x="3200" y="1134"/>
                      <a:pt x="3205" y="1126"/>
                      <a:pt x="3205" y="1111"/>
                    </a:cubicBezTo>
                    <a:cubicBezTo>
                      <a:pt x="3205" y="1111"/>
                      <a:pt x="3204" y="357"/>
                      <a:pt x="3204" y="356"/>
                    </a:cubicBezTo>
                    <a:cubicBezTo>
                      <a:pt x="3204" y="118"/>
                      <a:pt x="3077" y="2"/>
                      <a:pt x="2810" y="2"/>
                    </a:cubicBezTo>
                    <a:close/>
                    <a:moveTo>
                      <a:pt x="2138" y="23"/>
                    </a:moveTo>
                    <a:cubicBezTo>
                      <a:pt x="2138" y="11"/>
                      <a:pt x="2128" y="1"/>
                      <a:pt x="2115" y="1"/>
                    </a:cubicBezTo>
                    <a:cubicBezTo>
                      <a:pt x="1952" y="1"/>
                      <a:pt x="1952" y="1"/>
                      <a:pt x="1952" y="1"/>
                    </a:cubicBezTo>
                    <a:cubicBezTo>
                      <a:pt x="1940" y="1"/>
                      <a:pt x="1930" y="11"/>
                      <a:pt x="1930" y="23"/>
                    </a:cubicBezTo>
                    <a:cubicBezTo>
                      <a:pt x="1930" y="169"/>
                      <a:pt x="1930" y="169"/>
                      <a:pt x="1930" y="169"/>
                    </a:cubicBezTo>
                    <a:cubicBezTo>
                      <a:pt x="1930" y="182"/>
                      <a:pt x="1940" y="192"/>
                      <a:pt x="1952" y="192"/>
                    </a:cubicBezTo>
                    <a:cubicBezTo>
                      <a:pt x="2115" y="192"/>
                      <a:pt x="2115" y="192"/>
                      <a:pt x="2115" y="192"/>
                    </a:cubicBezTo>
                    <a:cubicBezTo>
                      <a:pt x="2128" y="192"/>
                      <a:pt x="2138" y="182"/>
                      <a:pt x="2138" y="169"/>
                    </a:cubicBezTo>
                    <a:lnTo>
                      <a:pt x="2138" y="23"/>
                    </a:lnTo>
                    <a:close/>
                    <a:moveTo>
                      <a:pt x="2137" y="312"/>
                    </a:moveTo>
                    <a:cubicBezTo>
                      <a:pt x="2137" y="299"/>
                      <a:pt x="2127" y="289"/>
                      <a:pt x="2114" y="289"/>
                    </a:cubicBezTo>
                    <a:cubicBezTo>
                      <a:pt x="1953" y="289"/>
                      <a:pt x="1953" y="289"/>
                      <a:pt x="1953" y="289"/>
                    </a:cubicBezTo>
                    <a:cubicBezTo>
                      <a:pt x="1941" y="289"/>
                      <a:pt x="1931" y="299"/>
                      <a:pt x="1931" y="312"/>
                    </a:cubicBezTo>
                    <a:cubicBezTo>
                      <a:pt x="1931" y="1112"/>
                      <a:pt x="1931" y="1112"/>
                      <a:pt x="1931" y="1112"/>
                    </a:cubicBezTo>
                    <a:cubicBezTo>
                      <a:pt x="1931" y="1124"/>
                      <a:pt x="1941" y="1134"/>
                      <a:pt x="1953" y="1134"/>
                    </a:cubicBezTo>
                    <a:cubicBezTo>
                      <a:pt x="2114" y="1134"/>
                      <a:pt x="2114" y="1134"/>
                      <a:pt x="2114" y="1134"/>
                    </a:cubicBezTo>
                    <a:cubicBezTo>
                      <a:pt x="2127" y="1134"/>
                      <a:pt x="2137" y="1124"/>
                      <a:pt x="2137" y="1112"/>
                    </a:cubicBezTo>
                    <a:lnTo>
                      <a:pt x="2137" y="312"/>
                    </a:lnTo>
                    <a:close/>
                    <a:moveTo>
                      <a:pt x="177" y="788"/>
                    </a:moveTo>
                    <a:cubicBezTo>
                      <a:pt x="202" y="788"/>
                      <a:pt x="202" y="788"/>
                      <a:pt x="202" y="788"/>
                    </a:cubicBezTo>
                    <a:cubicBezTo>
                      <a:pt x="202" y="686"/>
                      <a:pt x="202" y="686"/>
                      <a:pt x="202" y="686"/>
                    </a:cubicBezTo>
                    <a:cubicBezTo>
                      <a:pt x="202" y="677"/>
                      <a:pt x="201" y="669"/>
                      <a:pt x="199" y="661"/>
                    </a:cubicBezTo>
                    <a:cubicBezTo>
                      <a:pt x="197" y="654"/>
                      <a:pt x="193" y="647"/>
                      <a:pt x="188" y="642"/>
                    </a:cubicBezTo>
                    <a:cubicBezTo>
                      <a:pt x="184" y="637"/>
                      <a:pt x="177" y="633"/>
                      <a:pt x="169" y="630"/>
                    </a:cubicBezTo>
                    <a:cubicBezTo>
                      <a:pt x="162" y="628"/>
                      <a:pt x="152" y="626"/>
                      <a:pt x="141" y="626"/>
                    </a:cubicBezTo>
                    <a:cubicBezTo>
                      <a:pt x="122" y="626"/>
                      <a:pt x="108" y="630"/>
                      <a:pt x="97" y="636"/>
                    </a:cubicBezTo>
                    <a:cubicBezTo>
                      <a:pt x="86" y="643"/>
                      <a:pt x="79" y="653"/>
                      <a:pt x="77" y="668"/>
                    </a:cubicBezTo>
                    <a:cubicBezTo>
                      <a:pt x="101" y="670"/>
                      <a:pt x="101" y="670"/>
                      <a:pt x="101" y="670"/>
                    </a:cubicBezTo>
                    <a:cubicBezTo>
                      <a:pt x="102" y="663"/>
                      <a:pt x="106" y="657"/>
                      <a:pt x="112" y="653"/>
                    </a:cubicBezTo>
                    <a:cubicBezTo>
                      <a:pt x="118" y="649"/>
                      <a:pt x="127" y="647"/>
                      <a:pt x="140" y="647"/>
                    </a:cubicBezTo>
                    <a:cubicBezTo>
                      <a:pt x="153" y="647"/>
                      <a:pt x="162" y="650"/>
                      <a:pt x="167" y="656"/>
                    </a:cubicBezTo>
                    <a:cubicBezTo>
                      <a:pt x="173" y="662"/>
                      <a:pt x="176" y="671"/>
                      <a:pt x="176" y="685"/>
                    </a:cubicBezTo>
                    <a:cubicBezTo>
                      <a:pt x="176" y="691"/>
                      <a:pt x="176" y="691"/>
                      <a:pt x="176" y="691"/>
                    </a:cubicBezTo>
                    <a:cubicBezTo>
                      <a:pt x="149" y="692"/>
                      <a:pt x="149" y="692"/>
                      <a:pt x="149" y="692"/>
                    </a:cubicBezTo>
                    <a:cubicBezTo>
                      <a:pt x="139" y="692"/>
                      <a:pt x="129" y="693"/>
                      <a:pt x="119" y="695"/>
                    </a:cubicBezTo>
                    <a:cubicBezTo>
                      <a:pt x="110" y="696"/>
                      <a:pt x="101" y="699"/>
                      <a:pt x="94" y="703"/>
                    </a:cubicBezTo>
                    <a:cubicBezTo>
                      <a:pt x="86" y="707"/>
                      <a:pt x="80" y="712"/>
                      <a:pt x="76" y="719"/>
                    </a:cubicBezTo>
                    <a:cubicBezTo>
                      <a:pt x="71" y="725"/>
                      <a:pt x="69" y="734"/>
                      <a:pt x="69" y="745"/>
                    </a:cubicBezTo>
                    <a:cubicBezTo>
                      <a:pt x="69" y="753"/>
                      <a:pt x="70" y="760"/>
                      <a:pt x="73" y="766"/>
                    </a:cubicBezTo>
                    <a:cubicBezTo>
                      <a:pt x="75" y="771"/>
                      <a:pt x="79" y="776"/>
                      <a:pt x="84" y="780"/>
                    </a:cubicBezTo>
                    <a:cubicBezTo>
                      <a:pt x="88" y="784"/>
                      <a:pt x="94" y="787"/>
                      <a:pt x="101" y="789"/>
                    </a:cubicBezTo>
                    <a:cubicBezTo>
                      <a:pt x="107" y="791"/>
                      <a:pt x="115" y="792"/>
                      <a:pt x="122" y="792"/>
                    </a:cubicBezTo>
                    <a:cubicBezTo>
                      <a:pt x="135" y="792"/>
                      <a:pt x="146" y="789"/>
                      <a:pt x="155" y="785"/>
                    </a:cubicBezTo>
                    <a:cubicBezTo>
                      <a:pt x="164" y="780"/>
                      <a:pt x="171" y="774"/>
                      <a:pt x="177" y="767"/>
                    </a:cubicBezTo>
                    <a:lnTo>
                      <a:pt x="177" y="788"/>
                    </a:lnTo>
                    <a:close/>
                    <a:moveTo>
                      <a:pt x="176" y="727"/>
                    </a:moveTo>
                    <a:cubicBezTo>
                      <a:pt x="176" y="740"/>
                      <a:pt x="172" y="751"/>
                      <a:pt x="163" y="759"/>
                    </a:cubicBezTo>
                    <a:cubicBezTo>
                      <a:pt x="154" y="766"/>
                      <a:pt x="142" y="770"/>
                      <a:pt x="126" y="770"/>
                    </a:cubicBezTo>
                    <a:cubicBezTo>
                      <a:pt x="115" y="770"/>
                      <a:pt x="108" y="768"/>
                      <a:pt x="103" y="763"/>
                    </a:cubicBezTo>
                    <a:cubicBezTo>
                      <a:pt x="98" y="758"/>
                      <a:pt x="96" y="752"/>
                      <a:pt x="96" y="744"/>
                    </a:cubicBezTo>
                    <a:cubicBezTo>
                      <a:pt x="96" y="739"/>
                      <a:pt x="97" y="734"/>
                      <a:pt x="98" y="730"/>
                    </a:cubicBezTo>
                    <a:cubicBezTo>
                      <a:pt x="100" y="726"/>
                      <a:pt x="103" y="723"/>
                      <a:pt x="107" y="720"/>
                    </a:cubicBezTo>
                    <a:cubicBezTo>
                      <a:pt x="111" y="717"/>
                      <a:pt x="117" y="715"/>
                      <a:pt x="124" y="714"/>
                    </a:cubicBezTo>
                    <a:cubicBezTo>
                      <a:pt x="131" y="712"/>
                      <a:pt x="140" y="711"/>
                      <a:pt x="151" y="711"/>
                    </a:cubicBezTo>
                    <a:cubicBezTo>
                      <a:pt x="176" y="710"/>
                      <a:pt x="176" y="710"/>
                      <a:pt x="176" y="710"/>
                    </a:cubicBezTo>
                    <a:lnTo>
                      <a:pt x="176" y="727"/>
                    </a:lnTo>
                    <a:close/>
                    <a:moveTo>
                      <a:pt x="241" y="735"/>
                    </a:moveTo>
                    <a:cubicBezTo>
                      <a:pt x="241" y="755"/>
                      <a:pt x="245" y="769"/>
                      <a:pt x="253" y="779"/>
                    </a:cubicBezTo>
                    <a:cubicBezTo>
                      <a:pt x="261" y="788"/>
                      <a:pt x="274" y="793"/>
                      <a:pt x="291" y="793"/>
                    </a:cubicBezTo>
                    <a:cubicBezTo>
                      <a:pt x="302" y="793"/>
                      <a:pt x="311" y="791"/>
                      <a:pt x="320" y="786"/>
                    </a:cubicBezTo>
                    <a:cubicBezTo>
                      <a:pt x="329" y="782"/>
                      <a:pt x="337" y="774"/>
                      <a:pt x="345" y="764"/>
                    </a:cubicBezTo>
                    <a:cubicBezTo>
                      <a:pt x="345" y="788"/>
                      <a:pt x="345" y="788"/>
                      <a:pt x="345" y="788"/>
                    </a:cubicBezTo>
                    <a:cubicBezTo>
                      <a:pt x="371" y="788"/>
                      <a:pt x="371" y="788"/>
                      <a:pt x="371" y="788"/>
                    </a:cubicBezTo>
                    <a:cubicBezTo>
                      <a:pt x="371" y="631"/>
                      <a:pt x="371" y="631"/>
                      <a:pt x="371" y="631"/>
                    </a:cubicBezTo>
                    <a:cubicBezTo>
                      <a:pt x="345" y="631"/>
                      <a:pt x="345" y="631"/>
                      <a:pt x="345" y="631"/>
                    </a:cubicBezTo>
                    <a:cubicBezTo>
                      <a:pt x="345" y="724"/>
                      <a:pt x="345" y="724"/>
                      <a:pt x="345" y="724"/>
                    </a:cubicBezTo>
                    <a:cubicBezTo>
                      <a:pt x="345" y="732"/>
                      <a:pt x="344" y="739"/>
                      <a:pt x="341" y="744"/>
                    </a:cubicBezTo>
                    <a:cubicBezTo>
                      <a:pt x="338" y="748"/>
                      <a:pt x="334" y="753"/>
                      <a:pt x="329" y="758"/>
                    </a:cubicBezTo>
                    <a:cubicBezTo>
                      <a:pt x="320" y="766"/>
                      <a:pt x="309" y="770"/>
                      <a:pt x="297" y="770"/>
                    </a:cubicBezTo>
                    <a:cubicBezTo>
                      <a:pt x="287" y="770"/>
                      <a:pt x="279" y="767"/>
                      <a:pt x="274" y="761"/>
                    </a:cubicBezTo>
                    <a:cubicBezTo>
                      <a:pt x="269" y="755"/>
                      <a:pt x="267" y="745"/>
                      <a:pt x="267" y="730"/>
                    </a:cubicBezTo>
                    <a:cubicBezTo>
                      <a:pt x="267" y="631"/>
                      <a:pt x="267" y="631"/>
                      <a:pt x="267" y="631"/>
                    </a:cubicBezTo>
                    <a:cubicBezTo>
                      <a:pt x="241" y="631"/>
                      <a:pt x="241" y="631"/>
                      <a:pt x="241" y="631"/>
                    </a:cubicBezTo>
                    <a:lnTo>
                      <a:pt x="241" y="735"/>
                    </a:lnTo>
                    <a:close/>
                    <a:moveTo>
                      <a:pt x="425" y="737"/>
                    </a:moveTo>
                    <a:cubicBezTo>
                      <a:pt x="425" y="745"/>
                      <a:pt x="425" y="752"/>
                      <a:pt x="426" y="759"/>
                    </a:cubicBezTo>
                    <a:cubicBezTo>
                      <a:pt x="428" y="766"/>
                      <a:pt x="430" y="772"/>
                      <a:pt x="433" y="776"/>
                    </a:cubicBezTo>
                    <a:cubicBezTo>
                      <a:pt x="436" y="781"/>
                      <a:pt x="441" y="785"/>
                      <a:pt x="446" y="788"/>
                    </a:cubicBezTo>
                    <a:cubicBezTo>
                      <a:pt x="452" y="790"/>
                      <a:pt x="459" y="792"/>
                      <a:pt x="468" y="792"/>
                    </a:cubicBezTo>
                    <a:cubicBezTo>
                      <a:pt x="474" y="792"/>
                      <a:pt x="480" y="791"/>
                      <a:pt x="485" y="790"/>
                    </a:cubicBezTo>
                    <a:cubicBezTo>
                      <a:pt x="489" y="789"/>
                      <a:pt x="494" y="788"/>
                      <a:pt x="498" y="787"/>
                    </a:cubicBezTo>
                    <a:cubicBezTo>
                      <a:pt x="493" y="766"/>
                      <a:pt x="493" y="766"/>
                      <a:pt x="493" y="766"/>
                    </a:cubicBezTo>
                    <a:cubicBezTo>
                      <a:pt x="490" y="767"/>
                      <a:pt x="487" y="768"/>
                      <a:pt x="484" y="769"/>
                    </a:cubicBezTo>
                    <a:cubicBezTo>
                      <a:pt x="481" y="769"/>
                      <a:pt x="477" y="770"/>
                      <a:pt x="472" y="770"/>
                    </a:cubicBezTo>
                    <a:cubicBezTo>
                      <a:pt x="465" y="770"/>
                      <a:pt x="460" y="767"/>
                      <a:pt x="456" y="763"/>
                    </a:cubicBezTo>
                    <a:cubicBezTo>
                      <a:pt x="453" y="758"/>
                      <a:pt x="451" y="752"/>
                      <a:pt x="451" y="744"/>
                    </a:cubicBezTo>
                    <a:cubicBezTo>
                      <a:pt x="451" y="652"/>
                      <a:pt x="451" y="652"/>
                      <a:pt x="451" y="652"/>
                    </a:cubicBezTo>
                    <a:cubicBezTo>
                      <a:pt x="493" y="652"/>
                      <a:pt x="493" y="652"/>
                      <a:pt x="493" y="652"/>
                    </a:cubicBezTo>
                    <a:cubicBezTo>
                      <a:pt x="493" y="631"/>
                      <a:pt x="493" y="631"/>
                      <a:pt x="493" y="631"/>
                    </a:cubicBezTo>
                    <a:cubicBezTo>
                      <a:pt x="451" y="631"/>
                      <a:pt x="451" y="631"/>
                      <a:pt x="451" y="631"/>
                    </a:cubicBezTo>
                    <a:cubicBezTo>
                      <a:pt x="451" y="588"/>
                      <a:pt x="451" y="588"/>
                      <a:pt x="451" y="588"/>
                    </a:cubicBezTo>
                    <a:cubicBezTo>
                      <a:pt x="425" y="588"/>
                      <a:pt x="425" y="588"/>
                      <a:pt x="425" y="588"/>
                    </a:cubicBezTo>
                    <a:cubicBezTo>
                      <a:pt x="425" y="631"/>
                      <a:pt x="425" y="631"/>
                      <a:pt x="425" y="631"/>
                    </a:cubicBezTo>
                    <a:cubicBezTo>
                      <a:pt x="400" y="631"/>
                      <a:pt x="400" y="631"/>
                      <a:pt x="400" y="631"/>
                    </a:cubicBezTo>
                    <a:cubicBezTo>
                      <a:pt x="400" y="652"/>
                      <a:pt x="400" y="652"/>
                      <a:pt x="400" y="652"/>
                    </a:cubicBezTo>
                    <a:cubicBezTo>
                      <a:pt x="425" y="652"/>
                      <a:pt x="425" y="652"/>
                      <a:pt x="425" y="652"/>
                    </a:cubicBezTo>
                    <a:lnTo>
                      <a:pt x="425" y="737"/>
                    </a:lnTo>
                    <a:close/>
                    <a:moveTo>
                      <a:pt x="625" y="787"/>
                    </a:moveTo>
                    <a:cubicBezTo>
                      <a:pt x="635" y="783"/>
                      <a:pt x="643" y="778"/>
                      <a:pt x="650" y="770"/>
                    </a:cubicBezTo>
                    <a:cubicBezTo>
                      <a:pt x="656" y="763"/>
                      <a:pt x="661" y="754"/>
                      <a:pt x="665" y="744"/>
                    </a:cubicBezTo>
                    <a:cubicBezTo>
                      <a:pt x="668" y="734"/>
                      <a:pt x="670" y="722"/>
                      <a:pt x="670" y="709"/>
                    </a:cubicBezTo>
                    <a:cubicBezTo>
                      <a:pt x="670" y="696"/>
                      <a:pt x="668" y="685"/>
                      <a:pt x="665" y="675"/>
                    </a:cubicBezTo>
                    <a:cubicBezTo>
                      <a:pt x="661" y="665"/>
                      <a:pt x="656" y="656"/>
                      <a:pt x="650" y="649"/>
                    </a:cubicBezTo>
                    <a:cubicBezTo>
                      <a:pt x="643" y="642"/>
                      <a:pt x="635" y="636"/>
                      <a:pt x="626" y="632"/>
                    </a:cubicBezTo>
                    <a:cubicBezTo>
                      <a:pt x="617" y="628"/>
                      <a:pt x="606" y="626"/>
                      <a:pt x="594" y="626"/>
                    </a:cubicBezTo>
                    <a:cubicBezTo>
                      <a:pt x="583" y="626"/>
                      <a:pt x="572" y="628"/>
                      <a:pt x="563" y="632"/>
                    </a:cubicBezTo>
                    <a:cubicBezTo>
                      <a:pt x="553" y="636"/>
                      <a:pt x="545" y="642"/>
                      <a:pt x="539" y="649"/>
                    </a:cubicBezTo>
                    <a:cubicBezTo>
                      <a:pt x="532" y="656"/>
                      <a:pt x="527" y="665"/>
                      <a:pt x="523" y="676"/>
                    </a:cubicBezTo>
                    <a:cubicBezTo>
                      <a:pt x="520" y="686"/>
                      <a:pt x="518" y="697"/>
                      <a:pt x="518" y="710"/>
                    </a:cubicBezTo>
                    <a:cubicBezTo>
                      <a:pt x="518" y="723"/>
                      <a:pt x="520" y="735"/>
                      <a:pt x="523" y="745"/>
                    </a:cubicBezTo>
                    <a:cubicBezTo>
                      <a:pt x="526" y="755"/>
                      <a:pt x="531" y="764"/>
                      <a:pt x="538" y="771"/>
                    </a:cubicBezTo>
                    <a:cubicBezTo>
                      <a:pt x="544" y="778"/>
                      <a:pt x="552" y="784"/>
                      <a:pt x="562" y="787"/>
                    </a:cubicBezTo>
                    <a:cubicBezTo>
                      <a:pt x="571" y="791"/>
                      <a:pt x="581" y="793"/>
                      <a:pt x="593" y="793"/>
                    </a:cubicBezTo>
                    <a:cubicBezTo>
                      <a:pt x="605" y="793"/>
                      <a:pt x="616" y="791"/>
                      <a:pt x="625" y="787"/>
                    </a:cubicBezTo>
                    <a:close/>
                    <a:moveTo>
                      <a:pt x="572" y="767"/>
                    </a:moveTo>
                    <a:cubicBezTo>
                      <a:pt x="566" y="764"/>
                      <a:pt x="561" y="759"/>
                      <a:pt x="557" y="754"/>
                    </a:cubicBezTo>
                    <a:cubicBezTo>
                      <a:pt x="553" y="749"/>
                      <a:pt x="551" y="742"/>
                      <a:pt x="549" y="735"/>
                    </a:cubicBezTo>
                    <a:cubicBezTo>
                      <a:pt x="547" y="727"/>
                      <a:pt x="546" y="719"/>
                      <a:pt x="546" y="710"/>
                    </a:cubicBezTo>
                    <a:cubicBezTo>
                      <a:pt x="546" y="701"/>
                      <a:pt x="547" y="692"/>
                      <a:pt x="549" y="685"/>
                    </a:cubicBezTo>
                    <a:cubicBezTo>
                      <a:pt x="551" y="677"/>
                      <a:pt x="553" y="671"/>
                      <a:pt x="557" y="665"/>
                    </a:cubicBezTo>
                    <a:cubicBezTo>
                      <a:pt x="561" y="660"/>
                      <a:pt x="566" y="656"/>
                      <a:pt x="572" y="653"/>
                    </a:cubicBezTo>
                    <a:cubicBezTo>
                      <a:pt x="578" y="650"/>
                      <a:pt x="585" y="648"/>
                      <a:pt x="594" y="648"/>
                    </a:cubicBezTo>
                    <a:cubicBezTo>
                      <a:pt x="602" y="648"/>
                      <a:pt x="609" y="650"/>
                      <a:pt x="615" y="653"/>
                    </a:cubicBezTo>
                    <a:cubicBezTo>
                      <a:pt x="622" y="656"/>
                      <a:pt x="627" y="660"/>
                      <a:pt x="630" y="665"/>
                    </a:cubicBezTo>
                    <a:cubicBezTo>
                      <a:pt x="634" y="671"/>
                      <a:pt x="637" y="677"/>
                      <a:pt x="639" y="685"/>
                    </a:cubicBezTo>
                    <a:cubicBezTo>
                      <a:pt x="641" y="692"/>
                      <a:pt x="642" y="700"/>
                      <a:pt x="642" y="709"/>
                    </a:cubicBezTo>
                    <a:cubicBezTo>
                      <a:pt x="642" y="718"/>
                      <a:pt x="641" y="727"/>
                      <a:pt x="639" y="734"/>
                    </a:cubicBezTo>
                    <a:cubicBezTo>
                      <a:pt x="637" y="742"/>
                      <a:pt x="634" y="749"/>
                      <a:pt x="630" y="754"/>
                    </a:cubicBezTo>
                    <a:cubicBezTo>
                      <a:pt x="627" y="759"/>
                      <a:pt x="622" y="764"/>
                      <a:pt x="615" y="767"/>
                    </a:cubicBezTo>
                    <a:cubicBezTo>
                      <a:pt x="609" y="770"/>
                      <a:pt x="602" y="771"/>
                      <a:pt x="594" y="771"/>
                    </a:cubicBezTo>
                    <a:cubicBezTo>
                      <a:pt x="585" y="771"/>
                      <a:pt x="578" y="770"/>
                      <a:pt x="572" y="767"/>
                    </a:cubicBezTo>
                    <a:close/>
                    <a:moveTo>
                      <a:pt x="707" y="788"/>
                    </a:moveTo>
                    <a:cubicBezTo>
                      <a:pt x="734" y="788"/>
                      <a:pt x="734" y="788"/>
                      <a:pt x="734" y="788"/>
                    </a:cubicBezTo>
                    <a:cubicBezTo>
                      <a:pt x="734" y="695"/>
                      <a:pt x="734" y="695"/>
                      <a:pt x="734" y="695"/>
                    </a:cubicBezTo>
                    <a:cubicBezTo>
                      <a:pt x="734" y="686"/>
                      <a:pt x="735" y="679"/>
                      <a:pt x="739" y="674"/>
                    </a:cubicBezTo>
                    <a:cubicBezTo>
                      <a:pt x="742" y="669"/>
                      <a:pt x="745" y="665"/>
                      <a:pt x="748" y="662"/>
                    </a:cubicBezTo>
                    <a:cubicBezTo>
                      <a:pt x="758" y="653"/>
                      <a:pt x="767" y="649"/>
                      <a:pt x="778" y="649"/>
                    </a:cubicBezTo>
                    <a:cubicBezTo>
                      <a:pt x="787" y="649"/>
                      <a:pt x="793" y="652"/>
                      <a:pt x="798" y="657"/>
                    </a:cubicBezTo>
                    <a:cubicBezTo>
                      <a:pt x="803" y="663"/>
                      <a:pt x="805" y="672"/>
                      <a:pt x="805" y="686"/>
                    </a:cubicBezTo>
                    <a:cubicBezTo>
                      <a:pt x="805" y="788"/>
                      <a:pt x="805" y="788"/>
                      <a:pt x="805" y="788"/>
                    </a:cubicBezTo>
                    <a:cubicBezTo>
                      <a:pt x="832" y="788"/>
                      <a:pt x="832" y="788"/>
                      <a:pt x="832" y="788"/>
                    </a:cubicBezTo>
                    <a:cubicBezTo>
                      <a:pt x="832" y="689"/>
                      <a:pt x="832" y="689"/>
                      <a:pt x="832" y="689"/>
                    </a:cubicBezTo>
                    <a:cubicBezTo>
                      <a:pt x="832" y="683"/>
                      <a:pt x="833" y="677"/>
                      <a:pt x="836" y="673"/>
                    </a:cubicBezTo>
                    <a:cubicBezTo>
                      <a:pt x="838" y="668"/>
                      <a:pt x="842" y="664"/>
                      <a:pt x="846" y="660"/>
                    </a:cubicBezTo>
                    <a:cubicBezTo>
                      <a:pt x="851" y="656"/>
                      <a:pt x="855" y="653"/>
                      <a:pt x="861" y="652"/>
                    </a:cubicBezTo>
                    <a:cubicBezTo>
                      <a:pt x="866" y="650"/>
                      <a:pt x="870" y="649"/>
                      <a:pt x="875" y="649"/>
                    </a:cubicBezTo>
                    <a:cubicBezTo>
                      <a:pt x="880" y="649"/>
                      <a:pt x="884" y="650"/>
                      <a:pt x="887" y="651"/>
                    </a:cubicBezTo>
                    <a:cubicBezTo>
                      <a:pt x="890" y="652"/>
                      <a:pt x="893" y="654"/>
                      <a:pt x="896" y="657"/>
                    </a:cubicBezTo>
                    <a:cubicBezTo>
                      <a:pt x="898" y="659"/>
                      <a:pt x="900" y="663"/>
                      <a:pt x="901" y="668"/>
                    </a:cubicBezTo>
                    <a:cubicBezTo>
                      <a:pt x="902" y="673"/>
                      <a:pt x="903" y="679"/>
                      <a:pt x="903" y="686"/>
                    </a:cubicBezTo>
                    <a:cubicBezTo>
                      <a:pt x="903" y="788"/>
                      <a:pt x="903" y="788"/>
                      <a:pt x="903" y="788"/>
                    </a:cubicBezTo>
                    <a:cubicBezTo>
                      <a:pt x="929" y="788"/>
                      <a:pt x="929" y="788"/>
                      <a:pt x="929" y="788"/>
                    </a:cubicBezTo>
                    <a:cubicBezTo>
                      <a:pt x="929" y="680"/>
                      <a:pt x="929" y="680"/>
                      <a:pt x="929" y="680"/>
                    </a:cubicBezTo>
                    <a:cubicBezTo>
                      <a:pt x="929" y="661"/>
                      <a:pt x="925" y="647"/>
                      <a:pt x="917" y="639"/>
                    </a:cubicBezTo>
                    <a:cubicBezTo>
                      <a:pt x="908" y="631"/>
                      <a:pt x="896" y="626"/>
                      <a:pt x="881" y="626"/>
                    </a:cubicBezTo>
                    <a:cubicBezTo>
                      <a:pt x="871" y="626"/>
                      <a:pt x="861" y="629"/>
                      <a:pt x="852" y="634"/>
                    </a:cubicBezTo>
                    <a:cubicBezTo>
                      <a:pt x="843" y="639"/>
                      <a:pt x="835" y="646"/>
                      <a:pt x="827" y="656"/>
                    </a:cubicBezTo>
                    <a:cubicBezTo>
                      <a:pt x="824" y="646"/>
                      <a:pt x="819" y="639"/>
                      <a:pt x="811" y="634"/>
                    </a:cubicBezTo>
                    <a:cubicBezTo>
                      <a:pt x="804" y="629"/>
                      <a:pt x="795" y="626"/>
                      <a:pt x="783" y="626"/>
                    </a:cubicBezTo>
                    <a:cubicBezTo>
                      <a:pt x="774" y="626"/>
                      <a:pt x="765" y="629"/>
                      <a:pt x="757" y="634"/>
                    </a:cubicBezTo>
                    <a:cubicBezTo>
                      <a:pt x="748" y="638"/>
                      <a:pt x="741" y="646"/>
                      <a:pt x="734" y="655"/>
                    </a:cubicBezTo>
                    <a:cubicBezTo>
                      <a:pt x="734" y="631"/>
                      <a:pt x="734" y="631"/>
                      <a:pt x="734" y="631"/>
                    </a:cubicBezTo>
                    <a:cubicBezTo>
                      <a:pt x="707" y="631"/>
                      <a:pt x="707" y="631"/>
                      <a:pt x="707" y="631"/>
                    </a:cubicBezTo>
                    <a:lnTo>
                      <a:pt x="707" y="788"/>
                    </a:lnTo>
                    <a:close/>
                    <a:moveTo>
                      <a:pt x="1073" y="787"/>
                    </a:moveTo>
                    <a:cubicBezTo>
                      <a:pt x="1083" y="783"/>
                      <a:pt x="1091" y="778"/>
                      <a:pt x="1097" y="770"/>
                    </a:cubicBezTo>
                    <a:cubicBezTo>
                      <a:pt x="1104" y="763"/>
                      <a:pt x="1109" y="754"/>
                      <a:pt x="1113" y="744"/>
                    </a:cubicBezTo>
                    <a:cubicBezTo>
                      <a:pt x="1116" y="734"/>
                      <a:pt x="1118" y="722"/>
                      <a:pt x="1118" y="709"/>
                    </a:cubicBezTo>
                    <a:cubicBezTo>
                      <a:pt x="1118" y="696"/>
                      <a:pt x="1116" y="685"/>
                      <a:pt x="1113" y="675"/>
                    </a:cubicBezTo>
                    <a:cubicBezTo>
                      <a:pt x="1109" y="665"/>
                      <a:pt x="1104" y="656"/>
                      <a:pt x="1098" y="649"/>
                    </a:cubicBezTo>
                    <a:cubicBezTo>
                      <a:pt x="1091" y="642"/>
                      <a:pt x="1083" y="636"/>
                      <a:pt x="1074" y="632"/>
                    </a:cubicBezTo>
                    <a:cubicBezTo>
                      <a:pt x="1065" y="628"/>
                      <a:pt x="1054" y="626"/>
                      <a:pt x="1042" y="626"/>
                    </a:cubicBezTo>
                    <a:cubicBezTo>
                      <a:pt x="1031" y="626"/>
                      <a:pt x="1020" y="628"/>
                      <a:pt x="1011" y="632"/>
                    </a:cubicBezTo>
                    <a:cubicBezTo>
                      <a:pt x="1001" y="636"/>
                      <a:pt x="993" y="642"/>
                      <a:pt x="987" y="649"/>
                    </a:cubicBezTo>
                    <a:cubicBezTo>
                      <a:pt x="980" y="656"/>
                      <a:pt x="975" y="665"/>
                      <a:pt x="971" y="676"/>
                    </a:cubicBezTo>
                    <a:cubicBezTo>
                      <a:pt x="968" y="686"/>
                      <a:pt x="966" y="697"/>
                      <a:pt x="966" y="710"/>
                    </a:cubicBezTo>
                    <a:cubicBezTo>
                      <a:pt x="966" y="723"/>
                      <a:pt x="967" y="735"/>
                      <a:pt x="971" y="745"/>
                    </a:cubicBezTo>
                    <a:cubicBezTo>
                      <a:pt x="974" y="755"/>
                      <a:pt x="979" y="764"/>
                      <a:pt x="986" y="771"/>
                    </a:cubicBezTo>
                    <a:cubicBezTo>
                      <a:pt x="992" y="778"/>
                      <a:pt x="1000" y="784"/>
                      <a:pt x="1009" y="787"/>
                    </a:cubicBezTo>
                    <a:cubicBezTo>
                      <a:pt x="1019" y="791"/>
                      <a:pt x="1029" y="793"/>
                      <a:pt x="1041" y="793"/>
                    </a:cubicBezTo>
                    <a:cubicBezTo>
                      <a:pt x="1053" y="793"/>
                      <a:pt x="1064" y="791"/>
                      <a:pt x="1073" y="787"/>
                    </a:cubicBezTo>
                    <a:close/>
                    <a:moveTo>
                      <a:pt x="1020" y="767"/>
                    </a:moveTo>
                    <a:cubicBezTo>
                      <a:pt x="1014" y="764"/>
                      <a:pt x="1009" y="759"/>
                      <a:pt x="1005" y="754"/>
                    </a:cubicBezTo>
                    <a:cubicBezTo>
                      <a:pt x="1001" y="749"/>
                      <a:pt x="998" y="742"/>
                      <a:pt x="997" y="735"/>
                    </a:cubicBezTo>
                    <a:cubicBezTo>
                      <a:pt x="995" y="727"/>
                      <a:pt x="994" y="719"/>
                      <a:pt x="994" y="710"/>
                    </a:cubicBezTo>
                    <a:cubicBezTo>
                      <a:pt x="994" y="701"/>
                      <a:pt x="995" y="692"/>
                      <a:pt x="997" y="685"/>
                    </a:cubicBezTo>
                    <a:cubicBezTo>
                      <a:pt x="998" y="677"/>
                      <a:pt x="1001" y="671"/>
                      <a:pt x="1005" y="665"/>
                    </a:cubicBezTo>
                    <a:cubicBezTo>
                      <a:pt x="1009" y="660"/>
                      <a:pt x="1014" y="656"/>
                      <a:pt x="1020" y="653"/>
                    </a:cubicBezTo>
                    <a:cubicBezTo>
                      <a:pt x="1026" y="650"/>
                      <a:pt x="1033" y="648"/>
                      <a:pt x="1042" y="648"/>
                    </a:cubicBezTo>
                    <a:cubicBezTo>
                      <a:pt x="1050" y="648"/>
                      <a:pt x="1057" y="650"/>
                      <a:pt x="1063" y="653"/>
                    </a:cubicBezTo>
                    <a:cubicBezTo>
                      <a:pt x="1069" y="656"/>
                      <a:pt x="1074" y="660"/>
                      <a:pt x="1078" y="665"/>
                    </a:cubicBezTo>
                    <a:cubicBezTo>
                      <a:pt x="1082" y="671"/>
                      <a:pt x="1085" y="677"/>
                      <a:pt x="1087" y="685"/>
                    </a:cubicBezTo>
                    <a:cubicBezTo>
                      <a:pt x="1089" y="692"/>
                      <a:pt x="1090" y="700"/>
                      <a:pt x="1090" y="709"/>
                    </a:cubicBezTo>
                    <a:cubicBezTo>
                      <a:pt x="1090" y="718"/>
                      <a:pt x="1089" y="727"/>
                      <a:pt x="1087" y="734"/>
                    </a:cubicBezTo>
                    <a:cubicBezTo>
                      <a:pt x="1085" y="742"/>
                      <a:pt x="1082" y="749"/>
                      <a:pt x="1078" y="754"/>
                    </a:cubicBezTo>
                    <a:cubicBezTo>
                      <a:pt x="1074" y="759"/>
                      <a:pt x="1069" y="764"/>
                      <a:pt x="1063" y="767"/>
                    </a:cubicBezTo>
                    <a:cubicBezTo>
                      <a:pt x="1057" y="770"/>
                      <a:pt x="1050" y="771"/>
                      <a:pt x="1042" y="771"/>
                    </a:cubicBezTo>
                    <a:cubicBezTo>
                      <a:pt x="1033" y="771"/>
                      <a:pt x="1026" y="770"/>
                      <a:pt x="1020" y="767"/>
                    </a:cubicBezTo>
                    <a:close/>
                    <a:moveTo>
                      <a:pt x="1164" y="737"/>
                    </a:moveTo>
                    <a:cubicBezTo>
                      <a:pt x="1164" y="745"/>
                      <a:pt x="1165" y="752"/>
                      <a:pt x="1166" y="759"/>
                    </a:cubicBezTo>
                    <a:cubicBezTo>
                      <a:pt x="1167" y="766"/>
                      <a:pt x="1169" y="772"/>
                      <a:pt x="1173" y="776"/>
                    </a:cubicBezTo>
                    <a:cubicBezTo>
                      <a:pt x="1176" y="781"/>
                      <a:pt x="1180" y="785"/>
                      <a:pt x="1186" y="788"/>
                    </a:cubicBezTo>
                    <a:cubicBezTo>
                      <a:pt x="1191" y="790"/>
                      <a:pt x="1198" y="792"/>
                      <a:pt x="1207" y="792"/>
                    </a:cubicBezTo>
                    <a:cubicBezTo>
                      <a:pt x="1214" y="792"/>
                      <a:pt x="1219" y="791"/>
                      <a:pt x="1224" y="790"/>
                    </a:cubicBezTo>
                    <a:cubicBezTo>
                      <a:pt x="1229" y="789"/>
                      <a:pt x="1233" y="788"/>
                      <a:pt x="1237" y="787"/>
                    </a:cubicBezTo>
                    <a:cubicBezTo>
                      <a:pt x="1233" y="766"/>
                      <a:pt x="1233" y="766"/>
                      <a:pt x="1233" y="766"/>
                    </a:cubicBezTo>
                    <a:cubicBezTo>
                      <a:pt x="1230" y="767"/>
                      <a:pt x="1227" y="768"/>
                      <a:pt x="1224" y="769"/>
                    </a:cubicBezTo>
                    <a:cubicBezTo>
                      <a:pt x="1220" y="769"/>
                      <a:pt x="1216" y="770"/>
                      <a:pt x="1212" y="770"/>
                    </a:cubicBezTo>
                    <a:cubicBezTo>
                      <a:pt x="1205" y="770"/>
                      <a:pt x="1199" y="767"/>
                      <a:pt x="1196" y="763"/>
                    </a:cubicBezTo>
                    <a:cubicBezTo>
                      <a:pt x="1193" y="758"/>
                      <a:pt x="1191" y="752"/>
                      <a:pt x="1191" y="744"/>
                    </a:cubicBezTo>
                    <a:cubicBezTo>
                      <a:pt x="1191" y="652"/>
                      <a:pt x="1191" y="652"/>
                      <a:pt x="1191" y="652"/>
                    </a:cubicBezTo>
                    <a:cubicBezTo>
                      <a:pt x="1232" y="652"/>
                      <a:pt x="1232" y="652"/>
                      <a:pt x="1232" y="652"/>
                    </a:cubicBezTo>
                    <a:cubicBezTo>
                      <a:pt x="1232" y="631"/>
                      <a:pt x="1232" y="631"/>
                      <a:pt x="1232" y="631"/>
                    </a:cubicBezTo>
                    <a:cubicBezTo>
                      <a:pt x="1191" y="631"/>
                      <a:pt x="1191" y="631"/>
                      <a:pt x="1191" y="631"/>
                    </a:cubicBezTo>
                    <a:cubicBezTo>
                      <a:pt x="1191" y="588"/>
                      <a:pt x="1191" y="588"/>
                      <a:pt x="1191" y="588"/>
                    </a:cubicBezTo>
                    <a:cubicBezTo>
                      <a:pt x="1164" y="588"/>
                      <a:pt x="1164" y="588"/>
                      <a:pt x="1164" y="588"/>
                    </a:cubicBezTo>
                    <a:cubicBezTo>
                      <a:pt x="1164" y="631"/>
                      <a:pt x="1164" y="631"/>
                      <a:pt x="1164" y="631"/>
                    </a:cubicBezTo>
                    <a:cubicBezTo>
                      <a:pt x="1140" y="631"/>
                      <a:pt x="1140" y="631"/>
                      <a:pt x="1140" y="631"/>
                    </a:cubicBezTo>
                    <a:cubicBezTo>
                      <a:pt x="1140" y="652"/>
                      <a:pt x="1140" y="652"/>
                      <a:pt x="1140" y="652"/>
                    </a:cubicBezTo>
                    <a:cubicBezTo>
                      <a:pt x="1164" y="652"/>
                      <a:pt x="1164" y="652"/>
                      <a:pt x="1164" y="652"/>
                    </a:cubicBezTo>
                    <a:lnTo>
                      <a:pt x="1164" y="737"/>
                    </a:lnTo>
                    <a:close/>
                    <a:moveTo>
                      <a:pt x="1270" y="602"/>
                    </a:moveTo>
                    <a:cubicBezTo>
                      <a:pt x="1298" y="602"/>
                      <a:pt x="1298" y="602"/>
                      <a:pt x="1298" y="602"/>
                    </a:cubicBezTo>
                    <a:cubicBezTo>
                      <a:pt x="1298" y="571"/>
                      <a:pt x="1298" y="571"/>
                      <a:pt x="1298" y="571"/>
                    </a:cubicBezTo>
                    <a:cubicBezTo>
                      <a:pt x="1270" y="571"/>
                      <a:pt x="1270" y="571"/>
                      <a:pt x="1270" y="571"/>
                    </a:cubicBezTo>
                    <a:lnTo>
                      <a:pt x="1270" y="602"/>
                    </a:lnTo>
                    <a:close/>
                    <a:moveTo>
                      <a:pt x="1270" y="788"/>
                    </a:moveTo>
                    <a:cubicBezTo>
                      <a:pt x="1297" y="788"/>
                      <a:pt x="1297" y="788"/>
                      <a:pt x="1297" y="788"/>
                    </a:cubicBezTo>
                    <a:cubicBezTo>
                      <a:pt x="1297" y="631"/>
                      <a:pt x="1297" y="631"/>
                      <a:pt x="1297" y="631"/>
                    </a:cubicBezTo>
                    <a:cubicBezTo>
                      <a:pt x="1270" y="631"/>
                      <a:pt x="1270" y="631"/>
                      <a:pt x="1270" y="631"/>
                    </a:cubicBezTo>
                    <a:lnTo>
                      <a:pt x="1270" y="788"/>
                    </a:lnTo>
                    <a:close/>
                    <a:moveTo>
                      <a:pt x="1386" y="788"/>
                    </a:moveTo>
                    <a:cubicBezTo>
                      <a:pt x="1414" y="788"/>
                      <a:pt x="1414" y="788"/>
                      <a:pt x="1414" y="788"/>
                    </a:cubicBezTo>
                    <a:cubicBezTo>
                      <a:pt x="1477" y="631"/>
                      <a:pt x="1477" y="631"/>
                      <a:pt x="1477" y="631"/>
                    </a:cubicBezTo>
                    <a:cubicBezTo>
                      <a:pt x="1448" y="631"/>
                      <a:pt x="1448" y="631"/>
                      <a:pt x="1448" y="631"/>
                    </a:cubicBezTo>
                    <a:cubicBezTo>
                      <a:pt x="1401" y="759"/>
                      <a:pt x="1401" y="759"/>
                      <a:pt x="1401" y="759"/>
                    </a:cubicBezTo>
                    <a:cubicBezTo>
                      <a:pt x="1354" y="631"/>
                      <a:pt x="1354" y="631"/>
                      <a:pt x="1354" y="631"/>
                    </a:cubicBezTo>
                    <a:cubicBezTo>
                      <a:pt x="1323" y="631"/>
                      <a:pt x="1323" y="631"/>
                      <a:pt x="1323" y="631"/>
                    </a:cubicBezTo>
                    <a:lnTo>
                      <a:pt x="1386" y="788"/>
                    </a:lnTo>
                    <a:close/>
                    <a:moveTo>
                      <a:pt x="1598" y="744"/>
                    </a:moveTo>
                    <a:cubicBezTo>
                      <a:pt x="1596" y="753"/>
                      <a:pt x="1592" y="760"/>
                      <a:pt x="1586" y="764"/>
                    </a:cubicBezTo>
                    <a:cubicBezTo>
                      <a:pt x="1580" y="769"/>
                      <a:pt x="1570" y="772"/>
                      <a:pt x="1557" y="772"/>
                    </a:cubicBezTo>
                    <a:cubicBezTo>
                      <a:pt x="1549" y="772"/>
                      <a:pt x="1543" y="771"/>
                      <a:pt x="1537" y="768"/>
                    </a:cubicBezTo>
                    <a:cubicBezTo>
                      <a:pt x="1531" y="765"/>
                      <a:pt x="1526" y="761"/>
                      <a:pt x="1522" y="756"/>
                    </a:cubicBezTo>
                    <a:cubicBezTo>
                      <a:pt x="1518" y="751"/>
                      <a:pt x="1515" y="745"/>
                      <a:pt x="1513" y="738"/>
                    </a:cubicBezTo>
                    <a:cubicBezTo>
                      <a:pt x="1511" y="732"/>
                      <a:pt x="1510" y="724"/>
                      <a:pt x="1510" y="716"/>
                    </a:cubicBezTo>
                    <a:cubicBezTo>
                      <a:pt x="1626" y="716"/>
                      <a:pt x="1626" y="716"/>
                      <a:pt x="1626" y="716"/>
                    </a:cubicBezTo>
                    <a:cubicBezTo>
                      <a:pt x="1626" y="703"/>
                      <a:pt x="1626" y="703"/>
                      <a:pt x="1626" y="703"/>
                    </a:cubicBezTo>
                    <a:cubicBezTo>
                      <a:pt x="1626" y="692"/>
                      <a:pt x="1625" y="682"/>
                      <a:pt x="1622" y="672"/>
                    </a:cubicBezTo>
                    <a:cubicBezTo>
                      <a:pt x="1619" y="663"/>
                      <a:pt x="1615" y="655"/>
                      <a:pt x="1610" y="648"/>
                    </a:cubicBezTo>
                    <a:cubicBezTo>
                      <a:pt x="1604" y="641"/>
                      <a:pt x="1597" y="636"/>
                      <a:pt x="1588" y="632"/>
                    </a:cubicBezTo>
                    <a:cubicBezTo>
                      <a:pt x="1580" y="628"/>
                      <a:pt x="1569" y="626"/>
                      <a:pt x="1557" y="626"/>
                    </a:cubicBezTo>
                    <a:cubicBezTo>
                      <a:pt x="1546" y="626"/>
                      <a:pt x="1536" y="628"/>
                      <a:pt x="1527" y="632"/>
                    </a:cubicBezTo>
                    <a:cubicBezTo>
                      <a:pt x="1518" y="636"/>
                      <a:pt x="1510" y="641"/>
                      <a:pt x="1504" y="648"/>
                    </a:cubicBezTo>
                    <a:cubicBezTo>
                      <a:pt x="1497" y="655"/>
                      <a:pt x="1492" y="664"/>
                      <a:pt x="1488" y="675"/>
                    </a:cubicBezTo>
                    <a:cubicBezTo>
                      <a:pt x="1485" y="685"/>
                      <a:pt x="1483" y="697"/>
                      <a:pt x="1483" y="711"/>
                    </a:cubicBezTo>
                    <a:cubicBezTo>
                      <a:pt x="1483" y="737"/>
                      <a:pt x="1489" y="757"/>
                      <a:pt x="1502" y="771"/>
                    </a:cubicBezTo>
                    <a:cubicBezTo>
                      <a:pt x="1515" y="786"/>
                      <a:pt x="1533" y="793"/>
                      <a:pt x="1557" y="793"/>
                    </a:cubicBezTo>
                    <a:cubicBezTo>
                      <a:pt x="1577" y="793"/>
                      <a:pt x="1593" y="789"/>
                      <a:pt x="1604" y="780"/>
                    </a:cubicBezTo>
                    <a:cubicBezTo>
                      <a:pt x="1614" y="771"/>
                      <a:pt x="1621" y="759"/>
                      <a:pt x="1624" y="744"/>
                    </a:cubicBezTo>
                    <a:lnTo>
                      <a:pt x="1598" y="744"/>
                    </a:lnTo>
                    <a:close/>
                    <a:moveTo>
                      <a:pt x="1510" y="697"/>
                    </a:moveTo>
                    <a:cubicBezTo>
                      <a:pt x="1512" y="680"/>
                      <a:pt x="1516" y="668"/>
                      <a:pt x="1524" y="659"/>
                    </a:cubicBezTo>
                    <a:cubicBezTo>
                      <a:pt x="1532" y="651"/>
                      <a:pt x="1543" y="647"/>
                      <a:pt x="1557" y="647"/>
                    </a:cubicBezTo>
                    <a:cubicBezTo>
                      <a:pt x="1564" y="647"/>
                      <a:pt x="1571" y="648"/>
                      <a:pt x="1576" y="650"/>
                    </a:cubicBezTo>
                    <a:cubicBezTo>
                      <a:pt x="1582" y="653"/>
                      <a:pt x="1586" y="656"/>
                      <a:pt x="1590" y="661"/>
                    </a:cubicBezTo>
                    <a:cubicBezTo>
                      <a:pt x="1593" y="665"/>
                      <a:pt x="1596" y="670"/>
                      <a:pt x="1597" y="676"/>
                    </a:cubicBezTo>
                    <a:cubicBezTo>
                      <a:pt x="1599" y="682"/>
                      <a:pt x="1600" y="689"/>
                      <a:pt x="1600" y="697"/>
                    </a:cubicBezTo>
                    <a:lnTo>
                      <a:pt x="1510" y="697"/>
                    </a:lnTo>
                    <a:close/>
                    <a:moveTo>
                      <a:pt x="115" y="1091"/>
                    </a:moveTo>
                    <a:cubicBezTo>
                      <a:pt x="113" y="1099"/>
                      <a:pt x="109" y="1106"/>
                      <a:pt x="103" y="1111"/>
                    </a:cubicBezTo>
                    <a:cubicBezTo>
                      <a:pt x="97" y="1116"/>
                      <a:pt x="87" y="1118"/>
                      <a:pt x="74" y="1118"/>
                    </a:cubicBezTo>
                    <a:cubicBezTo>
                      <a:pt x="66" y="1118"/>
                      <a:pt x="60" y="1117"/>
                      <a:pt x="54" y="1114"/>
                    </a:cubicBezTo>
                    <a:cubicBezTo>
                      <a:pt x="48" y="1111"/>
                      <a:pt x="43" y="1107"/>
                      <a:pt x="39" y="1102"/>
                    </a:cubicBezTo>
                    <a:cubicBezTo>
                      <a:pt x="35" y="1097"/>
                      <a:pt x="32" y="1092"/>
                      <a:pt x="30" y="1085"/>
                    </a:cubicBezTo>
                    <a:cubicBezTo>
                      <a:pt x="28" y="1078"/>
                      <a:pt x="27" y="1071"/>
                      <a:pt x="27" y="1063"/>
                    </a:cubicBezTo>
                    <a:cubicBezTo>
                      <a:pt x="143" y="1063"/>
                      <a:pt x="143" y="1063"/>
                      <a:pt x="143" y="1063"/>
                    </a:cubicBezTo>
                    <a:cubicBezTo>
                      <a:pt x="143" y="1049"/>
                      <a:pt x="143" y="1049"/>
                      <a:pt x="143" y="1049"/>
                    </a:cubicBezTo>
                    <a:cubicBezTo>
                      <a:pt x="143" y="1038"/>
                      <a:pt x="142" y="1028"/>
                      <a:pt x="139" y="1019"/>
                    </a:cubicBezTo>
                    <a:cubicBezTo>
                      <a:pt x="137" y="1009"/>
                      <a:pt x="132" y="1001"/>
                      <a:pt x="127" y="994"/>
                    </a:cubicBezTo>
                    <a:cubicBezTo>
                      <a:pt x="121" y="988"/>
                      <a:pt x="114" y="982"/>
                      <a:pt x="105" y="979"/>
                    </a:cubicBezTo>
                    <a:cubicBezTo>
                      <a:pt x="97" y="975"/>
                      <a:pt x="86" y="973"/>
                      <a:pt x="74" y="973"/>
                    </a:cubicBezTo>
                    <a:cubicBezTo>
                      <a:pt x="63" y="973"/>
                      <a:pt x="53" y="975"/>
                      <a:pt x="44" y="978"/>
                    </a:cubicBezTo>
                    <a:cubicBezTo>
                      <a:pt x="35" y="982"/>
                      <a:pt x="27" y="988"/>
                      <a:pt x="21" y="995"/>
                    </a:cubicBezTo>
                    <a:cubicBezTo>
                      <a:pt x="14" y="1002"/>
                      <a:pt x="9" y="1011"/>
                      <a:pt x="5" y="1021"/>
                    </a:cubicBezTo>
                    <a:cubicBezTo>
                      <a:pt x="2" y="1032"/>
                      <a:pt x="0" y="1044"/>
                      <a:pt x="0" y="1057"/>
                    </a:cubicBezTo>
                    <a:cubicBezTo>
                      <a:pt x="0" y="1083"/>
                      <a:pt x="6" y="1103"/>
                      <a:pt x="19" y="1118"/>
                    </a:cubicBezTo>
                    <a:cubicBezTo>
                      <a:pt x="32" y="1132"/>
                      <a:pt x="50" y="1140"/>
                      <a:pt x="74" y="1140"/>
                    </a:cubicBezTo>
                    <a:cubicBezTo>
                      <a:pt x="94" y="1140"/>
                      <a:pt x="110" y="1135"/>
                      <a:pt x="121" y="1126"/>
                    </a:cubicBezTo>
                    <a:cubicBezTo>
                      <a:pt x="132" y="1118"/>
                      <a:pt x="138" y="1106"/>
                      <a:pt x="141" y="1091"/>
                    </a:cubicBezTo>
                    <a:lnTo>
                      <a:pt x="115" y="1091"/>
                    </a:lnTo>
                    <a:close/>
                    <a:moveTo>
                      <a:pt x="27" y="1043"/>
                    </a:moveTo>
                    <a:cubicBezTo>
                      <a:pt x="29" y="1027"/>
                      <a:pt x="33" y="1014"/>
                      <a:pt x="41" y="1006"/>
                    </a:cubicBezTo>
                    <a:cubicBezTo>
                      <a:pt x="49" y="997"/>
                      <a:pt x="60" y="993"/>
                      <a:pt x="74" y="993"/>
                    </a:cubicBezTo>
                    <a:cubicBezTo>
                      <a:pt x="82" y="993"/>
                      <a:pt x="88" y="994"/>
                      <a:pt x="94" y="997"/>
                    </a:cubicBezTo>
                    <a:cubicBezTo>
                      <a:pt x="99" y="999"/>
                      <a:pt x="104" y="1003"/>
                      <a:pt x="107" y="1007"/>
                    </a:cubicBezTo>
                    <a:cubicBezTo>
                      <a:pt x="110" y="1011"/>
                      <a:pt x="113" y="1016"/>
                      <a:pt x="115" y="1023"/>
                    </a:cubicBezTo>
                    <a:cubicBezTo>
                      <a:pt x="116" y="1029"/>
                      <a:pt x="117" y="1035"/>
                      <a:pt x="117" y="1043"/>
                    </a:cubicBezTo>
                    <a:lnTo>
                      <a:pt x="27" y="1043"/>
                    </a:lnTo>
                    <a:close/>
                    <a:moveTo>
                      <a:pt x="180" y="1135"/>
                    </a:moveTo>
                    <a:cubicBezTo>
                      <a:pt x="207" y="1135"/>
                      <a:pt x="207" y="1135"/>
                      <a:pt x="207" y="1135"/>
                    </a:cubicBezTo>
                    <a:cubicBezTo>
                      <a:pt x="207" y="1042"/>
                      <a:pt x="207" y="1042"/>
                      <a:pt x="207" y="1042"/>
                    </a:cubicBezTo>
                    <a:cubicBezTo>
                      <a:pt x="207" y="1034"/>
                      <a:pt x="208" y="1027"/>
                      <a:pt x="211" y="1022"/>
                    </a:cubicBezTo>
                    <a:cubicBezTo>
                      <a:pt x="213" y="1017"/>
                      <a:pt x="217" y="1013"/>
                      <a:pt x="222" y="1008"/>
                    </a:cubicBezTo>
                    <a:cubicBezTo>
                      <a:pt x="227" y="1004"/>
                      <a:pt x="232" y="1001"/>
                      <a:pt x="238" y="999"/>
                    </a:cubicBezTo>
                    <a:cubicBezTo>
                      <a:pt x="244" y="997"/>
                      <a:pt x="249" y="996"/>
                      <a:pt x="255" y="996"/>
                    </a:cubicBezTo>
                    <a:cubicBezTo>
                      <a:pt x="266" y="996"/>
                      <a:pt x="274" y="999"/>
                      <a:pt x="280" y="1004"/>
                    </a:cubicBezTo>
                    <a:cubicBezTo>
                      <a:pt x="285" y="1010"/>
                      <a:pt x="287" y="1021"/>
                      <a:pt x="287" y="1035"/>
                    </a:cubicBezTo>
                    <a:cubicBezTo>
                      <a:pt x="287" y="1135"/>
                      <a:pt x="287" y="1135"/>
                      <a:pt x="287" y="1135"/>
                    </a:cubicBezTo>
                    <a:cubicBezTo>
                      <a:pt x="314" y="1135"/>
                      <a:pt x="314" y="1135"/>
                      <a:pt x="314" y="1135"/>
                    </a:cubicBezTo>
                    <a:cubicBezTo>
                      <a:pt x="314" y="1030"/>
                      <a:pt x="314" y="1030"/>
                      <a:pt x="314" y="1030"/>
                    </a:cubicBezTo>
                    <a:cubicBezTo>
                      <a:pt x="314" y="1011"/>
                      <a:pt x="310" y="997"/>
                      <a:pt x="301" y="987"/>
                    </a:cubicBezTo>
                    <a:cubicBezTo>
                      <a:pt x="292" y="978"/>
                      <a:pt x="279" y="973"/>
                      <a:pt x="261" y="973"/>
                    </a:cubicBezTo>
                    <a:cubicBezTo>
                      <a:pt x="251" y="973"/>
                      <a:pt x="241" y="975"/>
                      <a:pt x="232" y="979"/>
                    </a:cubicBezTo>
                    <a:cubicBezTo>
                      <a:pt x="223" y="984"/>
                      <a:pt x="214" y="991"/>
                      <a:pt x="206" y="1002"/>
                    </a:cubicBezTo>
                    <a:cubicBezTo>
                      <a:pt x="206" y="978"/>
                      <a:pt x="206" y="978"/>
                      <a:pt x="206" y="978"/>
                    </a:cubicBezTo>
                    <a:cubicBezTo>
                      <a:pt x="180" y="978"/>
                      <a:pt x="180" y="978"/>
                      <a:pt x="180" y="978"/>
                    </a:cubicBezTo>
                    <a:lnTo>
                      <a:pt x="180" y="1135"/>
                    </a:lnTo>
                    <a:close/>
                    <a:moveTo>
                      <a:pt x="353" y="1149"/>
                    </a:moveTo>
                    <a:cubicBezTo>
                      <a:pt x="355" y="1166"/>
                      <a:pt x="362" y="1179"/>
                      <a:pt x="374" y="1186"/>
                    </a:cubicBezTo>
                    <a:cubicBezTo>
                      <a:pt x="386" y="1193"/>
                      <a:pt x="402" y="1197"/>
                      <a:pt x="423" y="1197"/>
                    </a:cubicBezTo>
                    <a:cubicBezTo>
                      <a:pt x="437" y="1197"/>
                      <a:pt x="449" y="1195"/>
                      <a:pt x="458" y="1191"/>
                    </a:cubicBezTo>
                    <a:cubicBezTo>
                      <a:pt x="467" y="1187"/>
                      <a:pt x="474" y="1181"/>
                      <a:pt x="479" y="1173"/>
                    </a:cubicBezTo>
                    <a:cubicBezTo>
                      <a:pt x="485" y="1166"/>
                      <a:pt x="488" y="1157"/>
                      <a:pt x="490" y="1146"/>
                    </a:cubicBezTo>
                    <a:cubicBezTo>
                      <a:pt x="492" y="1135"/>
                      <a:pt x="493" y="1123"/>
                      <a:pt x="493" y="1109"/>
                    </a:cubicBezTo>
                    <a:cubicBezTo>
                      <a:pt x="493" y="978"/>
                      <a:pt x="493" y="978"/>
                      <a:pt x="493" y="978"/>
                    </a:cubicBezTo>
                    <a:cubicBezTo>
                      <a:pt x="467" y="978"/>
                      <a:pt x="467" y="978"/>
                      <a:pt x="467" y="978"/>
                    </a:cubicBezTo>
                    <a:cubicBezTo>
                      <a:pt x="467" y="998"/>
                      <a:pt x="467" y="998"/>
                      <a:pt x="467" y="998"/>
                    </a:cubicBezTo>
                    <a:cubicBezTo>
                      <a:pt x="460" y="988"/>
                      <a:pt x="452" y="982"/>
                      <a:pt x="443" y="978"/>
                    </a:cubicBezTo>
                    <a:cubicBezTo>
                      <a:pt x="435" y="975"/>
                      <a:pt x="426" y="973"/>
                      <a:pt x="417" y="973"/>
                    </a:cubicBezTo>
                    <a:cubicBezTo>
                      <a:pt x="406" y="973"/>
                      <a:pt x="397" y="975"/>
                      <a:pt x="388" y="979"/>
                    </a:cubicBezTo>
                    <a:cubicBezTo>
                      <a:pt x="380" y="982"/>
                      <a:pt x="372" y="988"/>
                      <a:pt x="366" y="995"/>
                    </a:cubicBezTo>
                    <a:cubicBezTo>
                      <a:pt x="360" y="1002"/>
                      <a:pt x="355" y="1010"/>
                      <a:pt x="352" y="1020"/>
                    </a:cubicBezTo>
                    <a:cubicBezTo>
                      <a:pt x="349" y="1030"/>
                      <a:pt x="347" y="1041"/>
                      <a:pt x="347" y="1053"/>
                    </a:cubicBezTo>
                    <a:cubicBezTo>
                      <a:pt x="347" y="1064"/>
                      <a:pt x="349" y="1074"/>
                      <a:pt x="351" y="1083"/>
                    </a:cubicBezTo>
                    <a:cubicBezTo>
                      <a:pt x="354" y="1093"/>
                      <a:pt x="358" y="1101"/>
                      <a:pt x="364" y="1108"/>
                    </a:cubicBezTo>
                    <a:cubicBezTo>
                      <a:pt x="369" y="1116"/>
                      <a:pt x="376" y="1121"/>
                      <a:pt x="385" y="1125"/>
                    </a:cubicBezTo>
                    <a:cubicBezTo>
                      <a:pt x="393" y="1130"/>
                      <a:pt x="403" y="1132"/>
                      <a:pt x="414" y="1132"/>
                    </a:cubicBezTo>
                    <a:cubicBezTo>
                      <a:pt x="426" y="1132"/>
                      <a:pt x="436" y="1129"/>
                      <a:pt x="444" y="1125"/>
                    </a:cubicBezTo>
                    <a:cubicBezTo>
                      <a:pt x="453" y="1120"/>
                      <a:pt x="460" y="1113"/>
                      <a:pt x="466" y="1105"/>
                    </a:cubicBezTo>
                    <a:cubicBezTo>
                      <a:pt x="466" y="1122"/>
                      <a:pt x="466" y="1122"/>
                      <a:pt x="466" y="1122"/>
                    </a:cubicBezTo>
                    <a:cubicBezTo>
                      <a:pt x="466" y="1139"/>
                      <a:pt x="463" y="1153"/>
                      <a:pt x="457" y="1162"/>
                    </a:cubicBezTo>
                    <a:cubicBezTo>
                      <a:pt x="450" y="1171"/>
                      <a:pt x="439" y="1176"/>
                      <a:pt x="422" y="1176"/>
                    </a:cubicBezTo>
                    <a:cubicBezTo>
                      <a:pt x="409" y="1176"/>
                      <a:pt x="399" y="1174"/>
                      <a:pt x="392" y="1170"/>
                    </a:cubicBezTo>
                    <a:cubicBezTo>
                      <a:pt x="386" y="1166"/>
                      <a:pt x="382" y="1159"/>
                      <a:pt x="380" y="1149"/>
                    </a:cubicBezTo>
                    <a:lnTo>
                      <a:pt x="353" y="1149"/>
                    </a:lnTo>
                    <a:close/>
                    <a:moveTo>
                      <a:pt x="467" y="1056"/>
                    </a:moveTo>
                    <a:cubicBezTo>
                      <a:pt x="467" y="1065"/>
                      <a:pt x="466" y="1073"/>
                      <a:pt x="463" y="1079"/>
                    </a:cubicBezTo>
                    <a:cubicBezTo>
                      <a:pt x="461" y="1086"/>
                      <a:pt x="458" y="1092"/>
                      <a:pt x="453" y="1096"/>
                    </a:cubicBezTo>
                    <a:cubicBezTo>
                      <a:pt x="449" y="1101"/>
                      <a:pt x="444" y="1104"/>
                      <a:pt x="438" y="1106"/>
                    </a:cubicBezTo>
                    <a:cubicBezTo>
                      <a:pt x="433" y="1109"/>
                      <a:pt x="426" y="1110"/>
                      <a:pt x="419" y="1110"/>
                    </a:cubicBezTo>
                    <a:cubicBezTo>
                      <a:pt x="414" y="1110"/>
                      <a:pt x="409" y="1109"/>
                      <a:pt x="403" y="1107"/>
                    </a:cubicBezTo>
                    <a:cubicBezTo>
                      <a:pt x="398" y="1105"/>
                      <a:pt x="393" y="1101"/>
                      <a:pt x="389" y="1097"/>
                    </a:cubicBezTo>
                    <a:cubicBezTo>
                      <a:pt x="385" y="1093"/>
                      <a:pt x="382" y="1087"/>
                      <a:pt x="379" y="1079"/>
                    </a:cubicBezTo>
                    <a:cubicBezTo>
                      <a:pt x="377" y="1072"/>
                      <a:pt x="376" y="1063"/>
                      <a:pt x="376" y="1053"/>
                    </a:cubicBezTo>
                    <a:cubicBezTo>
                      <a:pt x="376" y="1042"/>
                      <a:pt x="377" y="1033"/>
                      <a:pt x="379" y="1026"/>
                    </a:cubicBezTo>
                    <a:cubicBezTo>
                      <a:pt x="381" y="1019"/>
                      <a:pt x="385" y="1013"/>
                      <a:pt x="389" y="1008"/>
                    </a:cubicBezTo>
                    <a:cubicBezTo>
                      <a:pt x="393" y="1003"/>
                      <a:pt x="398" y="1000"/>
                      <a:pt x="403" y="998"/>
                    </a:cubicBezTo>
                    <a:cubicBezTo>
                      <a:pt x="409" y="996"/>
                      <a:pt x="415" y="995"/>
                      <a:pt x="421" y="995"/>
                    </a:cubicBezTo>
                    <a:cubicBezTo>
                      <a:pt x="427" y="995"/>
                      <a:pt x="433" y="996"/>
                      <a:pt x="439" y="998"/>
                    </a:cubicBezTo>
                    <a:cubicBezTo>
                      <a:pt x="444" y="999"/>
                      <a:pt x="449" y="1003"/>
                      <a:pt x="453" y="1007"/>
                    </a:cubicBezTo>
                    <a:cubicBezTo>
                      <a:pt x="458" y="1012"/>
                      <a:pt x="461" y="1017"/>
                      <a:pt x="463" y="1024"/>
                    </a:cubicBezTo>
                    <a:cubicBezTo>
                      <a:pt x="466" y="1031"/>
                      <a:pt x="467" y="1040"/>
                      <a:pt x="467" y="1050"/>
                    </a:cubicBezTo>
                    <a:lnTo>
                      <a:pt x="467" y="1056"/>
                    </a:lnTo>
                    <a:close/>
                    <a:moveTo>
                      <a:pt x="535" y="948"/>
                    </a:moveTo>
                    <a:cubicBezTo>
                      <a:pt x="563" y="948"/>
                      <a:pt x="563" y="948"/>
                      <a:pt x="563" y="948"/>
                    </a:cubicBezTo>
                    <a:cubicBezTo>
                      <a:pt x="563" y="918"/>
                      <a:pt x="563" y="918"/>
                      <a:pt x="563" y="918"/>
                    </a:cubicBezTo>
                    <a:cubicBezTo>
                      <a:pt x="535" y="918"/>
                      <a:pt x="535" y="918"/>
                      <a:pt x="535" y="918"/>
                    </a:cubicBezTo>
                    <a:lnTo>
                      <a:pt x="535" y="948"/>
                    </a:lnTo>
                    <a:close/>
                    <a:moveTo>
                      <a:pt x="536" y="1135"/>
                    </a:moveTo>
                    <a:cubicBezTo>
                      <a:pt x="562" y="1135"/>
                      <a:pt x="562" y="1135"/>
                      <a:pt x="562" y="1135"/>
                    </a:cubicBezTo>
                    <a:cubicBezTo>
                      <a:pt x="562" y="978"/>
                      <a:pt x="562" y="978"/>
                      <a:pt x="562" y="978"/>
                    </a:cubicBezTo>
                    <a:cubicBezTo>
                      <a:pt x="536" y="978"/>
                      <a:pt x="536" y="978"/>
                      <a:pt x="536" y="978"/>
                    </a:cubicBezTo>
                    <a:lnTo>
                      <a:pt x="536" y="1135"/>
                    </a:lnTo>
                    <a:close/>
                    <a:moveTo>
                      <a:pt x="608" y="1135"/>
                    </a:moveTo>
                    <a:cubicBezTo>
                      <a:pt x="634" y="1135"/>
                      <a:pt x="634" y="1135"/>
                      <a:pt x="634" y="1135"/>
                    </a:cubicBezTo>
                    <a:cubicBezTo>
                      <a:pt x="634" y="1042"/>
                      <a:pt x="634" y="1042"/>
                      <a:pt x="634" y="1042"/>
                    </a:cubicBezTo>
                    <a:cubicBezTo>
                      <a:pt x="634" y="1034"/>
                      <a:pt x="636" y="1027"/>
                      <a:pt x="638" y="1022"/>
                    </a:cubicBezTo>
                    <a:cubicBezTo>
                      <a:pt x="641" y="1017"/>
                      <a:pt x="645" y="1013"/>
                      <a:pt x="650" y="1008"/>
                    </a:cubicBezTo>
                    <a:cubicBezTo>
                      <a:pt x="655" y="1004"/>
                      <a:pt x="660" y="1001"/>
                      <a:pt x="666" y="999"/>
                    </a:cubicBezTo>
                    <a:cubicBezTo>
                      <a:pt x="671" y="997"/>
                      <a:pt x="677" y="996"/>
                      <a:pt x="683" y="996"/>
                    </a:cubicBezTo>
                    <a:cubicBezTo>
                      <a:pt x="694" y="996"/>
                      <a:pt x="702" y="999"/>
                      <a:pt x="707" y="1004"/>
                    </a:cubicBezTo>
                    <a:cubicBezTo>
                      <a:pt x="713" y="1010"/>
                      <a:pt x="715" y="1021"/>
                      <a:pt x="715" y="1035"/>
                    </a:cubicBezTo>
                    <a:cubicBezTo>
                      <a:pt x="715" y="1135"/>
                      <a:pt x="715" y="1135"/>
                      <a:pt x="715" y="1135"/>
                    </a:cubicBezTo>
                    <a:cubicBezTo>
                      <a:pt x="742" y="1135"/>
                      <a:pt x="742" y="1135"/>
                      <a:pt x="742" y="1135"/>
                    </a:cubicBezTo>
                    <a:cubicBezTo>
                      <a:pt x="742" y="1030"/>
                      <a:pt x="742" y="1030"/>
                      <a:pt x="742" y="1030"/>
                    </a:cubicBezTo>
                    <a:cubicBezTo>
                      <a:pt x="742" y="1011"/>
                      <a:pt x="737" y="997"/>
                      <a:pt x="729" y="987"/>
                    </a:cubicBezTo>
                    <a:cubicBezTo>
                      <a:pt x="720" y="978"/>
                      <a:pt x="707" y="973"/>
                      <a:pt x="689" y="973"/>
                    </a:cubicBezTo>
                    <a:cubicBezTo>
                      <a:pt x="679" y="973"/>
                      <a:pt x="669" y="975"/>
                      <a:pt x="660" y="979"/>
                    </a:cubicBezTo>
                    <a:cubicBezTo>
                      <a:pt x="650" y="984"/>
                      <a:pt x="642" y="991"/>
                      <a:pt x="634" y="1002"/>
                    </a:cubicBezTo>
                    <a:cubicBezTo>
                      <a:pt x="634" y="978"/>
                      <a:pt x="634" y="978"/>
                      <a:pt x="634" y="978"/>
                    </a:cubicBezTo>
                    <a:cubicBezTo>
                      <a:pt x="608" y="978"/>
                      <a:pt x="608" y="978"/>
                      <a:pt x="608" y="978"/>
                    </a:cubicBezTo>
                    <a:lnTo>
                      <a:pt x="608" y="1135"/>
                    </a:lnTo>
                    <a:close/>
                    <a:moveTo>
                      <a:pt x="890" y="1091"/>
                    </a:moveTo>
                    <a:cubicBezTo>
                      <a:pt x="887" y="1099"/>
                      <a:pt x="883" y="1106"/>
                      <a:pt x="877" y="1111"/>
                    </a:cubicBezTo>
                    <a:cubicBezTo>
                      <a:pt x="871" y="1116"/>
                      <a:pt x="862" y="1118"/>
                      <a:pt x="848" y="1118"/>
                    </a:cubicBezTo>
                    <a:cubicBezTo>
                      <a:pt x="841" y="1118"/>
                      <a:pt x="834" y="1117"/>
                      <a:pt x="828" y="1114"/>
                    </a:cubicBezTo>
                    <a:cubicBezTo>
                      <a:pt x="822" y="1111"/>
                      <a:pt x="817" y="1107"/>
                      <a:pt x="813" y="1102"/>
                    </a:cubicBezTo>
                    <a:cubicBezTo>
                      <a:pt x="809" y="1097"/>
                      <a:pt x="806" y="1092"/>
                      <a:pt x="804" y="1085"/>
                    </a:cubicBezTo>
                    <a:cubicBezTo>
                      <a:pt x="802" y="1078"/>
                      <a:pt x="801" y="1071"/>
                      <a:pt x="801" y="1063"/>
                    </a:cubicBezTo>
                    <a:cubicBezTo>
                      <a:pt x="918" y="1063"/>
                      <a:pt x="918" y="1063"/>
                      <a:pt x="918" y="1063"/>
                    </a:cubicBezTo>
                    <a:cubicBezTo>
                      <a:pt x="918" y="1049"/>
                      <a:pt x="918" y="1049"/>
                      <a:pt x="918" y="1049"/>
                    </a:cubicBezTo>
                    <a:cubicBezTo>
                      <a:pt x="918" y="1038"/>
                      <a:pt x="916" y="1028"/>
                      <a:pt x="914" y="1019"/>
                    </a:cubicBezTo>
                    <a:cubicBezTo>
                      <a:pt x="911" y="1009"/>
                      <a:pt x="907" y="1001"/>
                      <a:pt x="901" y="994"/>
                    </a:cubicBezTo>
                    <a:cubicBezTo>
                      <a:pt x="896" y="988"/>
                      <a:pt x="888" y="982"/>
                      <a:pt x="880" y="979"/>
                    </a:cubicBezTo>
                    <a:cubicBezTo>
                      <a:pt x="871" y="975"/>
                      <a:pt x="861" y="973"/>
                      <a:pt x="848" y="973"/>
                    </a:cubicBezTo>
                    <a:cubicBezTo>
                      <a:pt x="838" y="973"/>
                      <a:pt x="828" y="975"/>
                      <a:pt x="819" y="978"/>
                    </a:cubicBezTo>
                    <a:cubicBezTo>
                      <a:pt x="810" y="982"/>
                      <a:pt x="802" y="988"/>
                      <a:pt x="795" y="995"/>
                    </a:cubicBezTo>
                    <a:cubicBezTo>
                      <a:pt x="788" y="1002"/>
                      <a:pt x="783" y="1011"/>
                      <a:pt x="780" y="1021"/>
                    </a:cubicBezTo>
                    <a:cubicBezTo>
                      <a:pt x="776" y="1032"/>
                      <a:pt x="774" y="1044"/>
                      <a:pt x="774" y="1057"/>
                    </a:cubicBezTo>
                    <a:cubicBezTo>
                      <a:pt x="774" y="1083"/>
                      <a:pt x="781" y="1103"/>
                      <a:pt x="793" y="1118"/>
                    </a:cubicBezTo>
                    <a:cubicBezTo>
                      <a:pt x="806" y="1132"/>
                      <a:pt x="824" y="1140"/>
                      <a:pt x="848" y="1140"/>
                    </a:cubicBezTo>
                    <a:cubicBezTo>
                      <a:pt x="869" y="1140"/>
                      <a:pt x="884" y="1135"/>
                      <a:pt x="895" y="1126"/>
                    </a:cubicBezTo>
                    <a:cubicBezTo>
                      <a:pt x="906" y="1118"/>
                      <a:pt x="913" y="1106"/>
                      <a:pt x="915" y="1091"/>
                    </a:cubicBezTo>
                    <a:lnTo>
                      <a:pt x="890" y="1091"/>
                    </a:lnTo>
                    <a:close/>
                    <a:moveTo>
                      <a:pt x="802" y="1043"/>
                    </a:moveTo>
                    <a:cubicBezTo>
                      <a:pt x="803" y="1027"/>
                      <a:pt x="808" y="1014"/>
                      <a:pt x="815" y="1006"/>
                    </a:cubicBezTo>
                    <a:cubicBezTo>
                      <a:pt x="823" y="997"/>
                      <a:pt x="834" y="993"/>
                      <a:pt x="848" y="993"/>
                    </a:cubicBezTo>
                    <a:cubicBezTo>
                      <a:pt x="856" y="993"/>
                      <a:pt x="862" y="994"/>
                      <a:pt x="868" y="997"/>
                    </a:cubicBezTo>
                    <a:cubicBezTo>
                      <a:pt x="873" y="999"/>
                      <a:pt x="878" y="1003"/>
                      <a:pt x="881" y="1007"/>
                    </a:cubicBezTo>
                    <a:cubicBezTo>
                      <a:pt x="885" y="1011"/>
                      <a:pt x="887" y="1016"/>
                      <a:pt x="889" y="1023"/>
                    </a:cubicBezTo>
                    <a:cubicBezTo>
                      <a:pt x="890" y="1029"/>
                      <a:pt x="891" y="1035"/>
                      <a:pt x="891" y="1043"/>
                    </a:cubicBezTo>
                    <a:lnTo>
                      <a:pt x="802" y="1043"/>
                    </a:lnTo>
                    <a:close/>
                    <a:moveTo>
                      <a:pt x="1062" y="1091"/>
                    </a:moveTo>
                    <a:cubicBezTo>
                      <a:pt x="1060" y="1099"/>
                      <a:pt x="1056" y="1106"/>
                      <a:pt x="1050" y="1111"/>
                    </a:cubicBezTo>
                    <a:cubicBezTo>
                      <a:pt x="1044" y="1116"/>
                      <a:pt x="1034" y="1118"/>
                      <a:pt x="1021" y="1118"/>
                    </a:cubicBezTo>
                    <a:cubicBezTo>
                      <a:pt x="1013" y="1118"/>
                      <a:pt x="1007" y="1117"/>
                      <a:pt x="1001" y="1114"/>
                    </a:cubicBezTo>
                    <a:cubicBezTo>
                      <a:pt x="995" y="1111"/>
                      <a:pt x="990" y="1107"/>
                      <a:pt x="986" y="1102"/>
                    </a:cubicBezTo>
                    <a:cubicBezTo>
                      <a:pt x="982" y="1097"/>
                      <a:pt x="979" y="1092"/>
                      <a:pt x="977" y="1085"/>
                    </a:cubicBezTo>
                    <a:cubicBezTo>
                      <a:pt x="975" y="1078"/>
                      <a:pt x="974" y="1071"/>
                      <a:pt x="974" y="1063"/>
                    </a:cubicBezTo>
                    <a:cubicBezTo>
                      <a:pt x="1090" y="1063"/>
                      <a:pt x="1090" y="1063"/>
                      <a:pt x="1090" y="1063"/>
                    </a:cubicBezTo>
                    <a:cubicBezTo>
                      <a:pt x="1090" y="1049"/>
                      <a:pt x="1090" y="1049"/>
                      <a:pt x="1090" y="1049"/>
                    </a:cubicBezTo>
                    <a:cubicBezTo>
                      <a:pt x="1090" y="1038"/>
                      <a:pt x="1089" y="1028"/>
                      <a:pt x="1086" y="1019"/>
                    </a:cubicBezTo>
                    <a:cubicBezTo>
                      <a:pt x="1083" y="1009"/>
                      <a:pt x="1079" y="1001"/>
                      <a:pt x="1074" y="994"/>
                    </a:cubicBezTo>
                    <a:cubicBezTo>
                      <a:pt x="1068" y="988"/>
                      <a:pt x="1061" y="982"/>
                      <a:pt x="1052" y="979"/>
                    </a:cubicBezTo>
                    <a:cubicBezTo>
                      <a:pt x="1044" y="975"/>
                      <a:pt x="1033" y="973"/>
                      <a:pt x="1021" y="973"/>
                    </a:cubicBezTo>
                    <a:cubicBezTo>
                      <a:pt x="1010" y="973"/>
                      <a:pt x="1000" y="975"/>
                      <a:pt x="991" y="978"/>
                    </a:cubicBezTo>
                    <a:cubicBezTo>
                      <a:pt x="982" y="982"/>
                      <a:pt x="974" y="988"/>
                      <a:pt x="968" y="995"/>
                    </a:cubicBezTo>
                    <a:cubicBezTo>
                      <a:pt x="961" y="1002"/>
                      <a:pt x="956" y="1011"/>
                      <a:pt x="952" y="1021"/>
                    </a:cubicBezTo>
                    <a:cubicBezTo>
                      <a:pt x="949" y="1032"/>
                      <a:pt x="947" y="1044"/>
                      <a:pt x="947" y="1057"/>
                    </a:cubicBezTo>
                    <a:cubicBezTo>
                      <a:pt x="947" y="1083"/>
                      <a:pt x="953" y="1103"/>
                      <a:pt x="966" y="1118"/>
                    </a:cubicBezTo>
                    <a:cubicBezTo>
                      <a:pt x="979" y="1132"/>
                      <a:pt x="997" y="1140"/>
                      <a:pt x="1021" y="1140"/>
                    </a:cubicBezTo>
                    <a:cubicBezTo>
                      <a:pt x="1041" y="1140"/>
                      <a:pt x="1057" y="1135"/>
                      <a:pt x="1068" y="1126"/>
                    </a:cubicBezTo>
                    <a:cubicBezTo>
                      <a:pt x="1078" y="1118"/>
                      <a:pt x="1085" y="1106"/>
                      <a:pt x="1088" y="1091"/>
                    </a:cubicBezTo>
                    <a:lnTo>
                      <a:pt x="1062" y="1091"/>
                    </a:lnTo>
                    <a:close/>
                    <a:moveTo>
                      <a:pt x="974" y="1043"/>
                    </a:moveTo>
                    <a:cubicBezTo>
                      <a:pt x="976" y="1027"/>
                      <a:pt x="980" y="1014"/>
                      <a:pt x="988" y="1006"/>
                    </a:cubicBezTo>
                    <a:cubicBezTo>
                      <a:pt x="996" y="997"/>
                      <a:pt x="1007" y="993"/>
                      <a:pt x="1021" y="993"/>
                    </a:cubicBezTo>
                    <a:cubicBezTo>
                      <a:pt x="1028" y="993"/>
                      <a:pt x="1035" y="994"/>
                      <a:pt x="1040" y="997"/>
                    </a:cubicBezTo>
                    <a:cubicBezTo>
                      <a:pt x="1046" y="999"/>
                      <a:pt x="1050" y="1003"/>
                      <a:pt x="1054" y="1007"/>
                    </a:cubicBezTo>
                    <a:cubicBezTo>
                      <a:pt x="1057" y="1011"/>
                      <a:pt x="1060" y="1016"/>
                      <a:pt x="1061" y="1023"/>
                    </a:cubicBezTo>
                    <a:cubicBezTo>
                      <a:pt x="1063" y="1029"/>
                      <a:pt x="1064" y="1035"/>
                      <a:pt x="1064" y="1043"/>
                    </a:cubicBezTo>
                    <a:lnTo>
                      <a:pt x="974" y="1043"/>
                    </a:lnTo>
                    <a:close/>
                    <a:moveTo>
                      <a:pt x="1127" y="1135"/>
                    </a:moveTo>
                    <a:cubicBezTo>
                      <a:pt x="1153" y="1135"/>
                      <a:pt x="1153" y="1135"/>
                      <a:pt x="1153" y="1135"/>
                    </a:cubicBezTo>
                    <a:cubicBezTo>
                      <a:pt x="1153" y="1041"/>
                      <a:pt x="1153" y="1041"/>
                      <a:pt x="1153" y="1041"/>
                    </a:cubicBezTo>
                    <a:cubicBezTo>
                      <a:pt x="1153" y="1035"/>
                      <a:pt x="1155" y="1029"/>
                      <a:pt x="1157" y="1024"/>
                    </a:cubicBezTo>
                    <a:cubicBezTo>
                      <a:pt x="1160" y="1019"/>
                      <a:pt x="1163" y="1014"/>
                      <a:pt x="1168" y="1010"/>
                    </a:cubicBezTo>
                    <a:cubicBezTo>
                      <a:pt x="1172" y="1006"/>
                      <a:pt x="1177" y="1003"/>
                      <a:pt x="1182" y="1002"/>
                    </a:cubicBezTo>
                    <a:cubicBezTo>
                      <a:pt x="1187" y="1000"/>
                      <a:pt x="1192" y="999"/>
                      <a:pt x="1197" y="999"/>
                    </a:cubicBezTo>
                    <a:cubicBezTo>
                      <a:pt x="1199" y="999"/>
                      <a:pt x="1202" y="999"/>
                      <a:pt x="1204" y="1000"/>
                    </a:cubicBezTo>
                    <a:cubicBezTo>
                      <a:pt x="1206" y="1000"/>
                      <a:pt x="1208" y="1000"/>
                      <a:pt x="1210" y="1001"/>
                    </a:cubicBezTo>
                    <a:cubicBezTo>
                      <a:pt x="1213" y="976"/>
                      <a:pt x="1213" y="976"/>
                      <a:pt x="1213" y="976"/>
                    </a:cubicBezTo>
                    <a:cubicBezTo>
                      <a:pt x="1209" y="975"/>
                      <a:pt x="1205" y="975"/>
                      <a:pt x="1199" y="975"/>
                    </a:cubicBezTo>
                    <a:cubicBezTo>
                      <a:pt x="1190" y="975"/>
                      <a:pt x="1182" y="977"/>
                      <a:pt x="1174" y="982"/>
                    </a:cubicBezTo>
                    <a:cubicBezTo>
                      <a:pt x="1166" y="987"/>
                      <a:pt x="1159" y="993"/>
                      <a:pt x="1153" y="1002"/>
                    </a:cubicBezTo>
                    <a:cubicBezTo>
                      <a:pt x="1153" y="978"/>
                      <a:pt x="1153" y="978"/>
                      <a:pt x="1153" y="978"/>
                    </a:cubicBezTo>
                    <a:cubicBezTo>
                      <a:pt x="1127" y="978"/>
                      <a:pt x="1127" y="978"/>
                      <a:pt x="1127" y="978"/>
                    </a:cubicBezTo>
                    <a:lnTo>
                      <a:pt x="1127" y="1135"/>
                    </a:lnTo>
                    <a:close/>
                    <a:moveTo>
                      <a:pt x="1237" y="948"/>
                    </a:moveTo>
                    <a:cubicBezTo>
                      <a:pt x="1266" y="948"/>
                      <a:pt x="1266" y="948"/>
                      <a:pt x="1266" y="948"/>
                    </a:cubicBezTo>
                    <a:cubicBezTo>
                      <a:pt x="1266" y="918"/>
                      <a:pt x="1266" y="918"/>
                      <a:pt x="1266" y="918"/>
                    </a:cubicBezTo>
                    <a:cubicBezTo>
                      <a:pt x="1237" y="918"/>
                      <a:pt x="1237" y="918"/>
                      <a:pt x="1237" y="918"/>
                    </a:cubicBezTo>
                    <a:lnTo>
                      <a:pt x="1237" y="948"/>
                    </a:lnTo>
                    <a:close/>
                    <a:moveTo>
                      <a:pt x="1238" y="1135"/>
                    </a:moveTo>
                    <a:cubicBezTo>
                      <a:pt x="1265" y="1135"/>
                      <a:pt x="1265" y="1135"/>
                      <a:pt x="1265" y="1135"/>
                    </a:cubicBezTo>
                    <a:cubicBezTo>
                      <a:pt x="1265" y="978"/>
                      <a:pt x="1265" y="978"/>
                      <a:pt x="1265" y="978"/>
                    </a:cubicBezTo>
                    <a:cubicBezTo>
                      <a:pt x="1238" y="978"/>
                      <a:pt x="1238" y="978"/>
                      <a:pt x="1238" y="978"/>
                    </a:cubicBezTo>
                    <a:lnTo>
                      <a:pt x="1238" y="1135"/>
                    </a:lnTo>
                    <a:close/>
                    <a:moveTo>
                      <a:pt x="1308" y="1135"/>
                    </a:moveTo>
                    <a:cubicBezTo>
                      <a:pt x="1334" y="1135"/>
                      <a:pt x="1334" y="1135"/>
                      <a:pt x="1334" y="1135"/>
                    </a:cubicBezTo>
                    <a:cubicBezTo>
                      <a:pt x="1334" y="1042"/>
                      <a:pt x="1334" y="1042"/>
                      <a:pt x="1334" y="1042"/>
                    </a:cubicBezTo>
                    <a:cubicBezTo>
                      <a:pt x="1334" y="1034"/>
                      <a:pt x="1336" y="1027"/>
                      <a:pt x="1338" y="1022"/>
                    </a:cubicBezTo>
                    <a:cubicBezTo>
                      <a:pt x="1341" y="1017"/>
                      <a:pt x="1345" y="1013"/>
                      <a:pt x="1350" y="1008"/>
                    </a:cubicBezTo>
                    <a:cubicBezTo>
                      <a:pt x="1354" y="1004"/>
                      <a:pt x="1360" y="1001"/>
                      <a:pt x="1365" y="999"/>
                    </a:cubicBezTo>
                    <a:cubicBezTo>
                      <a:pt x="1371" y="997"/>
                      <a:pt x="1377" y="996"/>
                      <a:pt x="1383" y="996"/>
                    </a:cubicBezTo>
                    <a:cubicBezTo>
                      <a:pt x="1394" y="996"/>
                      <a:pt x="1402" y="999"/>
                      <a:pt x="1407" y="1004"/>
                    </a:cubicBezTo>
                    <a:cubicBezTo>
                      <a:pt x="1412" y="1010"/>
                      <a:pt x="1415" y="1021"/>
                      <a:pt x="1415" y="1035"/>
                    </a:cubicBezTo>
                    <a:cubicBezTo>
                      <a:pt x="1415" y="1135"/>
                      <a:pt x="1415" y="1135"/>
                      <a:pt x="1415" y="1135"/>
                    </a:cubicBezTo>
                    <a:cubicBezTo>
                      <a:pt x="1442" y="1135"/>
                      <a:pt x="1442" y="1135"/>
                      <a:pt x="1442" y="1135"/>
                    </a:cubicBezTo>
                    <a:cubicBezTo>
                      <a:pt x="1442" y="1030"/>
                      <a:pt x="1442" y="1030"/>
                      <a:pt x="1442" y="1030"/>
                    </a:cubicBezTo>
                    <a:cubicBezTo>
                      <a:pt x="1442" y="1011"/>
                      <a:pt x="1437" y="997"/>
                      <a:pt x="1429" y="987"/>
                    </a:cubicBezTo>
                    <a:cubicBezTo>
                      <a:pt x="1420" y="978"/>
                      <a:pt x="1407" y="973"/>
                      <a:pt x="1389" y="973"/>
                    </a:cubicBezTo>
                    <a:cubicBezTo>
                      <a:pt x="1379" y="973"/>
                      <a:pt x="1369" y="975"/>
                      <a:pt x="1360" y="979"/>
                    </a:cubicBezTo>
                    <a:cubicBezTo>
                      <a:pt x="1350" y="984"/>
                      <a:pt x="1342" y="991"/>
                      <a:pt x="1334" y="1002"/>
                    </a:cubicBezTo>
                    <a:cubicBezTo>
                      <a:pt x="1334" y="978"/>
                      <a:pt x="1334" y="978"/>
                      <a:pt x="1334" y="978"/>
                    </a:cubicBezTo>
                    <a:cubicBezTo>
                      <a:pt x="1308" y="978"/>
                      <a:pt x="1308" y="978"/>
                      <a:pt x="1308" y="978"/>
                    </a:cubicBezTo>
                    <a:lnTo>
                      <a:pt x="1308" y="1135"/>
                    </a:lnTo>
                    <a:close/>
                    <a:moveTo>
                      <a:pt x="1481" y="1149"/>
                    </a:moveTo>
                    <a:cubicBezTo>
                      <a:pt x="1483" y="1166"/>
                      <a:pt x="1490" y="1179"/>
                      <a:pt x="1502" y="1186"/>
                    </a:cubicBezTo>
                    <a:cubicBezTo>
                      <a:pt x="1513" y="1193"/>
                      <a:pt x="1530" y="1197"/>
                      <a:pt x="1550" y="1197"/>
                    </a:cubicBezTo>
                    <a:cubicBezTo>
                      <a:pt x="1565" y="1197"/>
                      <a:pt x="1576" y="1195"/>
                      <a:pt x="1586" y="1191"/>
                    </a:cubicBezTo>
                    <a:cubicBezTo>
                      <a:pt x="1595" y="1187"/>
                      <a:pt x="1602" y="1181"/>
                      <a:pt x="1607" y="1173"/>
                    </a:cubicBezTo>
                    <a:cubicBezTo>
                      <a:pt x="1612" y="1166"/>
                      <a:pt x="1616" y="1157"/>
                      <a:pt x="1618" y="1146"/>
                    </a:cubicBezTo>
                    <a:cubicBezTo>
                      <a:pt x="1620" y="1135"/>
                      <a:pt x="1621" y="1123"/>
                      <a:pt x="1621" y="1109"/>
                    </a:cubicBezTo>
                    <a:cubicBezTo>
                      <a:pt x="1621" y="978"/>
                      <a:pt x="1621" y="978"/>
                      <a:pt x="1621" y="978"/>
                    </a:cubicBezTo>
                    <a:cubicBezTo>
                      <a:pt x="1594" y="978"/>
                      <a:pt x="1594" y="978"/>
                      <a:pt x="1594" y="978"/>
                    </a:cubicBezTo>
                    <a:cubicBezTo>
                      <a:pt x="1594" y="998"/>
                      <a:pt x="1594" y="998"/>
                      <a:pt x="1594" y="998"/>
                    </a:cubicBezTo>
                    <a:cubicBezTo>
                      <a:pt x="1587" y="988"/>
                      <a:pt x="1579" y="982"/>
                      <a:pt x="1571" y="978"/>
                    </a:cubicBezTo>
                    <a:cubicBezTo>
                      <a:pt x="1562" y="975"/>
                      <a:pt x="1554" y="973"/>
                      <a:pt x="1545" y="973"/>
                    </a:cubicBezTo>
                    <a:cubicBezTo>
                      <a:pt x="1534" y="973"/>
                      <a:pt x="1524" y="975"/>
                      <a:pt x="1516" y="979"/>
                    </a:cubicBezTo>
                    <a:cubicBezTo>
                      <a:pt x="1507" y="982"/>
                      <a:pt x="1500" y="988"/>
                      <a:pt x="1494" y="995"/>
                    </a:cubicBezTo>
                    <a:cubicBezTo>
                      <a:pt x="1488" y="1002"/>
                      <a:pt x="1483" y="1010"/>
                      <a:pt x="1480" y="1020"/>
                    </a:cubicBezTo>
                    <a:cubicBezTo>
                      <a:pt x="1477" y="1030"/>
                      <a:pt x="1475" y="1041"/>
                      <a:pt x="1475" y="1053"/>
                    </a:cubicBezTo>
                    <a:cubicBezTo>
                      <a:pt x="1475" y="1064"/>
                      <a:pt x="1476" y="1074"/>
                      <a:pt x="1479" y="1083"/>
                    </a:cubicBezTo>
                    <a:cubicBezTo>
                      <a:pt x="1482" y="1093"/>
                      <a:pt x="1486" y="1101"/>
                      <a:pt x="1491" y="1108"/>
                    </a:cubicBezTo>
                    <a:cubicBezTo>
                      <a:pt x="1497" y="1116"/>
                      <a:pt x="1504" y="1121"/>
                      <a:pt x="1512" y="1125"/>
                    </a:cubicBezTo>
                    <a:cubicBezTo>
                      <a:pt x="1521" y="1130"/>
                      <a:pt x="1530" y="1132"/>
                      <a:pt x="1542" y="1132"/>
                    </a:cubicBezTo>
                    <a:cubicBezTo>
                      <a:pt x="1553" y="1132"/>
                      <a:pt x="1563" y="1129"/>
                      <a:pt x="1572" y="1125"/>
                    </a:cubicBezTo>
                    <a:cubicBezTo>
                      <a:pt x="1581" y="1120"/>
                      <a:pt x="1588" y="1113"/>
                      <a:pt x="1594" y="1105"/>
                    </a:cubicBezTo>
                    <a:cubicBezTo>
                      <a:pt x="1594" y="1122"/>
                      <a:pt x="1594" y="1122"/>
                      <a:pt x="1594" y="1122"/>
                    </a:cubicBezTo>
                    <a:cubicBezTo>
                      <a:pt x="1594" y="1139"/>
                      <a:pt x="1591" y="1153"/>
                      <a:pt x="1585" y="1162"/>
                    </a:cubicBezTo>
                    <a:cubicBezTo>
                      <a:pt x="1578" y="1171"/>
                      <a:pt x="1567" y="1176"/>
                      <a:pt x="1550" y="1176"/>
                    </a:cubicBezTo>
                    <a:cubicBezTo>
                      <a:pt x="1536" y="1176"/>
                      <a:pt x="1526" y="1174"/>
                      <a:pt x="1520" y="1170"/>
                    </a:cubicBezTo>
                    <a:cubicBezTo>
                      <a:pt x="1514" y="1166"/>
                      <a:pt x="1509" y="1159"/>
                      <a:pt x="1507" y="1149"/>
                    </a:cubicBezTo>
                    <a:lnTo>
                      <a:pt x="1481" y="1149"/>
                    </a:lnTo>
                    <a:close/>
                    <a:moveTo>
                      <a:pt x="1595" y="1056"/>
                    </a:moveTo>
                    <a:cubicBezTo>
                      <a:pt x="1595" y="1065"/>
                      <a:pt x="1593" y="1073"/>
                      <a:pt x="1591" y="1079"/>
                    </a:cubicBezTo>
                    <a:cubicBezTo>
                      <a:pt x="1589" y="1086"/>
                      <a:pt x="1585" y="1092"/>
                      <a:pt x="1581" y="1096"/>
                    </a:cubicBezTo>
                    <a:cubicBezTo>
                      <a:pt x="1577" y="1101"/>
                      <a:pt x="1572" y="1104"/>
                      <a:pt x="1566" y="1106"/>
                    </a:cubicBezTo>
                    <a:cubicBezTo>
                      <a:pt x="1560" y="1109"/>
                      <a:pt x="1554" y="1110"/>
                      <a:pt x="1547" y="1110"/>
                    </a:cubicBezTo>
                    <a:cubicBezTo>
                      <a:pt x="1542" y="1110"/>
                      <a:pt x="1536" y="1109"/>
                      <a:pt x="1531" y="1107"/>
                    </a:cubicBezTo>
                    <a:cubicBezTo>
                      <a:pt x="1526" y="1105"/>
                      <a:pt x="1521" y="1101"/>
                      <a:pt x="1517" y="1097"/>
                    </a:cubicBezTo>
                    <a:cubicBezTo>
                      <a:pt x="1513" y="1093"/>
                      <a:pt x="1510" y="1087"/>
                      <a:pt x="1507" y="1079"/>
                    </a:cubicBezTo>
                    <a:cubicBezTo>
                      <a:pt x="1505" y="1072"/>
                      <a:pt x="1503" y="1063"/>
                      <a:pt x="1503" y="1053"/>
                    </a:cubicBezTo>
                    <a:cubicBezTo>
                      <a:pt x="1503" y="1042"/>
                      <a:pt x="1504" y="1033"/>
                      <a:pt x="1507" y="1026"/>
                    </a:cubicBezTo>
                    <a:cubicBezTo>
                      <a:pt x="1509" y="1019"/>
                      <a:pt x="1512" y="1013"/>
                      <a:pt x="1516" y="1008"/>
                    </a:cubicBezTo>
                    <a:cubicBezTo>
                      <a:pt x="1521" y="1003"/>
                      <a:pt x="1525" y="1000"/>
                      <a:pt x="1531" y="998"/>
                    </a:cubicBezTo>
                    <a:cubicBezTo>
                      <a:pt x="1537" y="996"/>
                      <a:pt x="1543" y="995"/>
                      <a:pt x="1549" y="995"/>
                    </a:cubicBezTo>
                    <a:cubicBezTo>
                      <a:pt x="1555" y="995"/>
                      <a:pt x="1561" y="996"/>
                      <a:pt x="1566" y="998"/>
                    </a:cubicBezTo>
                    <a:cubicBezTo>
                      <a:pt x="1572" y="999"/>
                      <a:pt x="1577" y="1003"/>
                      <a:pt x="1581" y="1007"/>
                    </a:cubicBezTo>
                    <a:cubicBezTo>
                      <a:pt x="1585" y="1012"/>
                      <a:pt x="1589" y="1017"/>
                      <a:pt x="1591" y="1024"/>
                    </a:cubicBezTo>
                    <a:cubicBezTo>
                      <a:pt x="1593" y="1031"/>
                      <a:pt x="1595" y="1040"/>
                      <a:pt x="1595" y="1050"/>
                    </a:cubicBezTo>
                    <a:lnTo>
                      <a:pt x="1595" y="10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sz="1700"/>
              </a:p>
            </p:txBody>
          </p:sp>
        </p:grpSp>
      </p:grpSp>
      <p:sp>
        <p:nvSpPr>
          <p:cNvPr id="6" name="Rechteck 5"/>
          <p:cNvSpPr/>
          <p:nvPr userDrawn="1"/>
        </p:nvSpPr>
        <p:spPr bwMode="gray">
          <a:xfrm>
            <a:off x="2" y="1295871"/>
            <a:ext cx="11520488" cy="5184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23" name="Rechteck 22"/>
          <p:cNvSpPr/>
          <p:nvPr userDrawn="1"/>
        </p:nvSpPr>
        <p:spPr bwMode="gray">
          <a:xfrm>
            <a:off x="576372" y="3240087"/>
            <a:ext cx="8208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2" name="Titel 1"/>
          <p:cNvSpPr>
            <a:spLocks noGrp="1"/>
          </p:cNvSpPr>
          <p:nvPr userDrawn="1">
            <p:ph type="title" hasCustomPrompt="1"/>
          </p:nvPr>
        </p:nvSpPr>
        <p:spPr bwMode="gray">
          <a:xfrm>
            <a:off x="575668" y="2746312"/>
            <a:ext cx="8209557" cy="493775"/>
          </a:xfrm>
        </p:spPr>
        <p:txBody>
          <a:bodyPr tIns="0" bIns="108000" anchor="b" anchorCtr="0"/>
          <a:lstStyle>
            <a:lvl1pPr>
              <a:lnSpc>
                <a:spcPts val="3000"/>
              </a:lnSpc>
              <a:defRPr sz="2800" baseline="0">
                <a:solidFill>
                  <a:schemeClr val="accent3"/>
                </a:solidFill>
              </a:defRPr>
            </a:lvl1pPr>
          </a:lstStyle>
          <a:p>
            <a:r>
              <a:rPr lang="de-DE" dirty="0" smtClean="0"/>
              <a:t>Maximal 2 Zeilen: Titel</a:t>
            </a:r>
            <a:endParaRPr lang="de-DE" dirty="0"/>
          </a:p>
        </p:txBody>
      </p:sp>
      <p:sp>
        <p:nvSpPr>
          <p:cNvPr id="33" name="Textplatzhalter 32"/>
          <p:cNvSpPr>
            <a:spLocks noGrp="1"/>
          </p:cNvSpPr>
          <p:nvPr userDrawn="1">
            <p:ph type="body" sz="quarter" idx="12" hasCustomPrompt="1"/>
          </p:nvPr>
        </p:nvSpPr>
        <p:spPr bwMode="gray">
          <a:xfrm>
            <a:off x="575668" y="3276091"/>
            <a:ext cx="8209557" cy="360850"/>
          </a:xfrm>
        </p:spPr>
        <p:txBody>
          <a:bodyPr tIns="144000"/>
          <a:lstStyle>
            <a:lvl1pPr marL="0" marR="0" indent="0" algn="l" defTabSz="864017" rtl="0" eaLnBrk="1" fontAlgn="auto" latinLnBrk="0" hangingPunct="1">
              <a:lnSpc>
                <a:spcPct val="100000"/>
              </a:lnSpc>
              <a:spcBef>
                <a:spcPts val="0"/>
              </a:spcBef>
              <a:spcAft>
                <a:spcPts val="0"/>
              </a:spcAft>
              <a:buClrTx/>
              <a:buSzTx/>
              <a:buFont typeface="Arial" pitchFamily="34" charset="0"/>
              <a:buNone/>
              <a:tabLst/>
              <a:defRPr b="0">
                <a:solidFill>
                  <a:schemeClr val="accent3"/>
                </a:solidFill>
              </a:defRPr>
            </a:lvl1pPr>
          </a:lstStyle>
          <a:p>
            <a:pPr lvl="0"/>
            <a:r>
              <a:rPr lang="de-DE" dirty="0" smtClean="0"/>
              <a:t>Maximal 2 Zeilen: Untertitel, Ort, Datum, Referent</a:t>
            </a:r>
          </a:p>
        </p:txBody>
      </p:sp>
      <p:sp>
        <p:nvSpPr>
          <p:cNvPr id="18" name="Fußzeilenplatzhalter 2"/>
          <p:cNvSpPr>
            <a:spLocks noGrp="1"/>
          </p:cNvSpPr>
          <p:nvPr>
            <p:ph type="ftr" sz="quarter" idx="10"/>
          </p:nvPr>
        </p:nvSpPr>
        <p:spPr>
          <a:xfrm>
            <a:off x="971550" y="6552487"/>
            <a:ext cx="1440000" cy="144000"/>
          </a:xfrm>
        </p:spPr>
        <p:txBody>
          <a:bodyPr/>
          <a:lstStyle>
            <a:lvl1pPr>
              <a:defRPr sz="100">
                <a:solidFill>
                  <a:schemeClr val="bg1">
                    <a:lumMod val="85000"/>
                  </a:schemeClr>
                </a:solidFill>
              </a:defRPr>
            </a:lvl1pPr>
          </a:lstStyle>
          <a:p>
            <a:r>
              <a:rPr lang="de-DE" smtClean="0"/>
              <a:t>IAV  10/2020  TS-X1  SG  Status: Entwurf</a:t>
            </a:r>
            <a:endParaRPr lang="de-DE" dirty="0"/>
          </a:p>
        </p:txBody>
      </p:sp>
      <p:sp>
        <p:nvSpPr>
          <p:cNvPr id="19" name="Foliennummernplatzhalter 3"/>
          <p:cNvSpPr>
            <a:spLocks noGrp="1"/>
          </p:cNvSpPr>
          <p:nvPr>
            <p:ph type="sldNum" sz="quarter" idx="11"/>
          </p:nvPr>
        </p:nvSpPr>
        <p:spPr>
          <a:xfrm>
            <a:off x="576262" y="6552487"/>
            <a:ext cx="360000" cy="144000"/>
          </a:xfrm>
        </p:spPr>
        <p:txBody>
          <a:bodyPr/>
          <a:lstStyle>
            <a:lvl1pPr>
              <a:defRPr sz="100">
                <a:solidFill>
                  <a:schemeClr val="bg1">
                    <a:lumMod val="85000"/>
                  </a:schemeClr>
                </a:solidFill>
              </a:defRPr>
            </a:lvl1pPr>
          </a:lstStyle>
          <a:p>
            <a:fld id="{DD6C52D8-AF7F-4297-9A35-2617B7FF1801}" type="slidenum">
              <a:rPr lang="de-DE" smtClean="0"/>
              <a:pPr/>
              <a:t>‹Nr.›</a:t>
            </a:fld>
            <a:endParaRPr lang="de-DE" dirty="0"/>
          </a:p>
        </p:txBody>
      </p:sp>
    </p:spTree>
    <p:extLst>
      <p:ext uri="{BB962C8B-B14F-4D97-AF65-F5344CB8AC3E}">
        <p14:creationId xmlns:p14="http://schemas.microsoft.com/office/powerpoint/2010/main" val="34783649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ullscreen, blue logo">
    <p:spTree>
      <p:nvGrpSpPr>
        <p:cNvPr id="1" name=""/>
        <p:cNvGrpSpPr/>
        <p:nvPr/>
      </p:nvGrpSpPr>
      <p:grpSpPr>
        <a:xfrm>
          <a:off x="0" y="0"/>
          <a:ext cx="0" cy="0"/>
          <a:chOff x="0" y="0"/>
          <a:chExt cx="0" cy="0"/>
        </a:xfrm>
      </p:grpSpPr>
      <p:grpSp>
        <p:nvGrpSpPr>
          <p:cNvPr id="21" name="Gruppieren 20"/>
          <p:cNvGrpSpPr>
            <a:grpSpLocks noChangeAspect="1"/>
          </p:cNvGrpSpPr>
          <p:nvPr userDrawn="1"/>
        </p:nvGrpSpPr>
        <p:grpSpPr>
          <a:xfrm>
            <a:off x="8892059" y="175"/>
            <a:ext cx="2484809" cy="1295821"/>
            <a:chOff x="9577461" y="0"/>
            <a:chExt cx="1656000" cy="863600"/>
          </a:xfrm>
        </p:grpSpPr>
        <p:sp>
          <p:nvSpPr>
            <p:cNvPr id="22" name="Rechteck 21"/>
            <p:cNvSpPr/>
            <p:nvPr userDrawn="1"/>
          </p:nvSpPr>
          <p:spPr>
            <a:xfrm>
              <a:off x="9577461" y="0"/>
              <a:ext cx="1656000" cy="8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5" tIns="71990" rIns="107985" bIns="107985" numCol="1" spcCol="0" rtlCol="0" fromWordArt="0" anchor="t" anchorCtr="0" forceAA="0" compatLnSpc="1">
              <a:prstTxWarp prst="textNoShape">
                <a:avLst/>
              </a:prstTxWarp>
              <a:noAutofit/>
            </a:bodyPr>
            <a:lstStyle/>
            <a:p>
              <a:pPr algn="l"/>
              <a:endParaRPr lang="de-DE" sz="1600" b="1" dirty="0">
                <a:solidFill>
                  <a:schemeClr val="bg1"/>
                </a:solidFill>
              </a:endParaRPr>
            </a:p>
          </p:txBody>
        </p:sp>
        <p:sp>
          <p:nvSpPr>
            <p:cNvPr id="29" name="Freeform 5"/>
            <p:cNvSpPr>
              <a:spLocks noEditPoints="1"/>
            </p:cNvSpPr>
            <p:nvPr/>
          </p:nvSpPr>
          <p:spPr bwMode="auto">
            <a:xfrm>
              <a:off x="9883278" y="287759"/>
              <a:ext cx="1062335" cy="306398"/>
            </a:xfrm>
            <a:custGeom>
              <a:avLst/>
              <a:gdLst>
                <a:gd name="T0" fmla="*/ 3413 w 4288"/>
                <a:gd name="T1" fmla="*/ 24 h 1197"/>
                <a:gd name="T2" fmla="*/ 4097 w 4288"/>
                <a:gd name="T3" fmla="*/ 24 h 1197"/>
                <a:gd name="T4" fmla="*/ 2683 w 4288"/>
                <a:gd name="T5" fmla="*/ 627 h 1197"/>
                <a:gd name="T6" fmla="*/ 2408 w 4288"/>
                <a:gd name="T7" fmla="*/ 2 h 1197"/>
                <a:gd name="T8" fmla="*/ 3204 w 4288"/>
                <a:gd name="T9" fmla="*/ 356 h 1197"/>
                <a:gd name="T10" fmla="*/ 2138 w 4288"/>
                <a:gd name="T11" fmla="*/ 23 h 1197"/>
                <a:gd name="T12" fmla="*/ 177 w 4288"/>
                <a:gd name="T13" fmla="*/ 788 h 1197"/>
                <a:gd name="T14" fmla="*/ 112 w 4288"/>
                <a:gd name="T15" fmla="*/ 653 h 1197"/>
                <a:gd name="T16" fmla="*/ 73 w 4288"/>
                <a:gd name="T17" fmla="*/ 766 h 1197"/>
                <a:gd name="T18" fmla="*/ 103 w 4288"/>
                <a:gd name="T19" fmla="*/ 763 h 1197"/>
                <a:gd name="T20" fmla="*/ 291 w 4288"/>
                <a:gd name="T21" fmla="*/ 793 h 1197"/>
                <a:gd name="T22" fmla="*/ 297 w 4288"/>
                <a:gd name="T23" fmla="*/ 770 h 1197"/>
                <a:gd name="T24" fmla="*/ 468 w 4288"/>
                <a:gd name="T25" fmla="*/ 792 h 1197"/>
                <a:gd name="T26" fmla="*/ 493 w 4288"/>
                <a:gd name="T27" fmla="*/ 631 h 1197"/>
                <a:gd name="T28" fmla="*/ 650 w 4288"/>
                <a:gd name="T29" fmla="*/ 770 h 1197"/>
                <a:gd name="T30" fmla="*/ 518 w 4288"/>
                <a:gd name="T31" fmla="*/ 710 h 1197"/>
                <a:gd name="T32" fmla="*/ 549 w 4288"/>
                <a:gd name="T33" fmla="*/ 685 h 1197"/>
                <a:gd name="T34" fmla="*/ 615 w 4288"/>
                <a:gd name="T35" fmla="*/ 767 h 1197"/>
                <a:gd name="T36" fmla="*/ 805 w 4288"/>
                <a:gd name="T37" fmla="*/ 686 h 1197"/>
                <a:gd name="T38" fmla="*/ 901 w 4288"/>
                <a:gd name="T39" fmla="*/ 668 h 1197"/>
                <a:gd name="T40" fmla="*/ 783 w 4288"/>
                <a:gd name="T41" fmla="*/ 626 h 1197"/>
                <a:gd name="T42" fmla="*/ 1113 w 4288"/>
                <a:gd name="T43" fmla="*/ 675 h 1197"/>
                <a:gd name="T44" fmla="*/ 1009 w 4288"/>
                <a:gd name="T45" fmla="*/ 787 h 1197"/>
                <a:gd name="T46" fmla="*/ 1042 w 4288"/>
                <a:gd name="T47" fmla="*/ 648 h 1197"/>
                <a:gd name="T48" fmla="*/ 1164 w 4288"/>
                <a:gd name="T49" fmla="*/ 737 h 1197"/>
                <a:gd name="T50" fmla="*/ 1196 w 4288"/>
                <a:gd name="T51" fmla="*/ 763 h 1197"/>
                <a:gd name="T52" fmla="*/ 1140 w 4288"/>
                <a:gd name="T53" fmla="*/ 652 h 1197"/>
                <a:gd name="T54" fmla="*/ 1297 w 4288"/>
                <a:gd name="T55" fmla="*/ 631 h 1197"/>
                <a:gd name="T56" fmla="*/ 1386 w 4288"/>
                <a:gd name="T57" fmla="*/ 788 h 1197"/>
                <a:gd name="T58" fmla="*/ 1622 w 4288"/>
                <a:gd name="T59" fmla="*/ 672 h 1197"/>
                <a:gd name="T60" fmla="*/ 1604 w 4288"/>
                <a:gd name="T61" fmla="*/ 780 h 1197"/>
                <a:gd name="T62" fmla="*/ 1510 w 4288"/>
                <a:gd name="T63" fmla="*/ 697 h 1197"/>
                <a:gd name="T64" fmla="*/ 139 w 4288"/>
                <a:gd name="T65" fmla="*/ 1019 h 1197"/>
                <a:gd name="T66" fmla="*/ 121 w 4288"/>
                <a:gd name="T67" fmla="*/ 1126 h 1197"/>
                <a:gd name="T68" fmla="*/ 27 w 4288"/>
                <a:gd name="T69" fmla="*/ 1043 h 1197"/>
                <a:gd name="T70" fmla="*/ 287 w 4288"/>
                <a:gd name="T71" fmla="*/ 1135 h 1197"/>
                <a:gd name="T72" fmla="*/ 353 w 4288"/>
                <a:gd name="T73" fmla="*/ 1149 h 1197"/>
                <a:gd name="T74" fmla="*/ 443 w 4288"/>
                <a:gd name="T75" fmla="*/ 978 h 1197"/>
                <a:gd name="T76" fmla="*/ 444 w 4288"/>
                <a:gd name="T77" fmla="*/ 1125 h 1197"/>
                <a:gd name="T78" fmla="*/ 453 w 4288"/>
                <a:gd name="T79" fmla="*/ 1096 h 1197"/>
                <a:gd name="T80" fmla="*/ 421 w 4288"/>
                <a:gd name="T81" fmla="*/ 995 h 1197"/>
                <a:gd name="T82" fmla="*/ 535 w 4288"/>
                <a:gd name="T83" fmla="*/ 948 h 1197"/>
                <a:gd name="T84" fmla="*/ 650 w 4288"/>
                <a:gd name="T85" fmla="*/ 1008 h 1197"/>
                <a:gd name="T86" fmla="*/ 660 w 4288"/>
                <a:gd name="T87" fmla="*/ 979 h 1197"/>
                <a:gd name="T88" fmla="*/ 804 w 4288"/>
                <a:gd name="T89" fmla="*/ 1085 h 1197"/>
                <a:gd name="T90" fmla="*/ 780 w 4288"/>
                <a:gd name="T91" fmla="*/ 1021 h 1197"/>
                <a:gd name="T92" fmla="*/ 868 w 4288"/>
                <a:gd name="T93" fmla="*/ 997 h 1197"/>
                <a:gd name="T94" fmla="*/ 977 w 4288"/>
                <a:gd name="T95" fmla="*/ 1085 h 1197"/>
                <a:gd name="T96" fmla="*/ 952 w 4288"/>
                <a:gd name="T97" fmla="*/ 1021 h 1197"/>
                <a:gd name="T98" fmla="*/ 1040 w 4288"/>
                <a:gd name="T99" fmla="*/ 997 h 1197"/>
                <a:gd name="T100" fmla="*/ 1182 w 4288"/>
                <a:gd name="T101" fmla="*/ 1002 h 1197"/>
                <a:gd name="T102" fmla="*/ 1127 w 4288"/>
                <a:gd name="T103" fmla="*/ 1135 h 1197"/>
                <a:gd name="T104" fmla="*/ 1238 w 4288"/>
                <a:gd name="T105" fmla="*/ 1135 h 1197"/>
                <a:gd name="T106" fmla="*/ 1415 w 4288"/>
                <a:gd name="T107" fmla="*/ 1135 h 1197"/>
                <a:gd name="T108" fmla="*/ 1481 w 4288"/>
                <a:gd name="T109" fmla="*/ 1149 h 1197"/>
                <a:gd name="T110" fmla="*/ 1571 w 4288"/>
                <a:gd name="T111" fmla="*/ 978 h 1197"/>
                <a:gd name="T112" fmla="*/ 1572 w 4288"/>
                <a:gd name="T113" fmla="*/ 1125 h 1197"/>
                <a:gd name="T114" fmla="*/ 1581 w 4288"/>
                <a:gd name="T115" fmla="*/ 1096 h 1197"/>
                <a:gd name="T116" fmla="*/ 1549 w 4288"/>
                <a:gd name="T117" fmla="*/ 995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88" h="1197">
                  <a:moveTo>
                    <a:pt x="4287" y="24"/>
                  </a:moveTo>
                  <a:cubicBezTo>
                    <a:pt x="4287" y="24"/>
                    <a:pt x="4288" y="102"/>
                    <a:pt x="4287" y="196"/>
                  </a:cubicBezTo>
                  <a:cubicBezTo>
                    <a:pt x="4287" y="264"/>
                    <a:pt x="4287" y="341"/>
                    <a:pt x="4287" y="402"/>
                  </a:cubicBezTo>
                  <a:cubicBezTo>
                    <a:pt x="4287" y="469"/>
                    <a:pt x="4284" y="474"/>
                    <a:pt x="4282" y="519"/>
                  </a:cubicBezTo>
                  <a:cubicBezTo>
                    <a:pt x="4280" y="565"/>
                    <a:pt x="4271" y="642"/>
                    <a:pt x="4256" y="695"/>
                  </a:cubicBezTo>
                  <a:cubicBezTo>
                    <a:pt x="4189" y="927"/>
                    <a:pt x="3986" y="1130"/>
                    <a:pt x="3714" y="1133"/>
                  </a:cubicBezTo>
                  <a:cubicBezTo>
                    <a:pt x="3714" y="1133"/>
                    <a:pt x="3616" y="1134"/>
                    <a:pt x="3557" y="1134"/>
                  </a:cubicBezTo>
                  <a:cubicBezTo>
                    <a:pt x="3481" y="1134"/>
                    <a:pt x="3441" y="1134"/>
                    <a:pt x="3435" y="1134"/>
                  </a:cubicBezTo>
                  <a:cubicBezTo>
                    <a:pt x="3423" y="1134"/>
                    <a:pt x="3413" y="1123"/>
                    <a:pt x="3413" y="1112"/>
                  </a:cubicBezTo>
                  <a:cubicBezTo>
                    <a:pt x="3413" y="1098"/>
                    <a:pt x="3413" y="24"/>
                    <a:pt x="3413" y="24"/>
                  </a:cubicBezTo>
                  <a:cubicBezTo>
                    <a:pt x="3413" y="13"/>
                    <a:pt x="3420" y="0"/>
                    <a:pt x="3436" y="0"/>
                  </a:cubicBezTo>
                  <a:cubicBezTo>
                    <a:pt x="3587" y="0"/>
                    <a:pt x="3587" y="0"/>
                    <a:pt x="3587" y="0"/>
                  </a:cubicBezTo>
                  <a:cubicBezTo>
                    <a:pt x="3602" y="0"/>
                    <a:pt x="3611" y="11"/>
                    <a:pt x="3611" y="24"/>
                  </a:cubicBezTo>
                  <a:cubicBezTo>
                    <a:pt x="3611" y="934"/>
                    <a:pt x="3611" y="934"/>
                    <a:pt x="3611" y="934"/>
                  </a:cubicBezTo>
                  <a:cubicBezTo>
                    <a:pt x="3633" y="934"/>
                    <a:pt x="3649" y="934"/>
                    <a:pt x="3662" y="934"/>
                  </a:cubicBezTo>
                  <a:cubicBezTo>
                    <a:pt x="3715" y="934"/>
                    <a:pt x="3702" y="933"/>
                    <a:pt x="3703" y="933"/>
                  </a:cubicBezTo>
                  <a:cubicBezTo>
                    <a:pt x="3895" y="933"/>
                    <a:pt x="4050" y="789"/>
                    <a:pt x="4081" y="578"/>
                  </a:cubicBezTo>
                  <a:cubicBezTo>
                    <a:pt x="4092" y="503"/>
                    <a:pt x="4094" y="434"/>
                    <a:pt x="4096" y="379"/>
                  </a:cubicBezTo>
                  <a:cubicBezTo>
                    <a:pt x="4098" y="324"/>
                    <a:pt x="4097" y="198"/>
                    <a:pt x="4097" y="198"/>
                  </a:cubicBezTo>
                  <a:cubicBezTo>
                    <a:pt x="4097" y="24"/>
                    <a:pt x="4097" y="24"/>
                    <a:pt x="4097" y="24"/>
                  </a:cubicBezTo>
                  <a:cubicBezTo>
                    <a:pt x="4097" y="9"/>
                    <a:pt x="4106" y="0"/>
                    <a:pt x="4121" y="0"/>
                  </a:cubicBezTo>
                  <a:cubicBezTo>
                    <a:pt x="4264" y="0"/>
                    <a:pt x="4264" y="0"/>
                    <a:pt x="4264" y="0"/>
                  </a:cubicBezTo>
                  <a:cubicBezTo>
                    <a:pt x="4282" y="0"/>
                    <a:pt x="4287" y="9"/>
                    <a:pt x="4287" y="24"/>
                  </a:cubicBezTo>
                  <a:close/>
                  <a:moveTo>
                    <a:pt x="2874" y="1134"/>
                  </a:moveTo>
                  <a:cubicBezTo>
                    <a:pt x="2891" y="1134"/>
                    <a:pt x="2906" y="1124"/>
                    <a:pt x="2906" y="1111"/>
                  </a:cubicBezTo>
                  <a:cubicBezTo>
                    <a:pt x="2906" y="959"/>
                    <a:pt x="2906" y="959"/>
                    <a:pt x="2906" y="959"/>
                  </a:cubicBezTo>
                  <a:cubicBezTo>
                    <a:pt x="2906" y="944"/>
                    <a:pt x="2888" y="935"/>
                    <a:pt x="2875" y="935"/>
                  </a:cubicBezTo>
                  <a:cubicBezTo>
                    <a:pt x="2683" y="935"/>
                    <a:pt x="2683" y="935"/>
                    <a:pt x="2683" y="935"/>
                  </a:cubicBezTo>
                  <a:cubicBezTo>
                    <a:pt x="2576" y="935"/>
                    <a:pt x="2517" y="858"/>
                    <a:pt x="2517" y="781"/>
                  </a:cubicBezTo>
                  <a:cubicBezTo>
                    <a:pt x="2517" y="686"/>
                    <a:pt x="2594" y="627"/>
                    <a:pt x="2683" y="627"/>
                  </a:cubicBezTo>
                  <a:cubicBezTo>
                    <a:pt x="2882" y="627"/>
                    <a:pt x="2882" y="627"/>
                    <a:pt x="2882" y="627"/>
                  </a:cubicBezTo>
                  <a:cubicBezTo>
                    <a:pt x="2901" y="627"/>
                    <a:pt x="2906" y="614"/>
                    <a:pt x="2906" y="603"/>
                  </a:cubicBezTo>
                  <a:cubicBezTo>
                    <a:pt x="2906" y="452"/>
                    <a:pt x="2906" y="452"/>
                    <a:pt x="2906" y="452"/>
                  </a:cubicBezTo>
                  <a:cubicBezTo>
                    <a:pt x="2906" y="436"/>
                    <a:pt x="2896" y="428"/>
                    <a:pt x="2882" y="428"/>
                  </a:cubicBezTo>
                  <a:cubicBezTo>
                    <a:pt x="2882" y="428"/>
                    <a:pt x="2725" y="428"/>
                    <a:pt x="2683" y="428"/>
                  </a:cubicBezTo>
                  <a:cubicBezTo>
                    <a:pt x="2486" y="428"/>
                    <a:pt x="2310" y="540"/>
                    <a:pt x="2310" y="781"/>
                  </a:cubicBezTo>
                  <a:cubicBezTo>
                    <a:pt x="2310" y="956"/>
                    <a:pt x="2438" y="1134"/>
                    <a:pt x="2684" y="1134"/>
                  </a:cubicBezTo>
                  <a:cubicBezTo>
                    <a:pt x="2753" y="1134"/>
                    <a:pt x="2825" y="1134"/>
                    <a:pt x="2874" y="1134"/>
                  </a:cubicBezTo>
                  <a:close/>
                  <a:moveTo>
                    <a:pt x="2810" y="2"/>
                  </a:moveTo>
                  <a:cubicBezTo>
                    <a:pt x="2408" y="2"/>
                    <a:pt x="2408" y="2"/>
                    <a:pt x="2408" y="2"/>
                  </a:cubicBezTo>
                  <a:cubicBezTo>
                    <a:pt x="2393" y="2"/>
                    <a:pt x="2384" y="12"/>
                    <a:pt x="2384" y="24"/>
                  </a:cubicBezTo>
                  <a:cubicBezTo>
                    <a:pt x="2384" y="169"/>
                    <a:pt x="2384" y="169"/>
                    <a:pt x="2384" y="169"/>
                  </a:cubicBezTo>
                  <a:cubicBezTo>
                    <a:pt x="2384" y="186"/>
                    <a:pt x="2395" y="192"/>
                    <a:pt x="2408" y="192"/>
                  </a:cubicBezTo>
                  <a:cubicBezTo>
                    <a:pt x="2408" y="192"/>
                    <a:pt x="2809" y="192"/>
                    <a:pt x="2810" y="192"/>
                  </a:cubicBezTo>
                  <a:cubicBezTo>
                    <a:pt x="2956" y="192"/>
                    <a:pt x="3006" y="259"/>
                    <a:pt x="3006" y="394"/>
                  </a:cubicBezTo>
                  <a:cubicBezTo>
                    <a:pt x="3006" y="1112"/>
                    <a:pt x="3006" y="1112"/>
                    <a:pt x="3006" y="1112"/>
                  </a:cubicBezTo>
                  <a:cubicBezTo>
                    <a:pt x="3006" y="1127"/>
                    <a:pt x="3016" y="1134"/>
                    <a:pt x="3030" y="1134"/>
                  </a:cubicBezTo>
                  <a:cubicBezTo>
                    <a:pt x="3182" y="1134"/>
                    <a:pt x="3182" y="1134"/>
                    <a:pt x="3182" y="1134"/>
                  </a:cubicBezTo>
                  <a:cubicBezTo>
                    <a:pt x="3200" y="1134"/>
                    <a:pt x="3205" y="1126"/>
                    <a:pt x="3205" y="1111"/>
                  </a:cubicBezTo>
                  <a:cubicBezTo>
                    <a:pt x="3205" y="1111"/>
                    <a:pt x="3204" y="357"/>
                    <a:pt x="3204" y="356"/>
                  </a:cubicBezTo>
                  <a:cubicBezTo>
                    <a:pt x="3204" y="118"/>
                    <a:pt x="3077" y="2"/>
                    <a:pt x="2810" y="2"/>
                  </a:cubicBezTo>
                  <a:close/>
                  <a:moveTo>
                    <a:pt x="2138" y="23"/>
                  </a:moveTo>
                  <a:cubicBezTo>
                    <a:pt x="2138" y="11"/>
                    <a:pt x="2128" y="1"/>
                    <a:pt x="2115" y="1"/>
                  </a:cubicBezTo>
                  <a:cubicBezTo>
                    <a:pt x="1952" y="1"/>
                    <a:pt x="1952" y="1"/>
                    <a:pt x="1952" y="1"/>
                  </a:cubicBezTo>
                  <a:cubicBezTo>
                    <a:pt x="1940" y="1"/>
                    <a:pt x="1930" y="11"/>
                    <a:pt x="1930" y="23"/>
                  </a:cubicBezTo>
                  <a:cubicBezTo>
                    <a:pt x="1930" y="169"/>
                    <a:pt x="1930" y="169"/>
                    <a:pt x="1930" y="169"/>
                  </a:cubicBezTo>
                  <a:cubicBezTo>
                    <a:pt x="1930" y="182"/>
                    <a:pt x="1940" y="192"/>
                    <a:pt x="1952" y="192"/>
                  </a:cubicBezTo>
                  <a:cubicBezTo>
                    <a:pt x="2115" y="192"/>
                    <a:pt x="2115" y="192"/>
                    <a:pt x="2115" y="192"/>
                  </a:cubicBezTo>
                  <a:cubicBezTo>
                    <a:pt x="2128" y="192"/>
                    <a:pt x="2138" y="182"/>
                    <a:pt x="2138" y="169"/>
                  </a:cubicBezTo>
                  <a:lnTo>
                    <a:pt x="2138" y="23"/>
                  </a:lnTo>
                  <a:close/>
                  <a:moveTo>
                    <a:pt x="2137" y="312"/>
                  </a:moveTo>
                  <a:cubicBezTo>
                    <a:pt x="2137" y="299"/>
                    <a:pt x="2127" y="289"/>
                    <a:pt x="2114" y="289"/>
                  </a:cubicBezTo>
                  <a:cubicBezTo>
                    <a:pt x="1953" y="289"/>
                    <a:pt x="1953" y="289"/>
                    <a:pt x="1953" y="289"/>
                  </a:cubicBezTo>
                  <a:cubicBezTo>
                    <a:pt x="1941" y="289"/>
                    <a:pt x="1931" y="299"/>
                    <a:pt x="1931" y="312"/>
                  </a:cubicBezTo>
                  <a:cubicBezTo>
                    <a:pt x="1931" y="1112"/>
                    <a:pt x="1931" y="1112"/>
                    <a:pt x="1931" y="1112"/>
                  </a:cubicBezTo>
                  <a:cubicBezTo>
                    <a:pt x="1931" y="1124"/>
                    <a:pt x="1941" y="1134"/>
                    <a:pt x="1953" y="1134"/>
                  </a:cubicBezTo>
                  <a:cubicBezTo>
                    <a:pt x="2114" y="1134"/>
                    <a:pt x="2114" y="1134"/>
                    <a:pt x="2114" y="1134"/>
                  </a:cubicBezTo>
                  <a:cubicBezTo>
                    <a:pt x="2127" y="1134"/>
                    <a:pt x="2137" y="1124"/>
                    <a:pt x="2137" y="1112"/>
                  </a:cubicBezTo>
                  <a:lnTo>
                    <a:pt x="2137" y="312"/>
                  </a:lnTo>
                  <a:close/>
                  <a:moveTo>
                    <a:pt x="177" y="788"/>
                  </a:moveTo>
                  <a:cubicBezTo>
                    <a:pt x="202" y="788"/>
                    <a:pt x="202" y="788"/>
                    <a:pt x="202" y="788"/>
                  </a:cubicBezTo>
                  <a:cubicBezTo>
                    <a:pt x="202" y="686"/>
                    <a:pt x="202" y="686"/>
                    <a:pt x="202" y="686"/>
                  </a:cubicBezTo>
                  <a:cubicBezTo>
                    <a:pt x="202" y="677"/>
                    <a:pt x="201" y="669"/>
                    <a:pt x="199" y="661"/>
                  </a:cubicBezTo>
                  <a:cubicBezTo>
                    <a:pt x="197" y="654"/>
                    <a:pt x="193" y="647"/>
                    <a:pt x="188" y="642"/>
                  </a:cubicBezTo>
                  <a:cubicBezTo>
                    <a:pt x="184" y="637"/>
                    <a:pt x="177" y="633"/>
                    <a:pt x="169" y="630"/>
                  </a:cubicBezTo>
                  <a:cubicBezTo>
                    <a:pt x="162" y="628"/>
                    <a:pt x="152" y="626"/>
                    <a:pt x="141" y="626"/>
                  </a:cubicBezTo>
                  <a:cubicBezTo>
                    <a:pt x="122" y="626"/>
                    <a:pt x="108" y="630"/>
                    <a:pt x="97" y="636"/>
                  </a:cubicBezTo>
                  <a:cubicBezTo>
                    <a:pt x="86" y="643"/>
                    <a:pt x="79" y="653"/>
                    <a:pt x="77" y="668"/>
                  </a:cubicBezTo>
                  <a:cubicBezTo>
                    <a:pt x="101" y="670"/>
                    <a:pt x="101" y="670"/>
                    <a:pt x="101" y="670"/>
                  </a:cubicBezTo>
                  <a:cubicBezTo>
                    <a:pt x="102" y="663"/>
                    <a:pt x="106" y="657"/>
                    <a:pt x="112" y="653"/>
                  </a:cubicBezTo>
                  <a:cubicBezTo>
                    <a:pt x="118" y="649"/>
                    <a:pt x="127" y="647"/>
                    <a:pt x="140" y="647"/>
                  </a:cubicBezTo>
                  <a:cubicBezTo>
                    <a:pt x="153" y="647"/>
                    <a:pt x="162" y="650"/>
                    <a:pt x="167" y="656"/>
                  </a:cubicBezTo>
                  <a:cubicBezTo>
                    <a:pt x="173" y="662"/>
                    <a:pt x="176" y="671"/>
                    <a:pt x="176" y="685"/>
                  </a:cubicBezTo>
                  <a:cubicBezTo>
                    <a:pt x="176" y="691"/>
                    <a:pt x="176" y="691"/>
                    <a:pt x="176" y="691"/>
                  </a:cubicBezTo>
                  <a:cubicBezTo>
                    <a:pt x="149" y="692"/>
                    <a:pt x="149" y="692"/>
                    <a:pt x="149" y="692"/>
                  </a:cubicBezTo>
                  <a:cubicBezTo>
                    <a:pt x="139" y="692"/>
                    <a:pt x="129" y="693"/>
                    <a:pt x="119" y="695"/>
                  </a:cubicBezTo>
                  <a:cubicBezTo>
                    <a:pt x="110" y="696"/>
                    <a:pt x="101" y="699"/>
                    <a:pt x="94" y="703"/>
                  </a:cubicBezTo>
                  <a:cubicBezTo>
                    <a:pt x="86" y="707"/>
                    <a:pt x="80" y="712"/>
                    <a:pt x="76" y="719"/>
                  </a:cubicBezTo>
                  <a:cubicBezTo>
                    <a:pt x="71" y="725"/>
                    <a:pt x="69" y="734"/>
                    <a:pt x="69" y="745"/>
                  </a:cubicBezTo>
                  <a:cubicBezTo>
                    <a:pt x="69" y="753"/>
                    <a:pt x="70" y="760"/>
                    <a:pt x="73" y="766"/>
                  </a:cubicBezTo>
                  <a:cubicBezTo>
                    <a:pt x="75" y="771"/>
                    <a:pt x="79" y="776"/>
                    <a:pt x="84" y="780"/>
                  </a:cubicBezTo>
                  <a:cubicBezTo>
                    <a:pt x="88" y="784"/>
                    <a:pt x="94" y="787"/>
                    <a:pt x="101" y="789"/>
                  </a:cubicBezTo>
                  <a:cubicBezTo>
                    <a:pt x="107" y="791"/>
                    <a:pt x="115" y="792"/>
                    <a:pt x="122" y="792"/>
                  </a:cubicBezTo>
                  <a:cubicBezTo>
                    <a:pt x="135" y="792"/>
                    <a:pt x="146" y="789"/>
                    <a:pt x="155" y="785"/>
                  </a:cubicBezTo>
                  <a:cubicBezTo>
                    <a:pt x="164" y="780"/>
                    <a:pt x="171" y="774"/>
                    <a:pt x="177" y="767"/>
                  </a:cubicBezTo>
                  <a:lnTo>
                    <a:pt x="177" y="788"/>
                  </a:lnTo>
                  <a:close/>
                  <a:moveTo>
                    <a:pt x="176" y="727"/>
                  </a:moveTo>
                  <a:cubicBezTo>
                    <a:pt x="176" y="740"/>
                    <a:pt x="172" y="751"/>
                    <a:pt x="163" y="759"/>
                  </a:cubicBezTo>
                  <a:cubicBezTo>
                    <a:pt x="154" y="766"/>
                    <a:pt x="142" y="770"/>
                    <a:pt x="126" y="770"/>
                  </a:cubicBezTo>
                  <a:cubicBezTo>
                    <a:pt x="115" y="770"/>
                    <a:pt x="108" y="768"/>
                    <a:pt x="103" y="763"/>
                  </a:cubicBezTo>
                  <a:cubicBezTo>
                    <a:pt x="98" y="758"/>
                    <a:pt x="96" y="752"/>
                    <a:pt x="96" y="744"/>
                  </a:cubicBezTo>
                  <a:cubicBezTo>
                    <a:pt x="96" y="739"/>
                    <a:pt x="97" y="734"/>
                    <a:pt x="98" y="730"/>
                  </a:cubicBezTo>
                  <a:cubicBezTo>
                    <a:pt x="100" y="726"/>
                    <a:pt x="103" y="723"/>
                    <a:pt x="107" y="720"/>
                  </a:cubicBezTo>
                  <a:cubicBezTo>
                    <a:pt x="111" y="717"/>
                    <a:pt x="117" y="715"/>
                    <a:pt x="124" y="714"/>
                  </a:cubicBezTo>
                  <a:cubicBezTo>
                    <a:pt x="131" y="712"/>
                    <a:pt x="140" y="711"/>
                    <a:pt x="151" y="711"/>
                  </a:cubicBezTo>
                  <a:cubicBezTo>
                    <a:pt x="176" y="710"/>
                    <a:pt x="176" y="710"/>
                    <a:pt x="176" y="710"/>
                  </a:cubicBezTo>
                  <a:lnTo>
                    <a:pt x="176" y="727"/>
                  </a:lnTo>
                  <a:close/>
                  <a:moveTo>
                    <a:pt x="241" y="735"/>
                  </a:moveTo>
                  <a:cubicBezTo>
                    <a:pt x="241" y="755"/>
                    <a:pt x="245" y="769"/>
                    <a:pt x="253" y="779"/>
                  </a:cubicBezTo>
                  <a:cubicBezTo>
                    <a:pt x="261" y="788"/>
                    <a:pt x="274" y="793"/>
                    <a:pt x="291" y="793"/>
                  </a:cubicBezTo>
                  <a:cubicBezTo>
                    <a:pt x="302" y="793"/>
                    <a:pt x="311" y="791"/>
                    <a:pt x="320" y="786"/>
                  </a:cubicBezTo>
                  <a:cubicBezTo>
                    <a:pt x="329" y="782"/>
                    <a:pt x="337" y="774"/>
                    <a:pt x="345" y="764"/>
                  </a:cubicBezTo>
                  <a:cubicBezTo>
                    <a:pt x="345" y="788"/>
                    <a:pt x="345" y="788"/>
                    <a:pt x="345" y="788"/>
                  </a:cubicBezTo>
                  <a:cubicBezTo>
                    <a:pt x="371" y="788"/>
                    <a:pt x="371" y="788"/>
                    <a:pt x="371" y="788"/>
                  </a:cubicBezTo>
                  <a:cubicBezTo>
                    <a:pt x="371" y="631"/>
                    <a:pt x="371" y="631"/>
                    <a:pt x="371" y="631"/>
                  </a:cubicBezTo>
                  <a:cubicBezTo>
                    <a:pt x="345" y="631"/>
                    <a:pt x="345" y="631"/>
                    <a:pt x="345" y="631"/>
                  </a:cubicBezTo>
                  <a:cubicBezTo>
                    <a:pt x="345" y="724"/>
                    <a:pt x="345" y="724"/>
                    <a:pt x="345" y="724"/>
                  </a:cubicBezTo>
                  <a:cubicBezTo>
                    <a:pt x="345" y="732"/>
                    <a:pt x="344" y="739"/>
                    <a:pt x="341" y="744"/>
                  </a:cubicBezTo>
                  <a:cubicBezTo>
                    <a:pt x="338" y="748"/>
                    <a:pt x="334" y="753"/>
                    <a:pt x="329" y="758"/>
                  </a:cubicBezTo>
                  <a:cubicBezTo>
                    <a:pt x="320" y="766"/>
                    <a:pt x="309" y="770"/>
                    <a:pt x="297" y="770"/>
                  </a:cubicBezTo>
                  <a:cubicBezTo>
                    <a:pt x="287" y="770"/>
                    <a:pt x="279" y="767"/>
                    <a:pt x="274" y="761"/>
                  </a:cubicBezTo>
                  <a:cubicBezTo>
                    <a:pt x="269" y="755"/>
                    <a:pt x="267" y="745"/>
                    <a:pt x="267" y="730"/>
                  </a:cubicBezTo>
                  <a:cubicBezTo>
                    <a:pt x="267" y="631"/>
                    <a:pt x="267" y="631"/>
                    <a:pt x="267" y="631"/>
                  </a:cubicBezTo>
                  <a:cubicBezTo>
                    <a:pt x="241" y="631"/>
                    <a:pt x="241" y="631"/>
                    <a:pt x="241" y="631"/>
                  </a:cubicBezTo>
                  <a:lnTo>
                    <a:pt x="241" y="735"/>
                  </a:lnTo>
                  <a:close/>
                  <a:moveTo>
                    <a:pt x="425" y="737"/>
                  </a:moveTo>
                  <a:cubicBezTo>
                    <a:pt x="425" y="745"/>
                    <a:pt x="425" y="752"/>
                    <a:pt x="426" y="759"/>
                  </a:cubicBezTo>
                  <a:cubicBezTo>
                    <a:pt x="428" y="766"/>
                    <a:pt x="430" y="772"/>
                    <a:pt x="433" y="776"/>
                  </a:cubicBezTo>
                  <a:cubicBezTo>
                    <a:pt x="436" y="781"/>
                    <a:pt x="441" y="785"/>
                    <a:pt x="446" y="788"/>
                  </a:cubicBezTo>
                  <a:cubicBezTo>
                    <a:pt x="452" y="790"/>
                    <a:pt x="459" y="792"/>
                    <a:pt x="468" y="792"/>
                  </a:cubicBezTo>
                  <a:cubicBezTo>
                    <a:pt x="474" y="792"/>
                    <a:pt x="480" y="791"/>
                    <a:pt x="485" y="790"/>
                  </a:cubicBezTo>
                  <a:cubicBezTo>
                    <a:pt x="489" y="789"/>
                    <a:pt x="494" y="788"/>
                    <a:pt x="498" y="787"/>
                  </a:cubicBezTo>
                  <a:cubicBezTo>
                    <a:pt x="493" y="766"/>
                    <a:pt x="493" y="766"/>
                    <a:pt x="493" y="766"/>
                  </a:cubicBezTo>
                  <a:cubicBezTo>
                    <a:pt x="490" y="767"/>
                    <a:pt x="487" y="768"/>
                    <a:pt x="484" y="769"/>
                  </a:cubicBezTo>
                  <a:cubicBezTo>
                    <a:pt x="481" y="769"/>
                    <a:pt x="477" y="770"/>
                    <a:pt x="472" y="770"/>
                  </a:cubicBezTo>
                  <a:cubicBezTo>
                    <a:pt x="465" y="770"/>
                    <a:pt x="460" y="767"/>
                    <a:pt x="456" y="763"/>
                  </a:cubicBezTo>
                  <a:cubicBezTo>
                    <a:pt x="453" y="758"/>
                    <a:pt x="451" y="752"/>
                    <a:pt x="451" y="744"/>
                  </a:cubicBezTo>
                  <a:cubicBezTo>
                    <a:pt x="451" y="652"/>
                    <a:pt x="451" y="652"/>
                    <a:pt x="451" y="652"/>
                  </a:cubicBezTo>
                  <a:cubicBezTo>
                    <a:pt x="493" y="652"/>
                    <a:pt x="493" y="652"/>
                    <a:pt x="493" y="652"/>
                  </a:cubicBezTo>
                  <a:cubicBezTo>
                    <a:pt x="493" y="631"/>
                    <a:pt x="493" y="631"/>
                    <a:pt x="493" y="631"/>
                  </a:cubicBezTo>
                  <a:cubicBezTo>
                    <a:pt x="451" y="631"/>
                    <a:pt x="451" y="631"/>
                    <a:pt x="451" y="631"/>
                  </a:cubicBezTo>
                  <a:cubicBezTo>
                    <a:pt x="451" y="588"/>
                    <a:pt x="451" y="588"/>
                    <a:pt x="451" y="588"/>
                  </a:cubicBezTo>
                  <a:cubicBezTo>
                    <a:pt x="425" y="588"/>
                    <a:pt x="425" y="588"/>
                    <a:pt x="425" y="588"/>
                  </a:cubicBezTo>
                  <a:cubicBezTo>
                    <a:pt x="425" y="631"/>
                    <a:pt x="425" y="631"/>
                    <a:pt x="425" y="631"/>
                  </a:cubicBezTo>
                  <a:cubicBezTo>
                    <a:pt x="400" y="631"/>
                    <a:pt x="400" y="631"/>
                    <a:pt x="400" y="631"/>
                  </a:cubicBezTo>
                  <a:cubicBezTo>
                    <a:pt x="400" y="652"/>
                    <a:pt x="400" y="652"/>
                    <a:pt x="400" y="652"/>
                  </a:cubicBezTo>
                  <a:cubicBezTo>
                    <a:pt x="425" y="652"/>
                    <a:pt x="425" y="652"/>
                    <a:pt x="425" y="652"/>
                  </a:cubicBezTo>
                  <a:lnTo>
                    <a:pt x="425" y="737"/>
                  </a:lnTo>
                  <a:close/>
                  <a:moveTo>
                    <a:pt x="625" y="787"/>
                  </a:moveTo>
                  <a:cubicBezTo>
                    <a:pt x="635" y="783"/>
                    <a:pt x="643" y="778"/>
                    <a:pt x="650" y="770"/>
                  </a:cubicBezTo>
                  <a:cubicBezTo>
                    <a:pt x="656" y="763"/>
                    <a:pt x="661" y="754"/>
                    <a:pt x="665" y="744"/>
                  </a:cubicBezTo>
                  <a:cubicBezTo>
                    <a:pt x="668" y="734"/>
                    <a:pt x="670" y="722"/>
                    <a:pt x="670" y="709"/>
                  </a:cubicBezTo>
                  <a:cubicBezTo>
                    <a:pt x="670" y="696"/>
                    <a:pt x="668" y="685"/>
                    <a:pt x="665" y="675"/>
                  </a:cubicBezTo>
                  <a:cubicBezTo>
                    <a:pt x="661" y="665"/>
                    <a:pt x="656" y="656"/>
                    <a:pt x="650" y="649"/>
                  </a:cubicBezTo>
                  <a:cubicBezTo>
                    <a:pt x="643" y="642"/>
                    <a:pt x="635" y="636"/>
                    <a:pt x="626" y="632"/>
                  </a:cubicBezTo>
                  <a:cubicBezTo>
                    <a:pt x="617" y="628"/>
                    <a:pt x="606" y="626"/>
                    <a:pt x="594" y="626"/>
                  </a:cubicBezTo>
                  <a:cubicBezTo>
                    <a:pt x="583" y="626"/>
                    <a:pt x="572" y="628"/>
                    <a:pt x="563" y="632"/>
                  </a:cubicBezTo>
                  <a:cubicBezTo>
                    <a:pt x="553" y="636"/>
                    <a:pt x="545" y="642"/>
                    <a:pt x="539" y="649"/>
                  </a:cubicBezTo>
                  <a:cubicBezTo>
                    <a:pt x="532" y="656"/>
                    <a:pt x="527" y="665"/>
                    <a:pt x="523" y="676"/>
                  </a:cubicBezTo>
                  <a:cubicBezTo>
                    <a:pt x="520" y="686"/>
                    <a:pt x="518" y="697"/>
                    <a:pt x="518" y="710"/>
                  </a:cubicBezTo>
                  <a:cubicBezTo>
                    <a:pt x="518" y="723"/>
                    <a:pt x="520" y="735"/>
                    <a:pt x="523" y="745"/>
                  </a:cubicBezTo>
                  <a:cubicBezTo>
                    <a:pt x="526" y="755"/>
                    <a:pt x="531" y="764"/>
                    <a:pt x="538" y="771"/>
                  </a:cubicBezTo>
                  <a:cubicBezTo>
                    <a:pt x="544" y="778"/>
                    <a:pt x="552" y="784"/>
                    <a:pt x="562" y="787"/>
                  </a:cubicBezTo>
                  <a:cubicBezTo>
                    <a:pt x="571" y="791"/>
                    <a:pt x="581" y="793"/>
                    <a:pt x="593" y="793"/>
                  </a:cubicBezTo>
                  <a:cubicBezTo>
                    <a:pt x="605" y="793"/>
                    <a:pt x="616" y="791"/>
                    <a:pt x="625" y="787"/>
                  </a:cubicBezTo>
                  <a:close/>
                  <a:moveTo>
                    <a:pt x="572" y="767"/>
                  </a:moveTo>
                  <a:cubicBezTo>
                    <a:pt x="566" y="764"/>
                    <a:pt x="561" y="759"/>
                    <a:pt x="557" y="754"/>
                  </a:cubicBezTo>
                  <a:cubicBezTo>
                    <a:pt x="553" y="749"/>
                    <a:pt x="551" y="742"/>
                    <a:pt x="549" y="735"/>
                  </a:cubicBezTo>
                  <a:cubicBezTo>
                    <a:pt x="547" y="727"/>
                    <a:pt x="546" y="719"/>
                    <a:pt x="546" y="710"/>
                  </a:cubicBezTo>
                  <a:cubicBezTo>
                    <a:pt x="546" y="701"/>
                    <a:pt x="547" y="692"/>
                    <a:pt x="549" y="685"/>
                  </a:cubicBezTo>
                  <a:cubicBezTo>
                    <a:pt x="551" y="677"/>
                    <a:pt x="553" y="671"/>
                    <a:pt x="557" y="665"/>
                  </a:cubicBezTo>
                  <a:cubicBezTo>
                    <a:pt x="561" y="660"/>
                    <a:pt x="566" y="656"/>
                    <a:pt x="572" y="653"/>
                  </a:cubicBezTo>
                  <a:cubicBezTo>
                    <a:pt x="578" y="650"/>
                    <a:pt x="585" y="648"/>
                    <a:pt x="594" y="648"/>
                  </a:cubicBezTo>
                  <a:cubicBezTo>
                    <a:pt x="602" y="648"/>
                    <a:pt x="609" y="650"/>
                    <a:pt x="615" y="653"/>
                  </a:cubicBezTo>
                  <a:cubicBezTo>
                    <a:pt x="622" y="656"/>
                    <a:pt x="627" y="660"/>
                    <a:pt x="630" y="665"/>
                  </a:cubicBezTo>
                  <a:cubicBezTo>
                    <a:pt x="634" y="671"/>
                    <a:pt x="637" y="677"/>
                    <a:pt x="639" y="685"/>
                  </a:cubicBezTo>
                  <a:cubicBezTo>
                    <a:pt x="641" y="692"/>
                    <a:pt x="642" y="700"/>
                    <a:pt x="642" y="709"/>
                  </a:cubicBezTo>
                  <a:cubicBezTo>
                    <a:pt x="642" y="718"/>
                    <a:pt x="641" y="727"/>
                    <a:pt x="639" y="734"/>
                  </a:cubicBezTo>
                  <a:cubicBezTo>
                    <a:pt x="637" y="742"/>
                    <a:pt x="634" y="749"/>
                    <a:pt x="630" y="754"/>
                  </a:cubicBezTo>
                  <a:cubicBezTo>
                    <a:pt x="627" y="759"/>
                    <a:pt x="622" y="764"/>
                    <a:pt x="615" y="767"/>
                  </a:cubicBezTo>
                  <a:cubicBezTo>
                    <a:pt x="609" y="770"/>
                    <a:pt x="602" y="771"/>
                    <a:pt x="594" y="771"/>
                  </a:cubicBezTo>
                  <a:cubicBezTo>
                    <a:pt x="585" y="771"/>
                    <a:pt x="578" y="770"/>
                    <a:pt x="572" y="767"/>
                  </a:cubicBezTo>
                  <a:close/>
                  <a:moveTo>
                    <a:pt x="707" y="788"/>
                  </a:moveTo>
                  <a:cubicBezTo>
                    <a:pt x="734" y="788"/>
                    <a:pt x="734" y="788"/>
                    <a:pt x="734" y="788"/>
                  </a:cubicBezTo>
                  <a:cubicBezTo>
                    <a:pt x="734" y="695"/>
                    <a:pt x="734" y="695"/>
                    <a:pt x="734" y="695"/>
                  </a:cubicBezTo>
                  <a:cubicBezTo>
                    <a:pt x="734" y="686"/>
                    <a:pt x="735" y="679"/>
                    <a:pt x="739" y="674"/>
                  </a:cubicBezTo>
                  <a:cubicBezTo>
                    <a:pt x="742" y="669"/>
                    <a:pt x="745" y="665"/>
                    <a:pt x="748" y="662"/>
                  </a:cubicBezTo>
                  <a:cubicBezTo>
                    <a:pt x="758" y="653"/>
                    <a:pt x="767" y="649"/>
                    <a:pt x="778" y="649"/>
                  </a:cubicBezTo>
                  <a:cubicBezTo>
                    <a:pt x="787" y="649"/>
                    <a:pt x="793" y="652"/>
                    <a:pt x="798" y="657"/>
                  </a:cubicBezTo>
                  <a:cubicBezTo>
                    <a:pt x="803" y="663"/>
                    <a:pt x="805" y="672"/>
                    <a:pt x="805" y="686"/>
                  </a:cubicBezTo>
                  <a:cubicBezTo>
                    <a:pt x="805" y="788"/>
                    <a:pt x="805" y="788"/>
                    <a:pt x="805" y="788"/>
                  </a:cubicBezTo>
                  <a:cubicBezTo>
                    <a:pt x="832" y="788"/>
                    <a:pt x="832" y="788"/>
                    <a:pt x="832" y="788"/>
                  </a:cubicBezTo>
                  <a:cubicBezTo>
                    <a:pt x="832" y="689"/>
                    <a:pt x="832" y="689"/>
                    <a:pt x="832" y="689"/>
                  </a:cubicBezTo>
                  <a:cubicBezTo>
                    <a:pt x="832" y="683"/>
                    <a:pt x="833" y="677"/>
                    <a:pt x="836" y="673"/>
                  </a:cubicBezTo>
                  <a:cubicBezTo>
                    <a:pt x="838" y="668"/>
                    <a:pt x="842" y="664"/>
                    <a:pt x="846" y="660"/>
                  </a:cubicBezTo>
                  <a:cubicBezTo>
                    <a:pt x="851" y="656"/>
                    <a:pt x="855" y="653"/>
                    <a:pt x="861" y="652"/>
                  </a:cubicBezTo>
                  <a:cubicBezTo>
                    <a:pt x="866" y="650"/>
                    <a:pt x="870" y="649"/>
                    <a:pt x="875" y="649"/>
                  </a:cubicBezTo>
                  <a:cubicBezTo>
                    <a:pt x="880" y="649"/>
                    <a:pt x="884" y="650"/>
                    <a:pt x="887" y="651"/>
                  </a:cubicBezTo>
                  <a:cubicBezTo>
                    <a:pt x="890" y="652"/>
                    <a:pt x="893" y="654"/>
                    <a:pt x="896" y="657"/>
                  </a:cubicBezTo>
                  <a:cubicBezTo>
                    <a:pt x="898" y="659"/>
                    <a:pt x="900" y="663"/>
                    <a:pt x="901" y="668"/>
                  </a:cubicBezTo>
                  <a:cubicBezTo>
                    <a:pt x="902" y="673"/>
                    <a:pt x="903" y="679"/>
                    <a:pt x="903" y="686"/>
                  </a:cubicBezTo>
                  <a:cubicBezTo>
                    <a:pt x="903" y="788"/>
                    <a:pt x="903" y="788"/>
                    <a:pt x="903" y="788"/>
                  </a:cubicBezTo>
                  <a:cubicBezTo>
                    <a:pt x="929" y="788"/>
                    <a:pt x="929" y="788"/>
                    <a:pt x="929" y="788"/>
                  </a:cubicBezTo>
                  <a:cubicBezTo>
                    <a:pt x="929" y="680"/>
                    <a:pt x="929" y="680"/>
                    <a:pt x="929" y="680"/>
                  </a:cubicBezTo>
                  <a:cubicBezTo>
                    <a:pt x="929" y="661"/>
                    <a:pt x="925" y="647"/>
                    <a:pt x="917" y="639"/>
                  </a:cubicBezTo>
                  <a:cubicBezTo>
                    <a:pt x="908" y="631"/>
                    <a:pt x="896" y="626"/>
                    <a:pt x="881" y="626"/>
                  </a:cubicBezTo>
                  <a:cubicBezTo>
                    <a:pt x="871" y="626"/>
                    <a:pt x="861" y="629"/>
                    <a:pt x="852" y="634"/>
                  </a:cubicBezTo>
                  <a:cubicBezTo>
                    <a:pt x="843" y="639"/>
                    <a:pt x="835" y="646"/>
                    <a:pt x="827" y="656"/>
                  </a:cubicBezTo>
                  <a:cubicBezTo>
                    <a:pt x="824" y="646"/>
                    <a:pt x="819" y="639"/>
                    <a:pt x="811" y="634"/>
                  </a:cubicBezTo>
                  <a:cubicBezTo>
                    <a:pt x="804" y="629"/>
                    <a:pt x="795" y="626"/>
                    <a:pt x="783" y="626"/>
                  </a:cubicBezTo>
                  <a:cubicBezTo>
                    <a:pt x="774" y="626"/>
                    <a:pt x="765" y="629"/>
                    <a:pt x="757" y="634"/>
                  </a:cubicBezTo>
                  <a:cubicBezTo>
                    <a:pt x="748" y="638"/>
                    <a:pt x="741" y="646"/>
                    <a:pt x="734" y="655"/>
                  </a:cubicBezTo>
                  <a:cubicBezTo>
                    <a:pt x="734" y="631"/>
                    <a:pt x="734" y="631"/>
                    <a:pt x="734" y="631"/>
                  </a:cubicBezTo>
                  <a:cubicBezTo>
                    <a:pt x="707" y="631"/>
                    <a:pt x="707" y="631"/>
                    <a:pt x="707" y="631"/>
                  </a:cubicBezTo>
                  <a:lnTo>
                    <a:pt x="707" y="788"/>
                  </a:lnTo>
                  <a:close/>
                  <a:moveTo>
                    <a:pt x="1073" y="787"/>
                  </a:moveTo>
                  <a:cubicBezTo>
                    <a:pt x="1083" y="783"/>
                    <a:pt x="1091" y="778"/>
                    <a:pt x="1097" y="770"/>
                  </a:cubicBezTo>
                  <a:cubicBezTo>
                    <a:pt x="1104" y="763"/>
                    <a:pt x="1109" y="754"/>
                    <a:pt x="1113" y="744"/>
                  </a:cubicBezTo>
                  <a:cubicBezTo>
                    <a:pt x="1116" y="734"/>
                    <a:pt x="1118" y="722"/>
                    <a:pt x="1118" y="709"/>
                  </a:cubicBezTo>
                  <a:cubicBezTo>
                    <a:pt x="1118" y="696"/>
                    <a:pt x="1116" y="685"/>
                    <a:pt x="1113" y="675"/>
                  </a:cubicBezTo>
                  <a:cubicBezTo>
                    <a:pt x="1109" y="665"/>
                    <a:pt x="1104" y="656"/>
                    <a:pt x="1098" y="649"/>
                  </a:cubicBezTo>
                  <a:cubicBezTo>
                    <a:pt x="1091" y="642"/>
                    <a:pt x="1083" y="636"/>
                    <a:pt x="1074" y="632"/>
                  </a:cubicBezTo>
                  <a:cubicBezTo>
                    <a:pt x="1065" y="628"/>
                    <a:pt x="1054" y="626"/>
                    <a:pt x="1042" y="626"/>
                  </a:cubicBezTo>
                  <a:cubicBezTo>
                    <a:pt x="1031" y="626"/>
                    <a:pt x="1020" y="628"/>
                    <a:pt x="1011" y="632"/>
                  </a:cubicBezTo>
                  <a:cubicBezTo>
                    <a:pt x="1001" y="636"/>
                    <a:pt x="993" y="642"/>
                    <a:pt x="987" y="649"/>
                  </a:cubicBezTo>
                  <a:cubicBezTo>
                    <a:pt x="980" y="656"/>
                    <a:pt x="975" y="665"/>
                    <a:pt x="971" y="676"/>
                  </a:cubicBezTo>
                  <a:cubicBezTo>
                    <a:pt x="968" y="686"/>
                    <a:pt x="966" y="697"/>
                    <a:pt x="966" y="710"/>
                  </a:cubicBezTo>
                  <a:cubicBezTo>
                    <a:pt x="966" y="723"/>
                    <a:pt x="967" y="735"/>
                    <a:pt x="971" y="745"/>
                  </a:cubicBezTo>
                  <a:cubicBezTo>
                    <a:pt x="974" y="755"/>
                    <a:pt x="979" y="764"/>
                    <a:pt x="986" y="771"/>
                  </a:cubicBezTo>
                  <a:cubicBezTo>
                    <a:pt x="992" y="778"/>
                    <a:pt x="1000" y="784"/>
                    <a:pt x="1009" y="787"/>
                  </a:cubicBezTo>
                  <a:cubicBezTo>
                    <a:pt x="1019" y="791"/>
                    <a:pt x="1029" y="793"/>
                    <a:pt x="1041" y="793"/>
                  </a:cubicBezTo>
                  <a:cubicBezTo>
                    <a:pt x="1053" y="793"/>
                    <a:pt x="1064" y="791"/>
                    <a:pt x="1073" y="787"/>
                  </a:cubicBezTo>
                  <a:close/>
                  <a:moveTo>
                    <a:pt x="1020" y="767"/>
                  </a:moveTo>
                  <a:cubicBezTo>
                    <a:pt x="1014" y="764"/>
                    <a:pt x="1009" y="759"/>
                    <a:pt x="1005" y="754"/>
                  </a:cubicBezTo>
                  <a:cubicBezTo>
                    <a:pt x="1001" y="749"/>
                    <a:pt x="998" y="742"/>
                    <a:pt x="997" y="735"/>
                  </a:cubicBezTo>
                  <a:cubicBezTo>
                    <a:pt x="995" y="727"/>
                    <a:pt x="994" y="719"/>
                    <a:pt x="994" y="710"/>
                  </a:cubicBezTo>
                  <a:cubicBezTo>
                    <a:pt x="994" y="701"/>
                    <a:pt x="995" y="692"/>
                    <a:pt x="997" y="685"/>
                  </a:cubicBezTo>
                  <a:cubicBezTo>
                    <a:pt x="998" y="677"/>
                    <a:pt x="1001" y="671"/>
                    <a:pt x="1005" y="665"/>
                  </a:cubicBezTo>
                  <a:cubicBezTo>
                    <a:pt x="1009" y="660"/>
                    <a:pt x="1014" y="656"/>
                    <a:pt x="1020" y="653"/>
                  </a:cubicBezTo>
                  <a:cubicBezTo>
                    <a:pt x="1026" y="650"/>
                    <a:pt x="1033" y="648"/>
                    <a:pt x="1042" y="648"/>
                  </a:cubicBezTo>
                  <a:cubicBezTo>
                    <a:pt x="1050" y="648"/>
                    <a:pt x="1057" y="650"/>
                    <a:pt x="1063" y="653"/>
                  </a:cubicBezTo>
                  <a:cubicBezTo>
                    <a:pt x="1069" y="656"/>
                    <a:pt x="1074" y="660"/>
                    <a:pt x="1078" y="665"/>
                  </a:cubicBezTo>
                  <a:cubicBezTo>
                    <a:pt x="1082" y="671"/>
                    <a:pt x="1085" y="677"/>
                    <a:pt x="1087" y="685"/>
                  </a:cubicBezTo>
                  <a:cubicBezTo>
                    <a:pt x="1089" y="692"/>
                    <a:pt x="1090" y="700"/>
                    <a:pt x="1090" y="709"/>
                  </a:cubicBezTo>
                  <a:cubicBezTo>
                    <a:pt x="1090" y="718"/>
                    <a:pt x="1089" y="727"/>
                    <a:pt x="1087" y="734"/>
                  </a:cubicBezTo>
                  <a:cubicBezTo>
                    <a:pt x="1085" y="742"/>
                    <a:pt x="1082" y="749"/>
                    <a:pt x="1078" y="754"/>
                  </a:cubicBezTo>
                  <a:cubicBezTo>
                    <a:pt x="1074" y="759"/>
                    <a:pt x="1069" y="764"/>
                    <a:pt x="1063" y="767"/>
                  </a:cubicBezTo>
                  <a:cubicBezTo>
                    <a:pt x="1057" y="770"/>
                    <a:pt x="1050" y="771"/>
                    <a:pt x="1042" y="771"/>
                  </a:cubicBezTo>
                  <a:cubicBezTo>
                    <a:pt x="1033" y="771"/>
                    <a:pt x="1026" y="770"/>
                    <a:pt x="1020" y="767"/>
                  </a:cubicBezTo>
                  <a:close/>
                  <a:moveTo>
                    <a:pt x="1164" y="737"/>
                  </a:moveTo>
                  <a:cubicBezTo>
                    <a:pt x="1164" y="745"/>
                    <a:pt x="1165" y="752"/>
                    <a:pt x="1166" y="759"/>
                  </a:cubicBezTo>
                  <a:cubicBezTo>
                    <a:pt x="1167" y="766"/>
                    <a:pt x="1169" y="772"/>
                    <a:pt x="1173" y="776"/>
                  </a:cubicBezTo>
                  <a:cubicBezTo>
                    <a:pt x="1176" y="781"/>
                    <a:pt x="1180" y="785"/>
                    <a:pt x="1186" y="788"/>
                  </a:cubicBezTo>
                  <a:cubicBezTo>
                    <a:pt x="1191" y="790"/>
                    <a:pt x="1198" y="792"/>
                    <a:pt x="1207" y="792"/>
                  </a:cubicBezTo>
                  <a:cubicBezTo>
                    <a:pt x="1214" y="792"/>
                    <a:pt x="1219" y="791"/>
                    <a:pt x="1224" y="790"/>
                  </a:cubicBezTo>
                  <a:cubicBezTo>
                    <a:pt x="1229" y="789"/>
                    <a:pt x="1233" y="788"/>
                    <a:pt x="1237" y="787"/>
                  </a:cubicBezTo>
                  <a:cubicBezTo>
                    <a:pt x="1233" y="766"/>
                    <a:pt x="1233" y="766"/>
                    <a:pt x="1233" y="766"/>
                  </a:cubicBezTo>
                  <a:cubicBezTo>
                    <a:pt x="1230" y="767"/>
                    <a:pt x="1227" y="768"/>
                    <a:pt x="1224" y="769"/>
                  </a:cubicBezTo>
                  <a:cubicBezTo>
                    <a:pt x="1220" y="769"/>
                    <a:pt x="1216" y="770"/>
                    <a:pt x="1212" y="770"/>
                  </a:cubicBezTo>
                  <a:cubicBezTo>
                    <a:pt x="1205" y="770"/>
                    <a:pt x="1199" y="767"/>
                    <a:pt x="1196" y="763"/>
                  </a:cubicBezTo>
                  <a:cubicBezTo>
                    <a:pt x="1193" y="758"/>
                    <a:pt x="1191" y="752"/>
                    <a:pt x="1191" y="744"/>
                  </a:cubicBezTo>
                  <a:cubicBezTo>
                    <a:pt x="1191" y="652"/>
                    <a:pt x="1191" y="652"/>
                    <a:pt x="1191" y="652"/>
                  </a:cubicBezTo>
                  <a:cubicBezTo>
                    <a:pt x="1232" y="652"/>
                    <a:pt x="1232" y="652"/>
                    <a:pt x="1232" y="652"/>
                  </a:cubicBezTo>
                  <a:cubicBezTo>
                    <a:pt x="1232" y="631"/>
                    <a:pt x="1232" y="631"/>
                    <a:pt x="1232" y="631"/>
                  </a:cubicBezTo>
                  <a:cubicBezTo>
                    <a:pt x="1191" y="631"/>
                    <a:pt x="1191" y="631"/>
                    <a:pt x="1191" y="631"/>
                  </a:cubicBezTo>
                  <a:cubicBezTo>
                    <a:pt x="1191" y="588"/>
                    <a:pt x="1191" y="588"/>
                    <a:pt x="1191" y="588"/>
                  </a:cubicBezTo>
                  <a:cubicBezTo>
                    <a:pt x="1164" y="588"/>
                    <a:pt x="1164" y="588"/>
                    <a:pt x="1164" y="588"/>
                  </a:cubicBezTo>
                  <a:cubicBezTo>
                    <a:pt x="1164" y="631"/>
                    <a:pt x="1164" y="631"/>
                    <a:pt x="1164" y="631"/>
                  </a:cubicBezTo>
                  <a:cubicBezTo>
                    <a:pt x="1140" y="631"/>
                    <a:pt x="1140" y="631"/>
                    <a:pt x="1140" y="631"/>
                  </a:cubicBezTo>
                  <a:cubicBezTo>
                    <a:pt x="1140" y="652"/>
                    <a:pt x="1140" y="652"/>
                    <a:pt x="1140" y="652"/>
                  </a:cubicBezTo>
                  <a:cubicBezTo>
                    <a:pt x="1164" y="652"/>
                    <a:pt x="1164" y="652"/>
                    <a:pt x="1164" y="652"/>
                  </a:cubicBezTo>
                  <a:lnTo>
                    <a:pt x="1164" y="737"/>
                  </a:lnTo>
                  <a:close/>
                  <a:moveTo>
                    <a:pt x="1270" y="602"/>
                  </a:moveTo>
                  <a:cubicBezTo>
                    <a:pt x="1298" y="602"/>
                    <a:pt x="1298" y="602"/>
                    <a:pt x="1298" y="602"/>
                  </a:cubicBezTo>
                  <a:cubicBezTo>
                    <a:pt x="1298" y="571"/>
                    <a:pt x="1298" y="571"/>
                    <a:pt x="1298" y="571"/>
                  </a:cubicBezTo>
                  <a:cubicBezTo>
                    <a:pt x="1270" y="571"/>
                    <a:pt x="1270" y="571"/>
                    <a:pt x="1270" y="571"/>
                  </a:cubicBezTo>
                  <a:lnTo>
                    <a:pt x="1270" y="602"/>
                  </a:lnTo>
                  <a:close/>
                  <a:moveTo>
                    <a:pt x="1270" y="788"/>
                  </a:moveTo>
                  <a:cubicBezTo>
                    <a:pt x="1297" y="788"/>
                    <a:pt x="1297" y="788"/>
                    <a:pt x="1297" y="788"/>
                  </a:cubicBezTo>
                  <a:cubicBezTo>
                    <a:pt x="1297" y="631"/>
                    <a:pt x="1297" y="631"/>
                    <a:pt x="1297" y="631"/>
                  </a:cubicBezTo>
                  <a:cubicBezTo>
                    <a:pt x="1270" y="631"/>
                    <a:pt x="1270" y="631"/>
                    <a:pt x="1270" y="631"/>
                  </a:cubicBezTo>
                  <a:lnTo>
                    <a:pt x="1270" y="788"/>
                  </a:lnTo>
                  <a:close/>
                  <a:moveTo>
                    <a:pt x="1386" y="788"/>
                  </a:moveTo>
                  <a:cubicBezTo>
                    <a:pt x="1414" y="788"/>
                    <a:pt x="1414" y="788"/>
                    <a:pt x="1414" y="788"/>
                  </a:cubicBezTo>
                  <a:cubicBezTo>
                    <a:pt x="1477" y="631"/>
                    <a:pt x="1477" y="631"/>
                    <a:pt x="1477" y="631"/>
                  </a:cubicBezTo>
                  <a:cubicBezTo>
                    <a:pt x="1448" y="631"/>
                    <a:pt x="1448" y="631"/>
                    <a:pt x="1448" y="631"/>
                  </a:cubicBezTo>
                  <a:cubicBezTo>
                    <a:pt x="1401" y="759"/>
                    <a:pt x="1401" y="759"/>
                    <a:pt x="1401" y="759"/>
                  </a:cubicBezTo>
                  <a:cubicBezTo>
                    <a:pt x="1354" y="631"/>
                    <a:pt x="1354" y="631"/>
                    <a:pt x="1354" y="631"/>
                  </a:cubicBezTo>
                  <a:cubicBezTo>
                    <a:pt x="1323" y="631"/>
                    <a:pt x="1323" y="631"/>
                    <a:pt x="1323" y="631"/>
                  </a:cubicBezTo>
                  <a:lnTo>
                    <a:pt x="1386" y="788"/>
                  </a:lnTo>
                  <a:close/>
                  <a:moveTo>
                    <a:pt x="1598" y="744"/>
                  </a:moveTo>
                  <a:cubicBezTo>
                    <a:pt x="1596" y="753"/>
                    <a:pt x="1592" y="760"/>
                    <a:pt x="1586" y="764"/>
                  </a:cubicBezTo>
                  <a:cubicBezTo>
                    <a:pt x="1580" y="769"/>
                    <a:pt x="1570" y="772"/>
                    <a:pt x="1557" y="772"/>
                  </a:cubicBezTo>
                  <a:cubicBezTo>
                    <a:pt x="1549" y="772"/>
                    <a:pt x="1543" y="771"/>
                    <a:pt x="1537" y="768"/>
                  </a:cubicBezTo>
                  <a:cubicBezTo>
                    <a:pt x="1531" y="765"/>
                    <a:pt x="1526" y="761"/>
                    <a:pt x="1522" y="756"/>
                  </a:cubicBezTo>
                  <a:cubicBezTo>
                    <a:pt x="1518" y="751"/>
                    <a:pt x="1515" y="745"/>
                    <a:pt x="1513" y="738"/>
                  </a:cubicBezTo>
                  <a:cubicBezTo>
                    <a:pt x="1511" y="732"/>
                    <a:pt x="1510" y="724"/>
                    <a:pt x="1510" y="716"/>
                  </a:cubicBezTo>
                  <a:cubicBezTo>
                    <a:pt x="1626" y="716"/>
                    <a:pt x="1626" y="716"/>
                    <a:pt x="1626" y="716"/>
                  </a:cubicBezTo>
                  <a:cubicBezTo>
                    <a:pt x="1626" y="703"/>
                    <a:pt x="1626" y="703"/>
                    <a:pt x="1626" y="703"/>
                  </a:cubicBezTo>
                  <a:cubicBezTo>
                    <a:pt x="1626" y="692"/>
                    <a:pt x="1625" y="682"/>
                    <a:pt x="1622" y="672"/>
                  </a:cubicBezTo>
                  <a:cubicBezTo>
                    <a:pt x="1619" y="663"/>
                    <a:pt x="1615" y="655"/>
                    <a:pt x="1610" y="648"/>
                  </a:cubicBezTo>
                  <a:cubicBezTo>
                    <a:pt x="1604" y="641"/>
                    <a:pt x="1597" y="636"/>
                    <a:pt x="1588" y="632"/>
                  </a:cubicBezTo>
                  <a:cubicBezTo>
                    <a:pt x="1580" y="628"/>
                    <a:pt x="1569" y="626"/>
                    <a:pt x="1557" y="626"/>
                  </a:cubicBezTo>
                  <a:cubicBezTo>
                    <a:pt x="1546" y="626"/>
                    <a:pt x="1536" y="628"/>
                    <a:pt x="1527" y="632"/>
                  </a:cubicBezTo>
                  <a:cubicBezTo>
                    <a:pt x="1518" y="636"/>
                    <a:pt x="1510" y="641"/>
                    <a:pt x="1504" y="648"/>
                  </a:cubicBezTo>
                  <a:cubicBezTo>
                    <a:pt x="1497" y="655"/>
                    <a:pt x="1492" y="664"/>
                    <a:pt x="1488" y="675"/>
                  </a:cubicBezTo>
                  <a:cubicBezTo>
                    <a:pt x="1485" y="685"/>
                    <a:pt x="1483" y="697"/>
                    <a:pt x="1483" y="711"/>
                  </a:cubicBezTo>
                  <a:cubicBezTo>
                    <a:pt x="1483" y="737"/>
                    <a:pt x="1489" y="757"/>
                    <a:pt x="1502" y="771"/>
                  </a:cubicBezTo>
                  <a:cubicBezTo>
                    <a:pt x="1515" y="786"/>
                    <a:pt x="1533" y="793"/>
                    <a:pt x="1557" y="793"/>
                  </a:cubicBezTo>
                  <a:cubicBezTo>
                    <a:pt x="1577" y="793"/>
                    <a:pt x="1593" y="789"/>
                    <a:pt x="1604" y="780"/>
                  </a:cubicBezTo>
                  <a:cubicBezTo>
                    <a:pt x="1614" y="771"/>
                    <a:pt x="1621" y="759"/>
                    <a:pt x="1624" y="744"/>
                  </a:cubicBezTo>
                  <a:lnTo>
                    <a:pt x="1598" y="744"/>
                  </a:lnTo>
                  <a:close/>
                  <a:moveTo>
                    <a:pt x="1510" y="697"/>
                  </a:moveTo>
                  <a:cubicBezTo>
                    <a:pt x="1512" y="680"/>
                    <a:pt x="1516" y="668"/>
                    <a:pt x="1524" y="659"/>
                  </a:cubicBezTo>
                  <a:cubicBezTo>
                    <a:pt x="1532" y="651"/>
                    <a:pt x="1543" y="647"/>
                    <a:pt x="1557" y="647"/>
                  </a:cubicBezTo>
                  <a:cubicBezTo>
                    <a:pt x="1564" y="647"/>
                    <a:pt x="1571" y="648"/>
                    <a:pt x="1576" y="650"/>
                  </a:cubicBezTo>
                  <a:cubicBezTo>
                    <a:pt x="1582" y="653"/>
                    <a:pt x="1586" y="656"/>
                    <a:pt x="1590" y="661"/>
                  </a:cubicBezTo>
                  <a:cubicBezTo>
                    <a:pt x="1593" y="665"/>
                    <a:pt x="1596" y="670"/>
                    <a:pt x="1597" y="676"/>
                  </a:cubicBezTo>
                  <a:cubicBezTo>
                    <a:pt x="1599" y="682"/>
                    <a:pt x="1600" y="689"/>
                    <a:pt x="1600" y="697"/>
                  </a:cubicBezTo>
                  <a:lnTo>
                    <a:pt x="1510" y="697"/>
                  </a:lnTo>
                  <a:close/>
                  <a:moveTo>
                    <a:pt x="115" y="1091"/>
                  </a:moveTo>
                  <a:cubicBezTo>
                    <a:pt x="113" y="1099"/>
                    <a:pt x="109" y="1106"/>
                    <a:pt x="103" y="1111"/>
                  </a:cubicBezTo>
                  <a:cubicBezTo>
                    <a:pt x="97" y="1116"/>
                    <a:pt x="87" y="1118"/>
                    <a:pt x="74" y="1118"/>
                  </a:cubicBezTo>
                  <a:cubicBezTo>
                    <a:pt x="66" y="1118"/>
                    <a:pt x="60" y="1117"/>
                    <a:pt x="54" y="1114"/>
                  </a:cubicBezTo>
                  <a:cubicBezTo>
                    <a:pt x="48" y="1111"/>
                    <a:pt x="43" y="1107"/>
                    <a:pt x="39" y="1102"/>
                  </a:cubicBezTo>
                  <a:cubicBezTo>
                    <a:pt x="35" y="1097"/>
                    <a:pt x="32" y="1092"/>
                    <a:pt x="30" y="1085"/>
                  </a:cubicBezTo>
                  <a:cubicBezTo>
                    <a:pt x="28" y="1078"/>
                    <a:pt x="27" y="1071"/>
                    <a:pt x="27" y="1063"/>
                  </a:cubicBezTo>
                  <a:cubicBezTo>
                    <a:pt x="143" y="1063"/>
                    <a:pt x="143" y="1063"/>
                    <a:pt x="143" y="1063"/>
                  </a:cubicBezTo>
                  <a:cubicBezTo>
                    <a:pt x="143" y="1049"/>
                    <a:pt x="143" y="1049"/>
                    <a:pt x="143" y="1049"/>
                  </a:cubicBezTo>
                  <a:cubicBezTo>
                    <a:pt x="143" y="1038"/>
                    <a:pt x="142" y="1028"/>
                    <a:pt x="139" y="1019"/>
                  </a:cubicBezTo>
                  <a:cubicBezTo>
                    <a:pt x="137" y="1009"/>
                    <a:pt x="132" y="1001"/>
                    <a:pt x="127" y="994"/>
                  </a:cubicBezTo>
                  <a:cubicBezTo>
                    <a:pt x="121" y="988"/>
                    <a:pt x="114" y="982"/>
                    <a:pt x="105" y="979"/>
                  </a:cubicBezTo>
                  <a:cubicBezTo>
                    <a:pt x="97" y="975"/>
                    <a:pt x="86" y="973"/>
                    <a:pt x="74" y="973"/>
                  </a:cubicBezTo>
                  <a:cubicBezTo>
                    <a:pt x="63" y="973"/>
                    <a:pt x="53" y="975"/>
                    <a:pt x="44" y="978"/>
                  </a:cubicBezTo>
                  <a:cubicBezTo>
                    <a:pt x="35" y="982"/>
                    <a:pt x="27" y="988"/>
                    <a:pt x="21" y="995"/>
                  </a:cubicBezTo>
                  <a:cubicBezTo>
                    <a:pt x="14" y="1002"/>
                    <a:pt x="9" y="1011"/>
                    <a:pt x="5" y="1021"/>
                  </a:cubicBezTo>
                  <a:cubicBezTo>
                    <a:pt x="2" y="1032"/>
                    <a:pt x="0" y="1044"/>
                    <a:pt x="0" y="1057"/>
                  </a:cubicBezTo>
                  <a:cubicBezTo>
                    <a:pt x="0" y="1083"/>
                    <a:pt x="6" y="1103"/>
                    <a:pt x="19" y="1118"/>
                  </a:cubicBezTo>
                  <a:cubicBezTo>
                    <a:pt x="32" y="1132"/>
                    <a:pt x="50" y="1140"/>
                    <a:pt x="74" y="1140"/>
                  </a:cubicBezTo>
                  <a:cubicBezTo>
                    <a:pt x="94" y="1140"/>
                    <a:pt x="110" y="1135"/>
                    <a:pt x="121" y="1126"/>
                  </a:cubicBezTo>
                  <a:cubicBezTo>
                    <a:pt x="132" y="1118"/>
                    <a:pt x="138" y="1106"/>
                    <a:pt x="141" y="1091"/>
                  </a:cubicBezTo>
                  <a:lnTo>
                    <a:pt x="115" y="1091"/>
                  </a:lnTo>
                  <a:close/>
                  <a:moveTo>
                    <a:pt x="27" y="1043"/>
                  </a:moveTo>
                  <a:cubicBezTo>
                    <a:pt x="29" y="1027"/>
                    <a:pt x="33" y="1014"/>
                    <a:pt x="41" y="1006"/>
                  </a:cubicBezTo>
                  <a:cubicBezTo>
                    <a:pt x="49" y="997"/>
                    <a:pt x="60" y="993"/>
                    <a:pt x="74" y="993"/>
                  </a:cubicBezTo>
                  <a:cubicBezTo>
                    <a:pt x="82" y="993"/>
                    <a:pt x="88" y="994"/>
                    <a:pt x="94" y="997"/>
                  </a:cubicBezTo>
                  <a:cubicBezTo>
                    <a:pt x="99" y="999"/>
                    <a:pt x="104" y="1003"/>
                    <a:pt x="107" y="1007"/>
                  </a:cubicBezTo>
                  <a:cubicBezTo>
                    <a:pt x="110" y="1011"/>
                    <a:pt x="113" y="1016"/>
                    <a:pt x="115" y="1023"/>
                  </a:cubicBezTo>
                  <a:cubicBezTo>
                    <a:pt x="116" y="1029"/>
                    <a:pt x="117" y="1035"/>
                    <a:pt x="117" y="1043"/>
                  </a:cubicBezTo>
                  <a:lnTo>
                    <a:pt x="27" y="1043"/>
                  </a:lnTo>
                  <a:close/>
                  <a:moveTo>
                    <a:pt x="180" y="1135"/>
                  </a:moveTo>
                  <a:cubicBezTo>
                    <a:pt x="207" y="1135"/>
                    <a:pt x="207" y="1135"/>
                    <a:pt x="207" y="1135"/>
                  </a:cubicBezTo>
                  <a:cubicBezTo>
                    <a:pt x="207" y="1042"/>
                    <a:pt x="207" y="1042"/>
                    <a:pt x="207" y="1042"/>
                  </a:cubicBezTo>
                  <a:cubicBezTo>
                    <a:pt x="207" y="1034"/>
                    <a:pt x="208" y="1027"/>
                    <a:pt x="211" y="1022"/>
                  </a:cubicBezTo>
                  <a:cubicBezTo>
                    <a:pt x="213" y="1017"/>
                    <a:pt x="217" y="1013"/>
                    <a:pt x="222" y="1008"/>
                  </a:cubicBezTo>
                  <a:cubicBezTo>
                    <a:pt x="227" y="1004"/>
                    <a:pt x="232" y="1001"/>
                    <a:pt x="238" y="999"/>
                  </a:cubicBezTo>
                  <a:cubicBezTo>
                    <a:pt x="244" y="997"/>
                    <a:pt x="249" y="996"/>
                    <a:pt x="255" y="996"/>
                  </a:cubicBezTo>
                  <a:cubicBezTo>
                    <a:pt x="266" y="996"/>
                    <a:pt x="274" y="999"/>
                    <a:pt x="280" y="1004"/>
                  </a:cubicBezTo>
                  <a:cubicBezTo>
                    <a:pt x="285" y="1010"/>
                    <a:pt x="287" y="1021"/>
                    <a:pt x="287" y="1035"/>
                  </a:cubicBezTo>
                  <a:cubicBezTo>
                    <a:pt x="287" y="1135"/>
                    <a:pt x="287" y="1135"/>
                    <a:pt x="287" y="1135"/>
                  </a:cubicBezTo>
                  <a:cubicBezTo>
                    <a:pt x="314" y="1135"/>
                    <a:pt x="314" y="1135"/>
                    <a:pt x="314" y="1135"/>
                  </a:cubicBezTo>
                  <a:cubicBezTo>
                    <a:pt x="314" y="1030"/>
                    <a:pt x="314" y="1030"/>
                    <a:pt x="314" y="1030"/>
                  </a:cubicBezTo>
                  <a:cubicBezTo>
                    <a:pt x="314" y="1011"/>
                    <a:pt x="310" y="997"/>
                    <a:pt x="301" y="987"/>
                  </a:cubicBezTo>
                  <a:cubicBezTo>
                    <a:pt x="292" y="978"/>
                    <a:pt x="279" y="973"/>
                    <a:pt x="261" y="973"/>
                  </a:cubicBezTo>
                  <a:cubicBezTo>
                    <a:pt x="251" y="973"/>
                    <a:pt x="241" y="975"/>
                    <a:pt x="232" y="979"/>
                  </a:cubicBezTo>
                  <a:cubicBezTo>
                    <a:pt x="223" y="984"/>
                    <a:pt x="214" y="991"/>
                    <a:pt x="206" y="1002"/>
                  </a:cubicBezTo>
                  <a:cubicBezTo>
                    <a:pt x="206" y="978"/>
                    <a:pt x="206" y="978"/>
                    <a:pt x="206" y="978"/>
                  </a:cubicBezTo>
                  <a:cubicBezTo>
                    <a:pt x="180" y="978"/>
                    <a:pt x="180" y="978"/>
                    <a:pt x="180" y="978"/>
                  </a:cubicBezTo>
                  <a:lnTo>
                    <a:pt x="180" y="1135"/>
                  </a:lnTo>
                  <a:close/>
                  <a:moveTo>
                    <a:pt x="353" y="1149"/>
                  </a:moveTo>
                  <a:cubicBezTo>
                    <a:pt x="355" y="1166"/>
                    <a:pt x="362" y="1179"/>
                    <a:pt x="374" y="1186"/>
                  </a:cubicBezTo>
                  <a:cubicBezTo>
                    <a:pt x="386" y="1193"/>
                    <a:pt x="402" y="1197"/>
                    <a:pt x="423" y="1197"/>
                  </a:cubicBezTo>
                  <a:cubicBezTo>
                    <a:pt x="437" y="1197"/>
                    <a:pt x="449" y="1195"/>
                    <a:pt x="458" y="1191"/>
                  </a:cubicBezTo>
                  <a:cubicBezTo>
                    <a:pt x="467" y="1187"/>
                    <a:pt x="474" y="1181"/>
                    <a:pt x="479" y="1173"/>
                  </a:cubicBezTo>
                  <a:cubicBezTo>
                    <a:pt x="485" y="1166"/>
                    <a:pt x="488" y="1157"/>
                    <a:pt x="490" y="1146"/>
                  </a:cubicBezTo>
                  <a:cubicBezTo>
                    <a:pt x="492" y="1135"/>
                    <a:pt x="493" y="1123"/>
                    <a:pt x="493" y="1109"/>
                  </a:cubicBezTo>
                  <a:cubicBezTo>
                    <a:pt x="493" y="978"/>
                    <a:pt x="493" y="978"/>
                    <a:pt x="493" y="978"/>
                  </a:cubicBezTo>
                  <a:cubicBezTo>
                    <a:pt x="467" y="978"/>
                    <a:pt x="467" y="978"/>
                    <a:pt x="467" y="978"/>
                  </a:cubicBezTo>
                  <a:cubicBezTo>
                    <a:pt x="467" y="998"/>
                    <a:pt x="467" y="998"/>
                    <a:pt x="467" y="998"/>
                  </a:cubicBezTo>
                  <a:cubicBezTo>
                    <a:pt x="460" y="988"/>
                    <a:pt x="452" y="982"/>
                    <a:pt x="443" y="978"/>
                  </a:cubicBezTo>
                  <a:cubicBezTo>
                    <a:pt x="435" y="975"/>
                    <a:pt x="426" y="973"/>
                    <a:pt x="417" y="973"/>
                  </a:cubicBezTo>
                  <a:cubicBezTo>
                    <a:pt x="406" y="973"/>
                    <a:pt x="397" y="975"/>
                    <a:pt x="388" y="979"/>
                  </a:cubicBezTo>
                  <a:cubicBezTo>
                    <a:pt x="380" y="982"/>
                    <a:pt x="372" y="988"/>
                    <a:pt x="366" y="995"/>
                  </a:cubicBezTo>
                  <a:cubicBezTo>
                    <a:pt x="360" y="1002"/>
                    <a:pt x="355" y="1010"/>
                    <a:pt x="352" y="1020"/>
                  </a:cubicBezTo>
                  <a:cubicBezTo>
                    <a:pt x="349" y="1030"/>
                    <a:pt x="347" y="1041"/>
                    <a:pt x="347" y="1053"/>
                  </a:cubicBezTo>
                  <a:cubicBezTo>
                    <a:pt x="347" y="1064"/>
                    <a:pt x="349" y="1074"/>
                    <a:pt x="351" y="1083"/>
                  </a:cubicBezTo>
                  <a:cubicBezTo>
                    <a:pt x="354" y="1093"/>
                    <a:pt x="358" y="1101"/>
                    <a:pt x="364" y="1108"/>
                  </a:cubicBezTo>
                  <a:cubicBezTo>
                    <a:pt x="369" y="1116"/>
                    <a:pt x="376" y="1121"/>
                    <a:pt x="385" y="1125"/>
                  </a:cubicBezTo>
                  <a:cubicBezTo>
                    <a:pt x="393" y="1130"/>
                    <a:pt x="403" y="1132"/>
                    <a:pt x="414" y="1132"/>
                  </a:cubicBezTo>
                  <a:cubicBezTo>
                    <a:pt x="426" y="1132"/>
                    <a:pt x="436" y="1129"/>
                    <a:pt x="444" y="1125"/>
                  </a:cubicBezTo>
                  <a:cubicBezTo>
                    <a:pt x="453" y="1120"/>
                    <a:pt x="460" y="1113"/>
                    <a:pt x="466" y="1105"/>
                  </a:cubicBezTo>
                  <a:cubicBezTo>
                    <a:pt x="466" y="1122"/>
                    <a:pt x="466" y="1122"/>
                    <a:pt x="466" y="1122"/>
                  </a:cubicBezTo>
                  <a:cubicBezTo>
                    <a:pt x="466" y="1139"/>
                    <a:pt x="463" y="1153"/>
                    <a:pt x="457" y="1162"/>
                  </a:cubicBezTo>
                  <a:cubicBezTo>
                    <a:pt x="450" y="1171"/>
                    <a:pt x="439" y="1176"/>
                    <a:pt x="422" y="1176"/>
                  </a:cubicBezTo>
                  <a:cubicBezTo>
                    <a:pt x="409" y="1176"/>
                    <a:pt x="399" y="1174"/>
                    <a:pt x="392" y="1170"/>
                  </a:cubicBezTo>
                  <a:cubicBezTo>
                    <a:pt x="386" y="1166"/>
                    <a:pt x="382" y="1159"/>
                    <a:pt x="380" y="1149"/>
                  </a:cubicBezTo>
                  <a:lnTo>
                    <a:pt x="353" y="1149"/>
                  </a:lnTo>
                  <a:close/>
                  <a:moveTo>
                    <a:pt x="467" y="1056"/>
                  </a:moveTo>
                  <a:cubicBezTo>
                    <a:pt x="467" y="1065"/>
                    <a:pt x="466" y="1073"/>
                    <a:pt x="463" y="1079"/>
                  </a:cubicBezTo>
                  <a:cubicBezTo>
                    <a:pt x="461" y="1086"/>
                    <a:pt x="458" y="1092"/>
                    <a:pt x="453" y="1096"/>
                  </a:cubicBezTo>
                  <a:cubicBezTo>
                    <a:pt x="449" y="1101"/>
                    <a:pt x="444" y="1104"/>
                    <a:pt x="438" y="1106"/>
                  </a:cubicBezTo>
                  <a:cubicBezTo>
                    <a:pt x="433" y="1109"/>
                    <a:pt x="426" y="1110"/>
                    <a:pt x="419" y="1110"/>
                  </a:cubicBezTo>
                  <a:cubicBezTo>
                    <a:pt x="414" y="1110"/>
                    <a:pt x="409" y="1109"/>
                    <a:pt x="403" y="1107"/>
                  </a:cubicBezTo>
                  <a:cubicBezTo>
                    <a:pt x="398" y="1105"/>
                    <a:pt x="393" y="1101"/>
                    <a:pt x="389" y="1097"/>
                  </a:cubicBezTo>
                  <a:cubicBezTo>
                    <a:pt x="385" y="1093"/>
                    <a:pt x="382" y="1087"/>
                    <a:pt x="379" y="1079"/>
                  </a:cubicBezTo>
                  <a:cubicBezTo>
                    <a:pt x="377" y="1072"/>
                    <a:pt x="376" y="1063"/>
                    <a:pt x="376" y="1053"/>
                  </a:cubicBezTo>
                  <a:cubicBezTo>
                    <a:pt x="376" y="1042"/>
                    <a:pt x="377" y="1033"/>
                    <a:pt x="379" y="1026"/>
                  </a:cubicBezTo>
                  <a:cubicBezTo>
                    <a:pt x="381" y="1019"/>
                    <a:pt x="385" y="1013"/>
                    <a:pt x="389" y="1008"/>
                  </a:cubicBezTo>
                  <a:cubicBezTo>
                    <a:pt x="393" y="1003"/>
                    <a:pt x="398" y="1000"/>
                    <a:pt x="403" y="998"/>
                  </a:cubicBezTo>
                  <a:cubicBezTo>
                    <a:pt x="409" y="996"/>
                    <a:pt x="415" y="995"/>
                    <a:pt x="421" y="995"/>
                  </a:cubicBezTo>
                  <a:cubicBezTo>
                    <a:pt x="427" y="995"/>
                    <a:pt x="433" y="996"/>
                    <a:pt x="439" y="998"/>
                  </a:cubicBezTo>
                  <a:cubicBezTo>
                    <a:pt x="444" y="999"/>
                    <a:pt x="449" y="1003"/>
                    <a:pt x="453" y="1007"/>
                  </a:cubicBezTo>
                  <a:cubicBezTo>
                    <a:pt x="458" y="1012"/>
                    <a:pt x="461" y="1017"/>
                    <a:pt x="463" y="1024"/>
                  </a:cubicBezTo>
                  <a:cubicBezTo>
                    <a:pt x="466" y="1031"/>
                    <a:pt x="467" y="1040"/>
                    <a:pt x="467" y="1050"/>
                  </a:cubicBezTo>
                  <a:lnTo>
                    <a:pt x="467" y="1056"/>
                  </a:lnTo>
                  <a:close/>
                  <a:moveTo>
                    <a:pt x="535" y="948"/>
                  </a:moveTo>
                  <a:cubicBezTo>
                    <a:pt x="563" y="948"/>
                    <a:pt x="563" y="948"/>
                    <a:pt x="563" y="948"/>
                  </a:cubicBezTo>
                  <a:cubicBezTo>
                    <a:pt x="563" y="918"/>
                    <a:pt x="563" y="918"/>
                    <a:pt x="563" y="918"/>
                  </a:cubicBezTo>
                  <a:cubicBezTo>
                    <a:pt x="535" y="918"/>
                    <a:pt x="535" y="918"/>
                    <a:pt x="535" y="918"/>
                  </a:cubicBezTo>
                  <a:lnTo>
                    <a:pt x="535" y="948"/>
                  </a:lnTo>
                  <a:close/>
                  <a:moveTo>
                    <a:pt x="536" y="1135"/>
                  </a:moveTo>
                  <a:cubicBezTo>
                    <a:pt x="562" y="1135"/>
                    <a:pt x="562" y="1135"/>
                    <a:pt x="562" y="1135"/>
                  </a:cubicBezTo>
                  <a:cubicBezTo>
                    <a:pt x="562" y="978"/>
                    <a:pt x="562" y="978"/>
                    <a:pt x="562" y="978"/>
                  </a:cubicBezTo>
                  <a:cubicBezTo>
                    <a:pt x="536" y="978"/>
                    <a:pt x="536" y="978"/>
                    <a:pt x="536" y="978"/>
                  </a:cubicBezTo>
                  <a:lnTo>
                    <a:pt x="536" y="1135"/>
                  </a:lnTo>
                  <a:close/>
                  <a:moveTo>
                    <a:pt x="608" y="1135"/>
                  </a:moveTo>
                  <a:cubicBezTo>
                    <a:pt x="634" y="1135"/>
                    <a:pt x="634" y="1135"/>
                    <a:pt x="634" y="1135"/>
                  </a:cubicBezTo>
                  <a:cubicBezTo>
                    <a:pt x="634" y="1042"/>
                    <a:pt x="634" y="1042"/>
                    <a:pt x="634" y="1042"/>
                  </a:cubicBezTo>
                  <a:cubicBezTo>
                    <a:pt x="634" y="1034"/>
                    <a:pt x="636" y="1027"/>
                    <a:pt x="638" y="1022"/>
                  </a:cubicBezTo>
                  <a:cubicBezTo>
                    <a:pt x="641" y="1017"/>
                    <a:pt x="645" y="1013"/>
                    <a:pt x="650" y="1008"/>
                  </a:cubicBezTo>
                  <a:cubicBezTo>
                    <a:pt x="655" y="1004"/>
                    <a:pt x="660" y="1001"/>
                    <a:pt x="666" y="999"/>
                  </a:cubicBezTo>
                  <a:cubicBezTo>
                    <a:pt x="671" y="997"/>
                    <a:pt x="677" y="996"/>
                    <a:pt x="683" y="996"/>
                  </a:cubicBezTo>
                  <a:cubicBezTo>
                    <a:pt x="694" y="996"/>
                    <a:pt x="702" y="999"/>
                    <a:pt x="707" y="1004"/>
                  </a:cubicBezTo>
                  <a:cubicBezTo>
                    <a:pt x="713" y="1010"/>
                    <a:pt x="715" y="1021"/>
                    <a:pt x="715" y="1035"/>
                  </a:cubicBezTo>
                  <a:cubicBezTo>
                    <a:pt x="715" y="1135"/>
                    <a:pt x="715" y="1135"/>
                    <a:pt x="715" y="1135"/>
                  </a:cubicBezTo>
                  <a:cubicBezTo>
                    <a:pt x="742" y="1135"/>
                    <a:pt x="742" y="1135"/>
                    <a:pt x="742" y="1135"/>
                  </a:cubicBezTo>
                  <a:cubicBezTo>
                    <a:pt x="742" y="1030"/>
                    <a:pt x="742" y="1030"/>
                    <a:pt x="742" y="1030"/>
                  </a:cubicBezTo>
                  <a:cubicBezTo>
                    <a:pt x="742" y="1011"/>
                    <a:pt x="737" y="997"/>
                    <a:pt x="729" y="987"/>
                  </a:cubicBezTo>
                  <a:cubicBezTo>
                    <a:pt x="720" y="978"/>
                    <a:pt x="707" y="973"/>
                    <a:pt x="689" y="973"/>
                  </a:cubicBezTo>
                  <a:cubicBezTo>
                    <a:pt x="679" y="973"/>
                    <a:pt x="669" y="975"/>
                    <a:pt x="660" y="979"/>
                  </a:cubicBezTo>
                  <a:cubicBezTo>
                    <a:pt x="650" y="984"/>
                    <a:pt x="642" y="991"/>
                    <a:pt x="634" y="1002"/>
                  </a:cubicBezTo>
                  <a:cubicBezTo>
                    <a:pt x="634" y="978"/>
                    <a:pt x="634" y="978"/>
                    <a:pt x="634" y="978"/>
                  </a:cubicBezTo>
                  <a:cubicBezTo>
                    <a:pt x="608" y="978"/>
                    <a:pt x="608" y="978"/>
                    <a:pt x="608" y="978"/>
                  </a:cubicBezTo>
                  <a:lnTo>
                    <a:pt x="608" y="1135"/>
                  </a:lnTo>
                  <a:close/>
                  <a:moveTo>
                    <a:pt x="890" y="1091"/>
                  </a:moveTo>
                  <a:cubicBezTo>
                    <a:pt x="887" y="1099"/>
                    <a:pt x="883" y="1106"/>
                    <a:pt x="877" y="1111"/>
                  </a:cubicBezTo>
                  <a:cubicBezTo>
                    <a:pt x="871" y="1116"/>
                    <a:pt x="862" y="1118"/>
                    <a:pt x="848" y="1118"/>
                  </a:cubicBezTo>
                  <a:cubicBezTo>
                    <a:pt x="841" y="1118"/>
                    <a:pt x="834" y="1117"/>
                    <a:pt x="828" y="1114"/>
                  </a:cubicBezTo>
                  <a:cubicBezTo>
                    <a:pt x="822" y="1111"/>
                    <a:pt x="817" y="1107"/>
                    <a:pt x="813" y="1102"/>
                  </a:cubicBezTo>
                  <a:cubicBezTo>
                    <a:pt x="809" y="1097"/>
                    <a:pt x="806" y="1092"/>
                    <a:pt x="804" y="1085"/>
                  </a:cubicBezTo>
                  <a:cubicBezTo>
                    <a:pt x="802" y="1078"/>
                    <a:pt x="801" y="1071"/>
                    <a:pt x="801" y="1063"/>
                  </a:cubicBezTo>
                  <a:cubicBezTo>
                    <a:pt x="918" y="1063"/>
                    <a:pt x="918" y="1063"/>
                    <a:pt x="918" y="1063"/>
                  </a:cubicBezTo>
                  <a:cubicBezTo>
                    <a:pt x="918" y="1049"/>
                    <a:pt x="918" y="1049"/>
                    <a:pt x="918" y="1049"/>
                  </a:cubicBezTo>
                  <a:cubicBezTo>
                    <a:pt x="918" y="1038"/>
                    <a:pt x="916" y="1028"/>
                    <a:pt x="914" y="1019"/>
                  </a:cubicBezTo>
                  <a:cubicBezTo>
                    <a:pt x="911" y="1009"/>
                    <a:pt x="907" y="1001"/>
                    <a:pt x="901" y="994"/>
                  </a:cubicBezTo>
                  <a:cubicBezTo>
                    <a:pt x="896" y="988"/>
                    <a:pt x="888" y="982"/>
                    <a:pt x="880" y="979"/>
                  </a:cubicBezTo>
                  <a:cubicBezTo>
                    <a:pt x="871" y="975"/>
                    <a:pt x="861" y="973"/>
                    <a:pt x="848" y="973"/>
                  </a:cubicBezTo>
                  <a:cubicBezTo>
                    <a:pt x="838" y="973"/>
                    <a:pt x="828" y="975"/>
                    <a:pt x="819" y="978"/>
                  </a:cubicBezTo>
                  <a:cubicBezTo>
                    <a:pt x="810" y="982"/>
                    <a:pt x="802" y="988"/>
                    <a:pt x="795" y="995"/>
                  </a:cubicBezTo>
                  <a:cubicBezTo>
                    <a:pt x="788" y="1002"/>
                    <a:pt x="783" y="1011"/>
                    <a:pt x="780" y="1021"/>
                  </a:cubicBezTo>
                  <a:cubicBezTo>
                    <a:pt x="776" y="1032"/>
                    <a:pt x="774" y="1044"/>
                    <a:pt x="774" y="1057"/>
                  </a:cubicBezTo>
                  <a:cubicBezTo>
                    <a:pt x="774" y="1083"/>
                    <a:pt x="781" y="1103"/>
                    <a:pt x="793" y="1118"/>
                  </a:cubicBezTo>
                  <a:cubicBezTo>
                    <a:pt x="806" y="1132"/>
                    <a:pt x="824" y="1140"/>
                    <a:pt x="848" y="1140"/>
                  </a:cubicBezTo>
                  <a:cubicBezTo>
                    <a:pt x="869" y="1140"/>
                    <a:pt x="884" y="1135"/>
                    <a:pt x="895" y="1126"/>
                  </a:cubicBezTo>
                  <a:cubicBezTo>
                    <a:pt x="906" y="1118"/>
                    <a:pt x="913" y="1106"/>
                    <a:pt x="915" y="1091"/>
                  </a:cubicBezTo>
                  <a:lnTo>
                    <a:pt x="890" y="1091"/>
                  </a:lnTo>
                  <a:close/>
                  <a:moveTo>
                    <a:pt x="802" y="1043"/>
                  </a:moveTo>
                  <a:cubicBezTo>
                    <a:pt x="803" y="1027"/>
                    <a:pt x="808" y="1014"/>
                    <a:pt x="815" y="1006"/>
                  </a:cubicBezTo>
                  <a:cubicBezTo>
                    <a:pt x="823" y="997"/>
                    <a:pt x="834" y="993"/>
                    <a:pt x="848" y="993"/>
                  </a:cubicBezTo>
                  <a:cubicBezTo>
                    <a:pt x="856" y="993"/>
                    <a:pt x="862" y="994"/>
                    <a:pt x="868" y="997"/>
                  </a:cubicBezTo>
                  <a:cubicBezTo>
                    <a:pt x="873" y="999"/>
                    <a:pt x="878" y="1003"/>
                    <a:pt x="881" y="1007"/>
                  </a:cubicBezTo>
                  <a:cubicBezTo>
                    <a:pt x="885" y="1011"/>
                    <a:pt x="887" y="1016"/>
                    <a:pt x="889" y="1023"/>
                  </a:cubicBezTo>
                  <a:cubicBezTo>
                    <a:pt x="890" y="1029"/>
                    <a:pt x="891" y="1035"/>
                    <a:pt x="891" y="1043"/>
                  </a:cubicBezTo>
                  <a:lnTo>
                    <a:pt x="802" y="1043"/>
                  </a:lnTo>
                  <a:close/>
                  <a:moveTo>
                    <a:pt x="1062" y="1091"/>
                  </a:moveTo>
                  <a:cubicBezTo>
                    <a:pt x="1060" y="1099"/>
                    <a:pt x="1056" y="1106"/>
                    <a:pt x="1050" y="1111"/>
                  </a:cubicBezTo>
                  <a:cubicBezTo>
                    <a:pt x="1044" y="1116"/>
                    <a:pt x="1034" y="1118"/>
                    <a:pt x="1021" y="1118"/>
                  </a:cubicBezTo>
                  <a:cubicBezTo>
                    <a:pt x="1013" y="1118"/>
                    <a:pt x="1007" y="1117"/>
                    <a:pt x="1001" y="1114"/>
                  </a:cubicBezTo>
                  <a:cubicBezTo>
                    <a:pt x="995" y="1111"/>
                    <a:pt x="990" y="1107"/>
                    <a:pt x="986" y="1102"/>
                  </a:cubicBezTo>
                  <a:cubicBezTo>
                    <a:pt x="982" y="1097"/>
                    <a:pt x="979" y="1092"/>
                    <a:pt x="977" y="1085"/>
                  </a:cubicBezTo>
                  <a:cubicBezTo>
                    <a:pt x="975" y="1078"/>
                    <a:pt x="974" y="1071"/>
                    <a:pt x="974" y="1063"/>
                  </a:cubicBezTo>
                  <a:cubicBezTo>
                    <a:pt x="1090" y="1063"/>
                    <a:pt x="1090" y="1063"/>
                    <a:pt x="1090" y="1063"/>
                  </a:cubicBezTo>
                  <a:cubicBezTo>
                    <a:pt x="1090" y="1049"/>
                    <a:pt x="1090" y="1049"/>
                    <a:pt x="1090" y="1049"/>
                  </a:cubicBezTo>
                  <a:cubicBezTo>
                    <a:pt x="1090" y="1038"/>
                    <a:pt x="1089" y="1028"/>
                    <a:pt x="1086" y="1019"/>
                  </a:cubicBezTo>
                  <a:cubicBezTo>
                    <a:pt x="1083" y="1009"/>
                    <a:pt x="1079" y="1001"/>
                    <a:pt x="1074" y="994"/>
                  </a:cubicBezTo>
                  <a:cubicBezTo>
                    <a:pt x="1068" y="988"/>
                    <a:pt x="1061" y="982"/>
                    <a:pt x="1052" y="979"/>
                  </a:cubicBezTo>
                  <a:cubicBezTo>
                    <a:pt x="1044" y="975"/>
                    <a:pt x="1033" y="973"/>
                    <a:pt x="1021" y="973"/>
                  </a:cubicBezTo>
                  <a:cubicBezTo>
                    <a:pt x="1010" y="973"/>
                    <a:pt x="1000" y="975"/>
                    <a:pt x="991" y="978"/>
                  </a:cubicBezTo>
                  <a:cubicBezTo>
                    <a:pt x="982" y="982"/>
                    <a:pt x="974" y="988"/>
                    <a:pt x="968" y="995"/>
                  </a:cubicBezTo>
                  <a:cubicBezTo>
                    <a:pt x="961" y="1002"/>
                    <a:pt x="956" y="1011"/>
                    <a:pt x="952" y="1021"/>
                  </a:cubicBezTo>
                  <a:cubicBezTo>
                    <a:pt x="949" y="1032"/>
                    <a:pt x="947" y="1044"/>
                    <a:pt x="947" y="1057"/>
                  </a:cubicBezTo>
                  <a:cubicBezTo>
                    <a:pt x="947" y="1083"/>
                    <a:pt x="953" y="1103"/>
                    <a:pt x="966" y="1118"/>
                  </a:cubicBezTo>
                  <a:cubicBezTo>
                    <a:pt x="979" y="1132"/>
                    <a:pt x="997" y="1140"/>
                    <a:pt x="1021" y="1140"/>
                  </a:cubicBezTo>
                  <a:cubicBezTo>
                    <a:pt x="1041" y="1140"/>
                    <a:pt x="1057" y="1135"/>
                    <a:pt x="1068" y="1126"/>
                  </a:cubicBezTo>
                  <a:cubicBezTo>
                    <a:pt x="1078" y="1118"/>
                    <a:pt x="1085" y="1106"/>
                    <a:pt x="1088" y="1091"/>
                  </a:cubicBezTo>
                  <a:lnTo>
                    <a:pt x="1062" y="1091"/>
                  </a:lnTo>
                  <a:close/>
                  <a:moveTo>
                    <a:pt x="974" y="1043"/>
                  </a:moveTo>
                  <a:cubicBezTo>
                    <a:pt x="976" y="1027"/>
                    <a:pt x="980" y="1014"/>
                    <a:pt x="988" y="1006"/>
                  </a:cubicBezTo>
                  <a:cubicBezTo>
                    <a:pt x="996" y="997"/>
                    <a:pt x="1007" y="993"/>
                    <a:pt x="1021" y="993"/>
                  </a:cubicBezTo>
                  <a:cubicBezTo>
                    <a:pt x="1028" y="993"/>
                    <a:pt x="1035" y="994"/>
                    <a:pt x="1040" y="997"/>
                  </a:cubicBezTo>
                  <a:cubicBezTo>
                    <a:pt x="1046" y="999"/>
                    <a:pt x="1050" y="1003"/>
                    <a:pt x="1054" y="1007"/>
                  </a:cubicBezTo>
                  <a:cubicBezTo>
                    <a:pt x="1057" y="1011"/>
                    <a:pt x="1060" y="1016"/>
                    <a:pt x="1061" y="1023"/>
                  </a:cubicBezTo>
                  <a:cubicBezTo>
                    <a:pt x="1063" y="1029"/>
                    <a:pt x="1064" y="1035"/>
                    <a:pt x="1064" y="1043"/>
                  </a:cubicBezTo>
                  <a:lnTo>
                    <a:pt x="974" y="1043"/>
                  </a:lnTo>
                  <a:close/>
                  <a:moveTo>
                    <a:pt x="1127" y="1135"/>
                  </a:moveTo>
                  <a:cubicBezTo>
                    <a:pt x="1153" y="1135"/>
                    <a:pt x="1153" y="1135"/>
                    <a:pt x="1153" y="1135"/>
                  </a:cubicBezTo>
                  <a:cubicBezTo>
                    <a:pt x="1153" y="1041"/>
                    <a:pt x="1153" y="1041"/>
                    <a:pt x="1153" y="1041"/>
                  </a:cubicBezTo>
                  <a:cubicBezTo>
                    <a:pt x="1153" y="1035"/>
                    <a:pt x="1155" y="1029"/>
                    <a:pt x="1157" y="1024"/>
                  </a:cubicBezTo>
                  <a:cubicBezTo>
                    <a:pt x="1160" y="1019"/>
                    <a:pt x="1163" y="1014"/>
                    <a:pt x="1168" y="1010"/>
                  </a:cubicBezTo>
                  <a:cubicBezTo>
                    <a:pt x="1172" y="1006"/>
                    <a:pt x="1177" y="1003"/>
                    <a:pt x="1182" y="1002"/>
                  </a:cubicBezTo>
                  <a:cubicBezTo>
                    <a:pt x="1187" y="1000"/>
                    <a:pt x="1192" y="999"/>
                    <a:pt x="1197" y="999"/>
                  </a:cubicBezTo>
                  <a:cubicBezTo>
                    <a:pt x="1199" y="999"/>
                    <a:pt x="1202" y="999"/>
                    <a:pt x="1204" y="1000"/>
                  </a:cubicBezTo>
                  <a:cubicBezTo>
                    <a:pt x="1206" y="1000"/>
                    <a:pt x="1208" y="1000"/>
                    <a:pt x="1210" y="1001"/>
                  </a:cubicBezTo>
                  <a:cubicBezTo>
                    <a:pt x="1213" y="976"/>
                    <a:pt x="1213" y="976"/>
                    <a:pt x="1213" y="976"/>
                  </a:cubicBezTo>
                  <a:cubicBezTo>
                    <a:pt x="1209" y="975"/>
                    <a:pt x="1205" y="975"/>
                    <a:pt x="1199" y="975"/>
                  </a:cubicBezTo>
                  <a:cubicBezTo>
                    <a:pt x="1190" y="975"/>
                    <a:pt x="1182" y="977"/>
                    <a:pt x="1174" y="982"/>
                  </a:cubicBezTo>
                  <a:cubicBezTo>
                    <a:pt x="1166" y="987"/>
                    <a:pt x="1159" y="993"/>
                    <a:pt x="1153" y="1002"/>
                  </a:cubicBezTo>
                  <a:cubicBezTo>
                    <a:pt x="1153" y="978"/>
                    <a:pt x="1153" y="978"/>
                    <a:pt x="1153" y="978"/>
                  </a:cubicBezTo>
                  <a:cubicBezTo>
                    <a:pt x="1127" y="978"/>
                    <a:pt x="1127" y="978"/>
                    <a:pt x="1127" y="978"/>
                  </a:cubicBezTo>
                  <a:lnTo>
                    <a:pt x="1127" y="1135"/>
                  </a:lnTo>
                  <a:close/>
                  <a:moveTo>
                    <a:pt x="1237" y="948"/>
                  </a:moveTo>
                  <a:cubicBezTo>
                    <a:pt x="1266" y="948"/>
                    <a:pt x="1266" y="948"/>
                    <a:pt x="1266" y="948"/>
                  </a:cubicBezTo>
                  <a:cubicBezTo>
                    <a:pt x="1266" y="918"/>
                    <a:pt x="1266" y="918"/>
                    <a:pt x="1266" y="918"/>
                  </a:cubicBezTo>
                  <a:cubicBezTo>
                    <a:pt x="1237" y="918"/>
                    <a:pt x="1237" y="918"/>
                    <a:pt x="1237" y="918"/>
                  </a:cubicBezTo>
                  <a:lnTo>
                    <a:pt x="1237" y="948"/>
                  </a:lnTo>
                  <a:close/>
                  <a:moveTo>
                    <a:pt x="1238" y="1135"/>
                  </a:moveTo>
                  <a:cubicBezTo>
                    <a:pt x="1265" y="1135"/>
                    <a:pt x="1265" y="1135"/>
                    <a:pt x="1265" y="1135"/>
                  </a:cubicBezTo>
                  <a:cubicBezTo>
                    <a:pt x="1265" y="978"/>
                    <a:pt x="1265" y="978"/>
                    <a:pt x="1265" y="978"/>
                  </a:cubicBezTo>
                  <a:cubicBezTo>
                    <a:pt x="1238" y="978"/>
                    <a:pt x="1238" y="978"/>
                    <a:pt x="1238" y="978"/>
                  </a:cubicBezTo>
                  <a:lnTo>
                    <a:pt x="1238" y="1135"/>
                  </a:lnTo>
                  <a:close/>
                  <a:moveTo>
                    <a:pt x="1308" y="1135"/>
                  </a:moveTo>
                  <a:cubicBezTo>
                    <a:pt x="1334" y="1135"/>
                    <a:pt x="1334" y="1135"/>
                    <a:pt x="1334" y="1135"/>
                  </a:cubicBezTo>
                  <a:cubicBezTo>
                    <a:pt x="1334" y="1042"/>
                    <a:pt x="1334" y="1042"/>
                    <a:pt x="1334" y="1042"/>
                  </a:cubicBezTo>
                  <a:cubicBezTo>
                    <a:pt x="1334" y="1034"/>
                    <a:pt x="1336" y="1027"/>
                    <a:pt x="1338" y="1022"/>
                  </a:cubicBezTo>
                  <a:cubicBezTo>
                    <a:pt x="1341" y="1017"/>
                    <a:pt x="1345" y="1013"/>
                    <a:pt x="1350" y="1008"/>
                  </a:cubicBezTo>
                  <a:cubicBezTo>
                    <a:pt x="1354" y="1004"/>
                    <a:pt x="1360" y="1001"/>
                    <a:pt x="1365" y="999"/>
                  </a:cubicBezTo>
                  <a:cubicBezTo>
                    <a:pt x="1371" y="997"/>
                    <a:pt x="1377" y="996"/>
                    <a:pt x="1383" y="996"/>
                  </a:cubicBezTo>
                  <a:cubicBezTo>
                    <a:pt x="1394" y="996"/>
                    <a:pt x="1402" y="999"/>
                    <a:pt x="1407" y="1004"/>
                  </a:cubicBezTo>
                  <a:cubicBezTo>
                    <a:pt x="1412" y="1010"/>
                    <a:pt x="1415" y="1021"/>
                    <a:pt x="1415" y="1035"/>
                  </a:cubicBezTo>
                  <a:cubicBezTo>
                    <a:pt x="1415" y="1135"/>
                    <a:pt x="1415" y="1135"/>
                    <a:pt x="1415" y="1135"/>
                  </a:cubicBezTo>
                  <a:cubicBezTo>
                    <a:pt x="1442" y="1135"/>
                    <a:pt x="1442" y="1135"/>
                    <a:pt x="1442" y="1135"/>
                  </a:cubicBezTo>
                  <a:cubicBezTo>
                    <a:pt x="1442" y="1030"/>
                    <a:pt x="1442" y="1030"/>
                    <a:pt x="1442" y="1030"/>
                  </a:cubicBezTo>
                  <a:cubicBezTo>
                    <a:pt x="1442" y="1011"/>
                    <a:pt x="1437" y="997"/>
                    <a:pt x="1429" y="987"/>
                  </a:cubicBezTo>
                  <a:cubicBezTo>
                    <a:pt x="1420" y="978"/>
                    <a:pt x="1407" y="973"/>
                    <a:pt x="1389" y="973"/>
                  </a:cubicBezTo>
                  <a:cubicBezTo>
                    <a:pt x="1379" y="973"/>
                    <a:pt x="1369" y="975"/>
                    <a:pt x="1360" y="979"/>
                  </a:cubicBezTo>
                  <a:cubicBezTo>
                    <a:pt x="1350" y="984"/>
                    <a:pt x="1342" y="991"/>
                    <a:pt x="1334" y="1002"/>
                  </a:cubicBezTo>
                  <a:cubicBezTo>
                    <a:pt x="1334" y="978"/>
                    <a:pt x="1334" y="978"/>
                    <a:pt x="1334" y="978"/>
                  </a:cubicBezTo>
                  <a:cubicBezTo>
                    <a:pt x="1308" y="978"/>
                    <a:pt x="1308" y="978"/>
                    <a:pt x="1308" y="978"/>
                  </a:cubicBezTo>
                  <a:lnTo>
                    <a:pt x="1308" y="1135"/>
                  </a:lnTo>
                  <a:close/>
                  <a:moveTo>
                    <a:pt x="1481" y="1149"/>
                  </a:moveTo>
                  <a:cubicBezTo>
                    <a:pt x="1483" y="1166"/>
                    <a:pt x="1490" y="1179"/>
                    <a:pt x="1502" y="1186"/>
                  </a:cubicBezTo>
                  <a:cubicBezTo>
                    <a:pt x="1513" y="1193"/>
                    <a:pt x="1530" y="1197"/>
                    <a:pt x="1550" y="1197"/>
                  </a:cubicBezTo>
                  <a:cubicBezTo>
                    <a:pt x="1565" y="1197"/>
                    <a:pt x="1576" y="1195"/>
                    <a:pt x="1586" y="1191"/>
                  </a:cubicBezTo>
                  <a:cubicBezTo>
                    <a:pt x="1595" y="1187"/>
                    <a:pt x="1602" y="1181"/>
                    <a:pt x="1607" y="1173"/>
                  </a:cubicBezTo>
                  <a:cubicBezTo>
                    <a:pt x="1612" y="1166"/>
                    <a:pt x="1616" y="1157"/>
                    <a:pt x="1618" y="1146"/>
                  </a:cubicBezTo>
                  <a:cubicBezTo>
                    <a:pt x="1620" y="1135"/>
                    <a:pt x="1621" y="1123"/>
                    <a:pt x="1621" y="1109"/>
                  </a:cubicBezTo>
                  <a:cubicBezTo>
                    <a:pt x="1621" y="978"/>
                    <a:pt x="1621" y="978"/>
                    <a:pt x="1621" y="978"/>
                  </a:cubicBezTo>
                  <a:cubicBezTo>
                    <a:pt x="1594" y="978"/>
                    <a:pt x="1594" y="978"/>
                    <a:pt x="1594" y="978"/>
                  </a:cubicBezTo>
                  <a:cubicBezTo>
                    <a:pt x="1594" y="998"/>
                    <a:pt x="1594" y="998"/>
                    <a:pt x="1594" y="998"/>
                  </a:cubicBezTo>
                  <a:cubicBezTo>
                    <a:pt x="1587" y="988"/>
                    <a:pt x="1579" y="982"/>
                    <a:pt x="1571" y="978"/>
                  </a:cubicBezTo>
                  <a:cubicBezTo>
                    <a:pt x="1562" y="975"/>
                    <a:pt x="1554" y="973"/>
                    <a:pt x="1545" y="973"/>
                  </a:cubicBezTo>
                  <a:cubicBezTo>
                    <a:pt x="1534" y="973"/>
                    <a:pt x="1524" y="975"/>
                    <a:pt x="1516" y="979"/>
                  </a:cubicBezTo>
                  <a:cubicBezTo>
                    <a:pt x="1507" y="982"/>
                    <a:pt x="1500" y="988"/>
                    <a:pt x="1494" y="995"/>
                  </a:cubicBezTo>
                  <a:cubicBezTo>
                    <a:pt x="1488" y="1002"/>
                    <a:pt x="1483" y="1010"/>
                    <a:pt x="1480" y="1020"/>
                  </a:cubicBezTo>
                  <a:cubicBezTo>
                    <a:pt x="1477" y="1030"/>
                    <a:pt x="1475" y="1041"/>
                    <a:pt x="1475" y="1053"/>
                  </a:cubicBezTo>
                  <a:cubicBezTo>
                    <a:pt x="1475" y="1064"/>
                    <a:pt x="1476" y="1074"/>
                    <a:pt x="1479" y="1083"/>
                  </a:cubicBezTo>
                  <a:cubicBezTo>
                    <a:pt x="1482" y="1093"/>
                    <a:pt x="1486" y="1101"/>
                    <a:pt x="1491" y="1108"/>
                  </a:cubicBezTo>
                  <a:cubicBezTo>
                    <a:pt x="1497" y="1116"/>
                    <a:pt x="1504" y="1121"/>
                    <a:pt x="1512" y="1125"/>
                  </a:cubicBezTo>
                  <a:cubicBezTo>
                    <a:pt x="1521" y="1130"/>
                    <a:pt x="1530" y="1132"/>
                    <a:pt x="1542" y="1132"/>
                  </a:cubicBezTo>
                  <a:cubicBezTo>
                    <a:pt x="1553" y="1132"/>
                    <a:pt x="1563" y="1129"/>
                    <a:pt x="1572" y="1125"/>
                  </a:cubicBezTo>
                  <a:cubicBezTo>
                    <a:pt x="1581" y="1120"/>
                    <a:pt x="1588" y="1113"/>
                    <a:pt x="1594" y="1105"/>
                  </a:cubicBezTo>
                  <a:cubicBezTo>
                    <a:pt x="1594" y="1122"/>
                    <a:pt x="1594" y="1122"/>
                    <a:pt x="1594" y="1122"/>
                  </a:cubicBezTo>
                  <a:cubicBezTo>
                    <a:pt x="1594" y="1139"/>
                    <a:pt x="1591" y="1153"/>
                    <a:pt x="1585" y="1162"/>
                  </a:cubicBezTo>
                  <a:cubicBezTo>
                    <a:pt x="1578" y="1171"/>
                    <a:pt x="1567" y="1176"/>
                    <a:pt x="1550" y="1176"/>
                  </a:cubicBezTo>
                  <a:cubicBezTo>
                    <a:pt x="1536" y="1176"/>
                    <a:pt x="1526" y="1174"/>
                    <a:pt x="1520" y="1170"/>
                  </a:cubicBezTo>
                  <a:cubicBezTo>
                    <a:pt x="1514" y="1166"/>
                    <a:pt x="1509" y="1159"/>
                    <a:pt x="1507" y="1149"/>
                  </a:cubicBezTo>
                  <a:lnTo>
                    <a:pt x="1481" y="1149"/>
                  </a:lnTo>
                  <a:close/>
                  <a:moveTo>
                    <a:pt x="1595" y="1056"/>
                  </a:moveTo>
                  <a:cubicBezTo>
                    <a:pt x="1595" y="1065"/>
                    <a:pt x="1593" y="1073"/>
                    <a:pt x="1591" y="1079"/>
                  </a:cubicBezTo>
                  <a:cubicBezTo>
                    <a:pt x="1589" y="1086"/>
                    <a:pt x="1585" y="1092"/>
                    <a:pt x="1581" y="1096"/>
                  </a:cubicBezTo>
                  <a:cubicBezTo>
                    <a:pt x="1577" y="1101"/>
                    <a:pt x="1572" y="1104"/>
                    <a:pt x="1566" y="1106"/>
                  </a:cubicBezTo>
                  <a:cubicBezTo>
                    <a:pt x="1560" y="1109"/>
                    <a:pt x="1554" y="1110"/>
                    <a:pt x="1547" y="1110"/>
                  </a:cubicBezTo>
                  <a:cubicBezTo>
                    <a:pt x="1542" y="1110"/>
                    <a:pt x="1536" y="1109"/>
                    <a:pt x="1531" y="1107"/>
                  </a:cubicBezTo>
                  <a:cubicBezTo>
                    <a:pt x="1526" y="1105"/>
                    <a:pt x="1521" y="1101"/>
                    <a:pt x="1517" y="1097"/>
                  </a:cubicBezTo>
                  <a:cubicBezTo>
                    <a:pt x="1513" y="1093"/>
                    <a:pt x="1510" y="1087"/>
                    <a:pt x="1507" y="1079"/>
                  </a:cubicBezTo>
                  <a:cubicBezTo>
                    <a:pt x="1505" y="1072"/>
                    <a:pt x="1503" y="1063"/>
                    <a:pt x="1503" y="1053"/>
                  </a:cubicBezTo>
                  <a:cubicBezTo>
                    <a:pt x="1503" y="1042"/>
                    <a:pt x="1504" y="1033"/>
                    <a:pt x="1507" y="1026"/>
                  </a:cubicBezTo>
                  <a:cubicBezTo>
                    <a:pt x="1509" y="1019"/>
                    <a:pt x="1512" y="1013"/>
                    <a:pt x="1516" y="1008"/>
                  </a:cubicBezTo>
                  <a:cubicBezTo>
                    <a:pt x="1521" y="1003"/>
                    <a:pt x="1525" y="1000"/>
                    <a:pt x="1531" y="998"/>
                  </a:cubicBezTo>
                  <a:cubicBezTo>
                    <a:pt x="1537" y="996"/>
                    <a:pt x="1543" y="995"/>
                    <a:pt x="1549" y="995"/>
                  </a:cubicBezTo>
                  <a:cubicBezTo>
                    <a:pt x="1555" y="995"/>
                    <a:pt x="1561" y="996"/>
                    <a:pt x="1566" y="998"/>
                  </a:cubicBezTo>
                  <a:cubicBezTo>
                    <a:pt x="1572" y="999"/>
                    <a:pt x="1577" y="1003"/>
                    <a:pt x="1581" y="1007"/>
                  </a:cubicBezTo>
                  <a:cubicBezTo>
                    <a:pt x="1585" y="1012"/>
                    <a:pt x="1589" y="1017"/>
                    <a:pt x="1591" y="1024"/>
                  </a:cubicBezTo>
                  <a:cubicBezTo>
                    <a:pt x="1593" y="1031"/>
                    <a:pt x="1595" y="1040"/>
                    <a:pt x="1595" y="1050"/>
                  </a:cubicBezTo>
                  <a:lnTo>
                    <a:pt x="1595" y="1056"/>
                  </a:lnTo>
                  <a:close/>
                </a:path>
              </a:pathLst>
            </a:custGeom>
            <a:solidFill>
              <a:schemeClr val="accent3"/>
            </a:solidFill>
            <a:ln>
              <a:noFill/>
            </a:ln>
          </p:spPr>
          <p:txBody>
            <a:bodyPr vert="horz" wrap="square" lIns="91427" tIns="45714" rIns="91427" bIns="45714" numCol="1" anchor="t" anchorCtr="0" compatLnSpc="1">
              <a:prstTxWarp prst="textNoShape">
                <a:avLst/>
              </a:prstTxWarp>
            </a:bodyPr>
            <a:lstStyle/>
            <a:p>
              <a:endParaRPr lang="de-DE"/>
            </a:p>
          </p:txBody>
        </p:sp>
      </p:grpSp>
      <p:grpSp>
        <p:nvGrpSpPr>
          <p:cNvPr id="34" name="Gruppieren 33"/>
          <p:cNvGrpSpPr/>
          <p:nvPr userDrawn="1"/>
        </p:nvGrpSpPr>
        <p:grpSpPr bwMode="gray">
          <a:xfrm>
            <a:off x="575668" y="5400149"/>
            <a:ext cx="5184000" cy="1079851"/>
            <a:chOff x="576262" y="5328319"/>
            <a:chExt cx="5184714" cy="1080000"/>
          </a:xfrm>
        </p:grpSpPr>
        <p:sp>
          <p:nvSpPr>
            <p:cNvPr id="35" name="Rechteck 34"/>
            <p:cNvSpPr/>
            <p:nvPr/>
          </p:nvSpPr>
          <p:spPr bwMode="gray">
            <a:xfrm>
              <a:off x="576262" y="5328319"/>
              <a:ext cx="5184714" cy="10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5" tIns="71990" rIns="107985" bIns="107985" numCol="1" spcCol="0" rtlCol="0" fromWordArt="0" anchor="t" anchorCtr="0" forceAA="0" compatLnSpc="1">
              <a:prstTxWarp prst="textNoShape">
                <a:avLst/>
              </a:prstTxWarp>
              <a:noAutofit/>
            </a:bodyPr>
            <a:lstStyle/>
            <a:p>
              <a:pPr algn="l"/>
              <a:endParaRPr lang="de-DE" sz="1600" b="1" dirty="0">
                <a:solidFill>
                  <a:schemeClr val="bg1"/>
                </a:solidFill>
              </a:endParaRPr>
            </a:p>
          </p:txBody>
        </p:sp>
        <p:sp>
          <p:nvSpPr>
            <p:cNvPr id="36" name="Rechteck 35"/>
            <p:cNvSpPr/>
            <p:nvPr/>
          </p:nvSpPr>
          <p:spPr bwMode="gray">
            <a:xfrm>
              <a:off x="865020" y="5724367"/>
              <a:ext cx="4608635"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5" tIns="71990" rIns="107985" bIns="107985" numCol="1" spcCol="0" rtlCol="0" fromWordArt="0" anchor="t" anchorCtr="0" forceAA="0" compatLnSpc="1">
              <a:prstTxWarp prst="textNoShape">
                <a:avLst/>
              </a:prstTxWarp>
              <a:noAutofit/>
            </a:bodyPr>
            <a:lstStyle/>
            <a:p>
              <a:pPr algn="l"/>
              <a:endParaRPr lang="de-DE" sz="1600" b="1" dirty="0">
                <a:solidFill>
                  <a:schemeClr val="bg1"/>
                </a:solidFill>
              </a:endParaRPr>
            </a:p>
          </p:txBody>
        </p:sp>
      </p:grpSp>
      <p:sp>
        <p:nvSpPr>
          <p:cNvPr id="2" name="Titel 1"/>
          <p:cNvSpPr>
            <a:spLocks noGrp="1"/>
          </p:cNvSpPr>
          <p:nvPr userDrawn="1">
            <p:ph type="title" hasCustomPrompt="1"/>
          </p:nvPr>
        </p:nvSpPr>
        <p:spPr>
          <a:xfrm>
            <a:off x="575668" y="5192430"/>
            <a:ext cx="5184000" cy="603941"/>
          </a:xfrm>
          <a:solidFill>
            <a:schemeClr val="tx2"/>
          </a:solidFill>
        </p:spPr>
        <p:txBody>
          <a:bodyPr lIns="288000" tIns="216000" rIns="288000" bIns="90000" anchor="b" anchorCtr="0"/>
          <a:lstStyle>
            <a:lvl1pPr>
              <a:lnSpc>
                <a:spcPts val="2300"/>
              </a:lnSpc>
              <a:defRPr sz="2100">
                <a:solidFill>
                  <a:schemeClr val="bg1"/>
                </a:solidFill>
              </a:defRPr>
            </a:lvl1pPr>
          </a:lstStyle>
          <a:p>
            <a:r>
              <a:rPr lang="de-DE" dirty="0" smtClean="0"/>
              <a:t>Maximal 3 Zeilen: Titel</a:t>
            </a:r>
            <a:endParaRPr lang="de-DE" dirty="0"/>
          </a:p>
        </p:txBody>
      </p:sp>
      <p:sp>
        <p:nvSpPr>
          <p:cNvPr id="33" name="Textplatzhalter 32"/>
          <p:cNvSpPr>
            <a:spLocks noGrp="1"/>
          </p:cNvSpPr>
          <p:nvPr userDrawn="1">
            <p:ph type="body" sz="quarter" idx="12" hasCustomPrompt="1"/>
          </p:nvPr>
        </p:nvSpPr>
        <p:spPr bwMode="gray">
          <a:xfrm>
            <a:off x="863700" y="5832375"/>
            <a:ext cx="4608000" cy="270637"/>
          </a:xfrm>
        </p:spPr>
        <p:txBody>
          <a:bodyPr tIns="108000"/>
          <a:lstStyle>
            <a:lvl1pPr marL="0" marR="0" indent="0" algn="l" defTabSz="864017" rtl="0" eaLnBrk="1" fontAlgn="auto" latinLnBrk="0" hangingPunct="1">
              <a:lnSpc>
                <a:spcPct val="100000"/>
              </a:lnSpc>
              <a:spcBef>
                <a:spcPts val="0"/>
              </a:spcBef>
              <a:spcAft>
                <a:spcPts val="0"/>
              </a:spcAft>
              <a:buClrTx/>
              <a:buSzTx/>
              <a:buFont typeface="Arial" pitchFamily="34" charset="0"/>
              <a:buNone/>
              <a:tabLst/>
              <a:defRPr sz="1050" b="0">
                <a:solidFill>
                  <a:schemeClr val="bg1"/>
                </a:solidFill>
              </a:defRPr>
            </a:lvl1pPr>
          </a:lstStyle>
          <a:p>
            <a:pPr lvl="0"/>
            <a:r>
              <a:rPr lang="de-DE" dirty="0" smtClean="0"/>
              <a:t>Maximal 2 Zeilen: Untertitel, Ort, Datum, Referent</a:t>
            </a:r>
          </a:p>
        </p:txBody>
      </p:sp>
      <p:sp>
        <p:nvSpPr>
          <p:cNvPr id="12" name="Fußzeilenplatzhalter 2"/>
          <p:cNvSpPr>
            <a:spLocks noGrp="1"/>
          </p:cNvSpPr>
          <p:nvPr>
            <p:ph type="ftr" sz="quarter" idx="10"/>
          </p:nvPr>
        </p:nvSpPr>
        <p:spPr>
          <a:xfrm>
            <a:off x="971550" y="6552487"/>
            <a:ext cx="1440000" cy="144000"/>
          </a:xfrm>
        </p:spPr>
        <p:txBody>
          <a:bodyPr/>
          <a:lstStyle>
            <a:lvl1pPr>
              <a:defRPr sz="100">
                <a:solidFill>
                  <a:schemeClr val="bg1">
                    <a:lumMod val="85000"/>
                  </a:schemeClr>
                </a:solidFill>
              </a:defRPr>
            </a:lvl1pPr>
          </a:lstStyle>
          <a:p>
            <a:r>
              <a:rPr lang="de-DE" smtClean="0"/>
              <a:t>IAV  10/2020  TS-X1  SG  Status: Entwurf</a:t>
            </a:r>
            <a:endParaRPr lang="de-DE" dirty="0"/>
          </a:p>
        </p:txBody>
      </p:sp>
      <p:sp>
        <p:nvSpPr>
          <p:cNvPr id="13" name="Foliennummernplatzhalter 3"/>
          <p:cNvSpPr>
            <a:spLocks noGrp="1"/>
          </p:cNvSpPr>
          <p:nvPr>
            <p:ph type="sldNum" sz="quarter" idx="11"/>
          </p:nvPr>
        </p:nvSpPr>
        <p:spPr>
          <a:xfrm>
            <a:off x="576262" y="6552487"/>
            <a:ext cx="360000" cy="144000"/>
          </a:xfrm>
        </p:spPr>
        <p:txBody>
          <a:bodyPr/>
          <a:lstStyle>
            <a:lvl1pPr>
              <a:defRPr sz="100">
                <a:solidFill>
                  <a:schemeClr val="bg1">
                    <a:lumMod val="85000"/>
                  </a:schemeClr>
                </a:solidFill>
              </a:defRPr>
            </a:lvl1pPr>
          </a:lstStyle>
          <a:p>
            <a:fld id="{DD6C52D8-AF7F-4297-9A35-2617B7FF1801}" type="slidenum">
              <a:rPr lang="de-DE" smtClean="0"/>
              <a:pPr/>
              <a:t>‹Nr.›</a:t>
            </a:fld>
            <a:endParaRPr lang="de-DE" dirty="0"/>
          </a:p>
        </p:txBody>
      </p:sp>
      <p:sp>
        <p:nvSpPr>
          <p:cNvPr id="14" name="Textplatzhalter 5"/>
          <p:cNvSpPr>
            <a:spLocks noGrp="1"/>
          </p:cNvSpPr>
          <p:nvPr>
            <p:ph type="body" sz="quarter" idx="16" hasCustomPrompt="1"/>
          </p:nvPr>
        </p:nvSpPr>
        <p:spPr>
          <a:xfrm rot="16200000">
            <a:off x="-1376213" y="4975944"/>
            <a:ext cx="2880320" cy="128685"/>
          </a:xfrm>
        </p:spPr>
        <p:txBody>
          <a:bodyPr lIns="72000" tIns="36000"/>
          <a:lstStyle>
            <a:lvl1pPr>
              <a:defRPr sz="600" b="0"/>
            </a:lvl1pPr>
            <a:lvl2pPr>
              <a:defRPr sz="700" b="0"/>
            </a:lvl2pPr>
            <a:lvl3pPr>
              <a:defRPr sz="700" b="0"/>
            </a:lvl3pPr>
            <a:lvl4pPr>
              <a:defRPr sz="700" b="0"/>
            </a:lvl4pPr>
            <a:lvl5pPr>
              <a:defRPr sz="700" b="0"/>
            </a:lvl5pPr>
          </a:lstStyle>
          <a:p>
            <a:pPr lvl="0"/>
            <a:r>
              <a:rPr lang="de-DE" dirty="0" smtClean="0"/>
              <a:t>Bildquelle eingeben</a:t>
            </a:r>
            <a:endParaRPr lang="de-DE" dirty="0"/>
          </a:p>
        </p:txBody>
      </p:sp>
    </p:spTree>
    <p:extLst>
      <p:ext uri="{BB962C8B-B14F-4D97-AF65-F5344CB8AC3E}">
        <p14:creationId xmlns:p14="http://schemas.microsoft.com/office/powerpoint/2010/main" val="2037595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fullscreen, white logo">
    <p:spTree>
      <p:nvGrpSpPr>
        <p:cNvPr id="1" name=""/>
        <p:cNvGrpSpPr/>
        <p:nvPr/>
      </p:nvGrpSpPr>
      <p:grpSpPr>
        <a:xfrm>
          <a:off x="0" y="0"/>
          <a:ext cx="0" cy="0"/>
          <a:chOff x="0" y="0"/>
          <a:chExt cx="0" cy="0"/>
        </a:xfrm>
      </p:grpSpPr>
      <p:grpSp>
        <p:nvGrpSpPr>
          <p:cNvPr id="21" name="Gruppieren 20"/>
          <p:cNvGrpSpPr>
            <a:grpSpLocks noChangeAspect="1"/>
          </p:cNvGrpSpPr>
          <p:nvPr userDrawn="1"/>
        </p:nvGrpSpPr>
        <p:grpSpPr bwMode="gray">
          <a:xfrm>
            <a:off x="8892059" y="175"/>
            <a:ext cx="2484809" cy="1295821"/>
            <a:chOff x="9577461" y="0"/>
            <a:chExt cx="1656000" cy="863600"/>
          </a:xfrm>
        </p:grpSpPr>
        <p:sp>
          <p:nvSpPr>
            <p:cNvPr id="22" name="Rechteck 21"/>
            <p:cNvSpPr/>
            <p:nvPr userDrawn="1"/>
          </p:nvSpPr>
          <p:spPr bwMode="gray">
            <a:xfrm>
              <a:off x="9577461" y="0"/>
              <a:ext cx="1656000" cy="8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5" tIns="71990" rIns="107985" bIns="107985" numCol="1" spcCol="0" rtlCol="0" fromWordArt="0" anchor="t" anchorCtr="0" forceAA="0" compatLnSpc="1">
              <a:prstTxWarp prst="textNoShape">
                <a:avLst/>
              </a:prstTxWarp>
              <a:noAutofit/>
            </a:bodyPr>
            <a:lstStyle/>
            <a:p>
              <a:pPr algn="l"/>
              <a:endParaRPr lang="de-DE" sz="1600" b="1" dirty="0">
                <a:solidFill>
                  <a:schemeClr val="bg1"/>
                </a:solidFill>
              </a:endParaRPr>
            </a:p>
          </p:txBody>
        </p:sp>
        <p:sp>
          <p:nvSpPr>
            <p:cNvPr id="29" name="Freeform 5"/>
            <p:cNvSpPr>
              <a:spLocks noEditPoints="1"/>
            </p:cNvSpPr>
            <p:nvPr/>
          </p:nvSpPr>
          <p:spPr bwMode="gray">
            <a:xfrm>
              <a:off x="9883278" y="287759"/>
              <a:ext cx="1062335" cy="306398"/>
            </a:xfrm>
            <a:custGeom>
              <a:avLst/>
              <a:gdLst>
                <a:gd name="T0" fmla="*/ 3413 w 4288"/>
                <a:gd name="T1" fmla="*/ 24 h 1197"/>
                <a:gd name="T2" fmla="*/ 4097 w 4288"/>
                <a:gd name="T3" fmla="*/ 24 h 1197"/>
                <a:gd name="T4" fmla="*/ 2683 w 4288"/>
                <a:gd name="T5" fmla="*/ 627 h 1197"/>
                <a:gd name="T6" fmla="*/ 2408 w 4288"/>
                <a:gd name="T7" fmla="*/ 2 h 1197"/>
                <a:gd name="T8" fmla="*/ 3204 w 4288"/>
                <a:gd name="T9" fmla="*/ 356 h 1197"/>
                <a:gd name="T10" fmla="*/ 2138 w 4288"/>
                <a:gd name="T11" fmla="*/ 23 h 1197"/>
                <a:gd name="T12" fmla="*/ 177 w 4288"/>
                <a:gd name="T13" fmla="*/ 788 h 1197"/>
                <a:gd name="T14" fmla="*/ 112 w 4288"/>
                <a:gd name="T15" fmla="*/ 653 h 1197"/>
                <a:gd name="T16" fmla="*/ 73 w 4288"/>
                <a:gd name="T17" fmla="*/ 766 h 1197"/>
                <a:gd name="T18" fmla="*/ 103 w 4288"/>
                <a:gd name="T19" fmla="*/ 763 h 1197"/>
                <a:gd name="T20" fmla="*/ 291 w 4288"/>
                <a:gd name="T21" fmla="*/ 793 h 1197"/>
                <a:gd name="T22" fmla="*/ 297 w 4288"/>
                <a:gd name="T23" fmla="*/ 770 h 1197"/>
                <a:gd name="T24" fmla="*/ 468 w 4288"/>
                <a:gd name="T25" fmla="*/ 792 h 1197"/>
                <a:gd name="T26" fmla="*/ 493 w 4288"/>
                <a:gd name="T27" fmla="*/ 631 h 1197"/>
                <a:gd name="T28" fmla="*/ 650 w 4288"/>
                <a:gd name="T29" fmla="*/ 770 h 1197"/>
                <a:gd name="T30" fmla="*/ 518 w 4288"/>
                <a:gd name="T31" fmla="*/ 710 h 1197"/>
                <a:gd name="T32" fmla="*/ 549 w 4288"/>
                <a:gd name="T33" fmla="*/ 685 h 1197"/>
                <a:gd name="T34" fmla="*/ 615 w 4288"/>
                <a:gd name="T35" fmla="*/ 767 h 1197"/>
                <a:gd name="T36" fmla="*/ 805 w 4288"/>
                <a:gd name="T37" fmla="*/ 686 h 1197"/>
                <a:gd name="T38" fmla="*/ 901 w 4288"/>
                <a:gd name="T39" fmla="*/ 668 h 1197"/>
                <a:gd name="T40" fmla="*/ 783 w 4288"/>
                <a:gd name="T41" fmla="*/ 626 h 1197"/>
                <a:gd name="T42" fmla="*/ 1113 w 4288"/>
                <a:gd name="T43" fmla="*/ 675 h 1197"/>
                <a:gd name="T44" fmla="*/ 1009 w 4288"/>
                <a:gd name="T45" fmla="*/ 787 h 1197"/>
                <a:gd name="T46" fmla="*/ 1042 w 4288"/>
                <a:gd name="T47" fmla="*/ 648 h 1197"/>
                <a:gd name="T48" fmla="*/ 1164 w 4288"/>
                <a:gd name="T49" fmla="*/ 737 h 1197"/>
                <a:gd name="T50" fmla="*/ 1196 w 4288"/>
                <a:gd name="T51" fmla="*/ 763 h 1197"/>
                <a:gd name="T52" fmla="*/ 1140 w 4288"/>
                <a:gd name="T53" fmla="*/ 652 h 1197"/>
                <a:gd name="T54" fmla="*/ 1297 w 4288"/>
                <a:gd name="T55" fmla="*/ 631 h 1197"/>
                <a:gd name="T56" fmla="*/ 1386 w 4288"/>
                <a:gd name="T57" fmla="*/ 788 h 1197"/>
                <a:gd name="T58" fmla="*/ 1622 w 4288"/>
                <a:gd name="T59" fmla="*/ 672 h 1197"/>
                <a:gd name="T60" fmla="*/ 1604 w 4288"/>
                <a:gd name="T61" fmla="*/ 780 h 1197"/>
                <a:gd name="T62" fmla="*/ 1510 w 4288"/>
                <a:gd name="T63" fmla="*/ 697 h 1197"/>
                <a:gd name="T64" fmla="*/ 139 w 4288"/>
                <a:gd name="T65" fmla="*/ 1019 h 1197"/>
                <a:gd name="T66" fmla="*/ 121 w 4288"/>
                <a:gd name="T67" fmla="*/ 1126 h 1197"/>
                <a:gd name="T68" fmla="*/ 27 w 4288"/>
                <a:gd name="T69" fmla="*/ 1043 h 1197"/>
                <a:gd name="T70" fmla="*/ 287 w 4288"/>
                <a:gd name="T71" fmla="*/ 1135 h 1197"/>
                <a:gd name="T72" fmla="*/ 353 w 4288"/>
                <a:gd name="T73" fmla="*/ 1149 h 1197"/>
                <a:gd name="T74" fmla="*/ 443 w 4288"/>
                <a:gd name="T75" fmla="*/ 978 h 1197"/>
                <a:gd name="T76" fmla="*/ 444 w 4288"/>
                <a:gd name="T77" fmla="*/ 1125 h 1197"/>
                <a:gd name="T78" fmla="*/ 453 w 4288"/>
                <a:gd name="T79" fmla="*/ 1096 h 1197"/>
                <a:gd name="T80" fmla="*/ 421 w 4288"/>
                <a:gd name="T81" fmla="*/ 995 h 1197"/>
                <a:gd name="T82" fmla="*/ 535 w 4288"/>
                <a:gd name="T83" fmla="*/ 948 h 1197"/>
                <a:gd name="T84" fmla="*/ 650 w 4288"/>
                <a:gd name="T85" fmla="*/ 1008 h 1197"/>
                <a:gd name="T86" fmla="*/ 660 w 4288"/>
                <a:gd name="T87" fmla="*/ 979 h 1197"/>
                <a:gd name="T88" fmla="*/ 804 w 4288"/>
                <a:gd name="T89" fmla="*/ 1085 h 1197"/>
                <a:gd name="T90" fmla="*/ 780 w 4288"/>
                <a:gd name="T91" fmla="*/ 1021 h 1197"/>
                <a:gd name="T92" fmla="*/ 868 w 4288"/>
                <a:gd name="T93" fmla="*/ 997 h 1197"/>
                <a:gd name="T94" fmla="*/ 977 w 4288"/>
                <a:gd name="T95" fmla="*/ 1085 h 1197"/>
                <a:gd name="T96" fmla="*/ 952 w 4288"/>
                <a:gd name="T97" fmla="*/ 1021 h 1197"/>
                <a:gd name="T98" fmla="*/ 1040 w 4288"/>
                <a:gd name="T99" fmla="*/ 997 h 1197"/>
                <a:gd name="T100" fmla="*/ 1182 w 4288"/>
                <a:gd name="T101" fmla="*/ 1002 h 1197"/>
                <a:gd name="T102" fmla="*/ 1127 w 4288"/>
                <a:gd name="T103" fmla="*/ 1135 h 1197"/>
                <a:gd name="T104" fmla="*/ 1238 w 4288"/>
                <a:gd name="T105" fmla="*/ 1135 h 1197"/>
                <a:gd name="T106" fmla="*/ 1415 w 4288"/>
                <a:gd name="T107" fmla="*/ 1135 h 1197"/>
                <a:gd name="T108" fmla="*/ 1481 w 4288"/>
                <a:gd name="T109" fmla="*/ 1149 h 1197"/>
                <a:gd name="T110" fmla="*/ 1571 w 4288"/>
                <a:gd name="T111" fmla="*/ 978 h 1197"/>
                <a:gd name="T112" fmla="*/ 1572 w 4288"/>
                <a:gd name="T113" fmla="*/ 1125 h 1197"/>
                <a:gd name="T114" fmla="*/ 1581 w 4288"/>
                <a:gd name="T115" fmla="*/ 1096 h 1197"/>
                <a:gd name="T116" fmla="*/ 1549 w 4288"/>
                <a:gd name="T117" fmla="*/ 995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88" h="1197">
                  <a:moveTo>
                    <a:pt x="4287" y="24"/>
                  </a:moveTo>
                  <a:cubicBezTo>
                    <a:pt x="4287" y="24"/>
                    <a:pt x="4288" y="102"/>
                    <a:pt x="4287" y="196"/>
                  </a:cubicBezTo>
                  <a:cubicBezTo>
                    <a:pt x="4287" y="264"/>
                    <a:pt x="4287" y="341"/>
                    <a:pt x="4287" y="402"/>
                  </a:cubicBezTo>
                  <a:cubicBezTo>
                    <a:pt x="4287" y="469"/>
                    <a:pt x="4284" y="474"/>
                    <a:pt x="4282" y="519"/>
                  </a:cubicBezTo>
                  <a:cubicBezTo>
                    <a:pt x="4280" y="565"/>
                    <a:pt x="4271" y="642"/>
                    <a:pt x="4256" y="695"/>
                  </a:cubicBezTo>
                  <a:cubicBezTo>
                    <a:pt x="4189" y="927"/>
                    <a:pt x="3986" y="1130"/>
                    <a:pt x="3714" y="1133"/>
                  </a:cubicBezTo>
                  <a:cubicBezTo>
                    <a:pt x="3714" y="1133"/>
                    <a:pt x="3616" y="1134"/>
                    <a:pt x="3557" y="1134"/>
                  </a:cubicBezTo>
                  <a:cubicBezTo>
                    <a:pt x="3481" y="1134"/>
                    <a:pt x="3441" y="1134"/>
                    <a:pt x="3435" y="1134"/>
                  </a:cubicBezTo>
                  <a:cubicBezTo>
                    <a:pt x="3423" y="1134"/>
                    <a:pt x="3413" y="1123"/>
                    <a:pt x="3413" y="1112"/>
                  </a:cubicBezTo>
                  <a:cubicBezTo>
                    <a:pt x="3413" y="1098"/>
                    <a:pt x="3413" y="24"/>
                    <a:pt x="3413" y="24"/>
                  </a:cubicBezTo>
                  <a:cubicBezTo>
                    <a:pt x="3413" y="13"/>
                    <a:pt x="3420" y="0"/>
                    <a:pt x="3436" y="0"/>
                  </a:cubicBezTo>
                  <a:cubicBezTo>
                    <a:pt x="3587" y="0"/>
                    <a:pt x="3587" y="0"/>
                    <a:pt x="3587" y="0"/>
                  </a:cubicBezTo>
                  <a:cubicBezTo>
                    <a:pt x="3602" y="0"/>
                    <a:pt x="3611" y="11"/>
                    <a:pt x="3611" y="24"/>
                  </a:cubicBezTo>
                  <a:cubicBezTo>
                    <a:pt x="3611" y="934"/>
                    <a:pt x="3611" y="934"/>
                    <a:pt x="3611" y="934"/>
                  </a:cubicBezTo>
                  <a:cubicBezTo>
                    <a:pt x="3633" y="934"/>
                    <a:pt x="3649" y="934"/>
                    <a:pt x="3662" y="934"/>
                  </a:cubicBezTo>
                  <a:cubicBezTo>
                    <a:pt x="3715" y="934"/>
                    <a:pt x="3702" y="933"/>
                    <a:pt x="3703" y="933"/>
                  </a:cubicBezTo>
                  <a:cubicBezTo>
                    <a:pt x="3895" y="933"/>
                    <a:pt x="4050" y="789"/>
                    <a:pt x="4081" y="578"/>
                  </a:cubicBezTo>
                  <a:cubicBezTo>
                    <a:pt x="4092" y="503"/>
                    <a:pt x="4094" y="434"/>
                    <a:pt x="4096" y="379"/>
                  </a:cubicBezTo>
                  <a:cubicBezTo>
                    <a:pt x="4098" y="324"/>
                    <a:pt x="4097" y="198"/>
                    <a:pt x="4097" y="198"/>
                  </a:cubicBezTo>
                  <a:cubicBezTo>
                    <a:pt x="4097" y="24"/>
                    <a:pt x="4097" y="24"/>
                    <a:pt x="4097" y="24"/>
                  </a:cubicBezTo>
                  <a:cubicBezTo>
                    <a:pt x="4097" y="9"/>
                    <a:pt x="4106" y="0"/>
                    <a:pt x="4121" y="0"/>
                  </a:cubicBezTo>
                  <a:cubicBezTo>
                    <a:pt x="4264" y="0"/>
                    <a:pt x="4264" y="0"/>
                    <a:pt x="4264" y="0"/>
                  </a:cubicBezTo>
                  <a:cubicBezTo>
                    <a:pt x="4282" y="0"/>
                    <a:pt x="4287" y="9"/>
                    <a:pt x="4287" y="24"/>
                  </a:cubicBezTo>
                  <a:close/>
                  <a:moveTo>
                    <a:pt x="2874" y="1134"/>
                  </a:moveTo>
                  <a:cubicBezTo>
                    <a:pt x="2891" y="1134"/>
                    <a:pt x="2906" y="1124"/>
                    <a:pt x="2906" y="1111"/>
                  </a:cubicBezTo>
                  <a:cubicBezTo>
                    <a:pt x="2906" y="959"/>
                    <a:pt x="2906" y="959"/>
                    <a:pt x="2906" y="959"/>
                  </a:cubicBezTo>
                  <a:cubicBezTo>
                    <a:pt x="2906" y="944"/>
                    <a:pt x="2888" y="935"/>
                    <a:pt x="2875" y="935"/>
                  </a:cubicBezTo>
                  <a:cubicBezTo>
                    <a:pt x="2683" y="935"/>
                    <a:pt x="2683" y="935"/>
                    <a:pt x="2683" y="935"/>
                  </a:cubicBezTo>
                  <a:cubicBezTo>
                    <a:pt x="2576" y="935"/>
                    <a:pt x="2517" y="858"/>
                    <a:pt x="2517" y="781"/>
                  </a:cubicBezTo>
                  <a:cubicBezTo>
                    <a:pt x="2517" y="686"/>
                    <a:pt x="2594" y="627"/>
                    <a:pt x="2683" y="627"/>
                  </a:cubicBezTo>
                  <a:cubicBezTo>
                    <a:pt x="2882" y="627"/>
                    <a:pt x="2882" y="627"/>
                    <a:pt x="2882" y="627"/>
                  </a:cubicBezTo>
                  <a:cubicBezTo>
                    <a:pt x="2901" y="627"/>
                    <a:pt x="2906" y="614"/>
                    <a:pt x="2906" y="603"/>
                  </a:cubicBezTo>
                  <a:cubicBezTo>
                    <a:pt x="2906" y="452"/>
                    <a:pt x="2906" y="452"/>
                    <a:pt x="2906" y="452"/>
                  </a:cubicBezTo>
                  <a:cubicBezTo>
                    <a:pt x="2906" y="436"/>
                    <a:pt x="2896" y="428"/>
                    <a:pt x="2882" y="428"/>
                  </a:cubicBezTo>
                  <a:cubicBezTo>
                    <a:pt x="2882" y="428"/>
                    <a:pt x="2725" y="428"/>
                    <a:pt x="2683" y="428"/>
                  </a:cubicBezTo>
                  <a:cubicBezTo>
                    <a:pt x="2486" y="428"/>
                    <a:pt x="2310" y="540"/>
                    <a:pt x="2310" y="781"/>
                  </a:cubicBezTo>
                  <a:cubicBezTo>
                    <a:pt x="2310" y="956"/>
                    <a:pt x="2438" y="1134"/>
                    <a:pt x="2684" y="1134"/>
                  </a:cubicBezTo>
                  <a:cubicBezTo>
                    <a:pt x="2753" y="1134"/>
                    <a:pt x="2825" y="1134"/>
                    <a:pt x="2874" y="1134"/>
                  </a:cubicBezTo>
                  <a:close/>
                  <a:moveTo>
                    <a:pt x="2810" y="2"/>
                  </a:moveTo>
                  <a:cubicBezTo>
                    <a:pt x="2408" y="2"/>
                    <a:pt x="2408" y="2"/>
                    <a:pt x="2408" y="2"/>
                  </a:cubicBezTo>
                  <a:cubicBezTo>
                    <a:pt x="2393" y="2"/>
                    <a:pt x="2384" y="12"/>
                    <a:pt x="2384" y="24"/>
                  </a:cubicBezTo>
                  <a:cubicBezTo>
                    <a:pt x="2384" y="169"/>
                    <a:pt x="2384" y="169"/>
                    <a:pt x="2384" y="169"/>
                  </a:cubicBezTo>
                  <a:cubicBezTo>
                    <a:pt x="2384" y="186"/>
                    <a:pt x="2395" y="192"/>
                    <a:pt x="2408" y="192"/>
                  </a:cubicBezTo>
                  <a:cubicBezTo>
                    <a:pt x="2408" y="192"/>
                    <a:pt x="2809" y="192"/>
                    <a:pt x="2810" y="192"/>
                  </a:cubicBezTo>
                  <a:cubicBezTo>
                    <a:pt x="2956" y="192"/>
                    <a:pt x="3006" y="259"/>
                    <a:pt x="3006" y="394"/>
                  </a:cubicBezTo>
                  <a:cubicBezTo>
                    <a:pt x="3006" y="1112"/>
                    <a:pt x="3006" y="1112"/>
                    <a:pt x="3006" y="1112"/>
                  </a:cubicBezTo>
                  <a:cubicBezTo>
                    <a:pt x="3006" y="1127"/>
                    <a:pt x="3016" y="1134"/>
                    <a:pt x="3030" y="1134"/>
                  </a:cubicBezTo>
                  <a:cubicBezTo>
                    <a:pt x="3182" y="1134"/>
                    <a:pt x="3182" y="1134"/>
                    <a:pt x="3182" y="1134"/>
                  </a:cubicBezTo>
                  <a:cubicBezTo>
                    <a:pt x="3200" y="1134"/>
                    <a:pt x="3205" y="1126"/>
                    <a:pt x="3205" y="1111"/>
                  </a:cubicBezTo>
                  <a:cubicBezTo>
                    <a:pt x="3205" y="1111"/>
                    <a:pt x="3204" y="357"/>
                    <a:pt x="3204" y="356"/>
                  </a:cubicBezTo>
                  <a:cubicBezTo>
                    <a:pt x="3204" y="118"/>
                    <a:pt x="3077" y="2"/>
                    <a:pt x="2810" y="2"/>
                  </a:cubicBezTo>
                  <a:close/>
                  <a:moveTo>
                    <a:pt x="2138" y="23"/>
                  </a:moveTo>
                  <a:cubicBezTo>
                    <a:pt x="2138" y="11"/>
                    <a:pt x="2128" y="1"/>
                    <a:pt x="2115" y="1"/>
                  </a:cubicBezTo>
                  <a:cubicBezTo>
                    <a:pt x="1952" y="1"/>
                    <a:pt x="1952" y="1"/>
                    <a:pt x="1952" y="1"/>
                  </a:cubicBezTo>
                  <a:cubicBezTo>
                    <a:pt x="1940" y="1"/>
                    <a:pt x="1930" y="11"/>
                    <a:pt x="1930" y="23"/>
                  </a:cubicBezTo>
                  <a:cubicBezTo>
                    <a:pt x="1930" y="169"/>
                    <a:pt x="1930" y="169"/>
                    <a:pt x="1930" y="169"/>
                  </a:cubicBezTo>
                  <a:cubicBezTo>
                    <a:pt x="1930" y="182"/>
                    <a:pt x="1940" y="192"/>
                    <a:pt x="1952" y="192"/>
                  </a:cubicBezTo>
                  <a:cubicBezTo>
                    <a:pt x="2115" y="192"/>
                    <a:pt x="2115" y="192"/>
                    <a:pt x="2115" y="192"/>
                  </a:cubicBezTo>
                  <a:cubicBezTo>
                    <a:pt x="2128" y="192"/>
                    <a:pt x="2138" y="182"/>
                    <a:pt x="2138" y="169"/>
                  </a:cubicBezTo>
                  <a:lnTo>
                    <a:pt x="2138" y="23"/>
                  </a:lnTo>
                  <a:close/>
                  <a:moveTo>
                    <a:pt x="2137" y="312"/>
                  </a:moveTo>
                  <a:cubicBezTo>
                    <a:pt x="2137" y="299"/>
                    <a:pt x="2127" y="289"/>
                    <a:pt x="2114" y="289"/>
                  </a:cubicBezTo>
                  <a:cubicBezTo>
                    <a:pt x="1953" y="289"/>
                    <a:pt x="1953" y="289"/>
                    <a:pt x="1953" y="289"/>
                  </a:cubicBezTo>
                  <a:cubicBezTo>
                    <a:pt x="1941" y="289"/>
                    <a:pt x="1931" y="299"/>
                    <a:pt x="1931" y="312"/>
                  </a:cubicBezTo>
                  <a:cubicBezTo>
                    <a:pt x="1931" y="1112"/>
                    <a:pt x="1931" y="1112"/>
                    <a:pt x="1931" y="1112"/>
                  </a:cubicBezTo>
                  <a:cubicBezTo>
                    <a:pt x="1931" y="1124"/>
                    <a:pt x="1941" y="1134"/>
                    <a:pt x="1953" y="1134"/>
                  </a:cubicBezTo>
                  <a:cubicBezTo>
                    <a:pt x="2114" y="1134"/>
                    <a:pt x="2114" y="1134"/>
                    <a:pt x="2114" y="1134"/>
                  </a:cubicBezTo>
                  <a:cubicBezTo>
                    <a:pt x="2127" y="1134"/>
                    <a:pt x="2137" y="1124"/>
                    <a:pt x="2137" y="1112"/>
                  </a:cubicBezTo>
                  <a:lnTo>
                    <a:pt x="2137" y="312"/>
                  </a:lnTo>
                  <a:close/>
                  <a:moveTo>
                    <a:pt x="177" y="788"/>
                  </a:moveTo>
                  <a:cubicBezTo>
                    <a:pt x="202" y="788"/>
                    <a:pt x="202" y="788"/>
                    <a:pt x="202" y="788"/>
                  </a:cubicBezTo>
                  <a:cubicBezTo>
                    <a:pt x="202" y="686"/>
                    <a:pt x="202" y="686"/>
                    <a:pt x="202" y="686"/>
                  </a:cubicBezTo>
                  <a:cubicBezTo>
                    <a:pt x="202" y="677"/>
                    <a:pt x="201" y="669"/>
                    <a:pt x="199" y="661"/>
                  </a:cubicBezTo>
                  <a:cubicBezTo>
                    <a:pt x="197" y="654"/>
                    <a:pt x="193" y="647"/>
                    <a:pt x="188" y="642"/>
                  </a:cubicBezTo>
                  <a:cubicBezTo>
                    <a:pt x="184" y="637"/>
                    <a:pt x="177" y="633"/>
                    <a:pt x="169" y="630"/>
                  </a:cubicBezTo>
                  <a:cubicBezTo>
                    <a:pt x="162" y="628"/>
                    <a:pt x="152" y="626"/>
                    <a:pt x="141" y="626"/>
                  </a:cubicBezTo>
                  <a:cubicBezTo>
                    <a:pt x="122" y="626"/>
                    <a:pt x="108" y="630"/>
                    <a:pt x="97" y="636"/>
                  </a:cubicBezTo>
                  <a:cubicBezTo>
                    <a:pt x="86" y="643"/>
                    <a:pt x="79" y="653"/>
                    <a:pt x="77" y="668"/>
                  </a:cubicBezTo>
                  <a:cubicBezTo>
                    <a:pt x="101" y="670"/>
                    <a:pt x="101" y="670"/>
                    <a:pt x="101" y="670"/>
                  </a:cubicBezTo>
                  <a:cubicBezTo>
                    <a:pt x="102" y="663"/>
                    <a:pt x="106" y="657"/>
                    <a:pt x="112" y="653"/>
                  </a:cubicBezTo>
                  <a:cubicBezTo>
                    <a:pt x="118" y="649"/>
                    <a:pt x="127" y="647"/>
                    <a:pt x="140" y="647"/>
                  </a:cubicBezTo>
                  <a:cubicBezTo>
                    <a:pt x="153" y="647"/>
                    <a:pt x="162" y="650"/>
                    <a:pt x="167" y="656"/>
                  </a:cubicBezTo>
                  <a:cubicBezTo>
                    <a:pt x="173" y="662"/>
                    <a:pt x="176" y="671"/>
                    <a:pt x="176" y="685"/>
                  </a:cubicBezTo>
                  <a:cubicBezTo>
                    <a:pt x="176" y="691"/>
                    <a:pt x="176" y="691"/>
                    <a:pt x="176" y="691"/>
                  </a:cubicBezTo>
                  <a:cubicBezTo>
                    <a:pt x="149" y="692"/>
                    <a:pt x="149" y="692"/>
                    <a:pt x="149" y="692"/>
                  </a:cubicBezTo>
                  <a:cubicBezTo>
                    <a:pt x="139" y="692"/>
                    <a:pt x="129" y="693"/>
                    <a:pt x="119" y="695"/>
                  </a:cubicBezTo>
                  <a:cubicBezTo>
                    <a:pt x="110" y="696"/>
                    <a:pt x="101" y="699"/>
                    <a:pt x="94" y="703"/>
                  </a:cubicBezTo>
                  <a:cubicBezTo>
                    <a:pt x="86" y="707"/>
                    <a:pt x="80" y="712"/>
                    <a:pt x="76" y="719"/>
                  </a:cubicBezTo>
                  <a:cubicBezTo>
                    <a:pt x="71" y="725"/>
                    <a:pt x="69" y="734"/>
                    <a:pt x="69" y="745"/>
                  </a:cubicBezTo>
                  <a:cubicBezTo>
                    <a:pt x="69" y="753"/>
                    <a:pt x="70" y="760"/>
                    <a:pt x="73" y="766"/>
                  </a:cubicBezTo>
                  <a:cubicBezTo>
                    <a:pt x="75" y="771"/>
                    <a:pt x="79" y="776"/>
                    <a:pt x="84" y="780"/>
                  </a:cubicBezTo>
                  <a:cubicBezTo>
                    <a:pt x="88" y="784"/>
                    <a:pt x="94" y="787"/>
                    <a:pt x="101" y="789"/>
                  </a:cubicBezTo>
                  <a:cubicBezTo>
                    <a:pt x="107" y="791"/>
                    <a:pt x="115" y="792"/>
                    <a:pt x="122" y="792"/>
                  </a:cubicBezTo>
                  <a:cubicBezTo>
                    <a:pt x="135" y="792"/>
                    <a:pt x="146" y="789"/>
                    <a:pt x="155" y="785"/>
                  </a:cubicBezTo>
                  <a:cubicBezTo>
                    <a:pt x="164" y="780"/>
                    <a:pt x="171" y="774"/>
                    <a:pt x="177" y="767"/>
                  </a:cubicBezTo>
                  <a:lnTo>
                    <a:pt x="177" y="788"/>
                  </a:lnTo>
                  <a:close/>
                  <a:moveTo>
                    <a:pt x="176" y="727"/>
                  </a:moveTo>
                  <a:cubicBezTo>
                    <a:pt x="176" y="740"/>
                    <a:pt x="172" y="751"/>
                    <a:pt x="163" y="759"/>
                  </a:cubicBezTo>
                  <a:cubicBezTo>
                    <a:pt x="154" y="766"/>
                    <a:pt x="142" y="770"/>
                    <a:pt x="126" y="770"/>
                  </a:cubicBezTo>
                  <a:cubicBezTo>
                    <a:pt x="115" y="770"/>
                    <a:pt x="108" y="768"/>
                    <a:pt x="103" y="763"/>
                  </a:cubicBezTo>
                  <a:cubicBezTo>
                    <a:pt x="98" y="758"/>
                    <a:pt x="96" y="752"/>
                    <a:pt x="96" y="744"/>
                  </a:cubicBezTo>
                  <a:cubicBezTo>
                    <a:pt x="96" y="739"/>
                    <a:pt x="97" y="734"/>
                    <a:pt x="98" y="730"/>
                  </a:cubicBezTo>
                  <a:cubicBezTo>
                    <a:pt x="100" y="726"/>
                    <a:pt x="103" y="723"/>
                    <a:pt x="107" y="720"/>
                  </a:cubicBezTo>
                  <a:cubicBezTo>
                    <a:pt x="111" y="717"/>
                    <a:pt x="117" y="715"/>
                    <a:pt x="124" y="714"/>
                  </a:cubicBezTo>
                  <a:cubicBezTo>
                    <a:pt x="131" y="712"/>
                    <a:pt x="140" y="711"/>
                    <a:pt x="151" y="711"/>
                  </a:cubicBezTo>
                  <a:cubicBezTo>
                    <a:pt x="176" y="710"/>
                    <a:pt x="176" y="710"/>
                    <a:pt x="176" y="710"/>
                  </a:cubicBezTo>
                  <a:lnTo>
                    <a:pt x="176" y="727"/>
                  </a:lnTo>
                  <a:close/>
                  <a:moveTo>
                    <a:pt x="241" y="735"/>
                  </a:moveTo>
                  <a:cubicBezTo>
                    <a:pt x="241" y="755"/>
                    <a:pt x="245" y="769"/>
                    <a:pt x="253" y="779"/>
                  </a:cubicBezTo>
                  <a:cubicBezTo>
                    <a:pt x="261" y="788"/>
                    <a:pt x="274" y="793"/>
                    <a:pt x="291" y="793"/>
                  </a:cubicBezTo>
                  <a:cubicBezTo>
                    <a:pt x="302" y="793"/>
                    <a:pt x="311" y="791"/>
                    <a:pt x="320" y="786"/>
                  </a:cubicBezTo>
                  <a:cubicBezTo>
                    <a:pt x="329" y="782"/>
                    <a:pt x="337" y="774"/>
                    <a:pt x="345" y="764"/>
                  </a:cubicBezTo>
                  <a:cubicBezTo>
                    <a:pt x="345" y="788"/>
                    <a:pt x="345" y="788"/>
                    <a:pt x="345" y="788"/>
                  </a:cubicBezTo>
                  <a:cubicBezTo>
                    <a:pt x="371" y="788"/>
                    <a:pt x="371" y="788"/>
                    <a:pt x="371" y="788"/>
                  </a:cubicBezTo>
                  <a:cubicBezTo>
                    <a:pt x="371" y="631"/>
                    <a:pt x="371" y="631"/>
                    <a:pt x="371" y="631"/>
                  </a:cubicBezTo>
                  <a:cubicBezTo>
                    <a:pt x="345" y="631"/>
                    <a:pt x="345" y="631"/>
                    <a:pt x="345" y="631"/>
                  </a:cubicBezTo>
                  <a:cubicBezTo>
                    <a:pt x="345" y="724"/>
                    <a:pt x="345" y="724"/>
                    <a:pt x="345" y="724"/>
                  </a:cubicBezTo>
                  <a:cubicBezTo>
                    <a:pt x="345" y="732"/>
                    <a:pt x="344" y="739"/>
                    <a:pt x="341" y="744"/>
                  </a:cubicBezTo>
                  <a:cubicBezTo>
                    <a:pt x="338" y="748"/>
                    <a:pt x="334" y="753"/>
                    <a:pt x="329" y="758"/>
                  </a:cubicBezTo>
                  <a:cubicBezTo>
                    <a:pt x="320" y="766"/>
                    <a:pt x="309" y="770"/>
                    <a:pt x="297" y="770"/>
                  </a:cubicBezTo>
                  <a:cubicBezTo>
                    <a:pt x="287" y="770"/>
                    <a:pt x="279" y="767"/>
                    <a:pt x="274" y="761"/>
                  </a:cubicBezTo>
                  <a:cubicBezTo>
                    <a:pt x="269" y="755"/>
                    <a:pt x="267" y="745"/>
                    <a:pt x="267" y="730"/>
                  </a:cubicBezTo>
                  <a:cubicBezTo>
                    <a:pt x="267" y="631"/>
                    <a:pt x="267" y="631"/>
                    <a:pt x="267" y="631"/>
                  </a:cubicBezTo>
                  <a:cubicBezTo>
                    <a:pt x="241" y="631"/>
                    <a:pt x="241" y="631"/>
                    <a:pt x="241" y="631"/>
                  </a:cubicBezTo>
                  <a:lnTo>
                    <a:pt x="241" y="735"/>
                  </a:lnTo>
                  <a:close/>
                  <a:moveTo>
                    <a:pt x="425" y="737"/>
                  </a:moveTo>
                  <a:cubicBezTo>
                    <a:pt x="425" y="745"/>
                    <a:pt x="425" y="752"/>
                    <a:pt x="426" y="759"/>
                  </a:cubicBezTo>
                  <a:cubicBezTo>
                    <a:pt x="428" y="766"/>
                    <a:pt x="430" y="772"/>
                    <a:pt x="433" y="776"/>
                  </a:cubicBezTo>
                  <a:cubicBezTo>
                    <a:pt x="436" y="781"/>
                    <a:pt x="441" y="785"/>
                    <a:pt x="446" y="788"/>
                  </a:cubicBezTo>
                  <a:cubicBezTo>
                    <a:pt x="452" y="790"/>
                    <a:pt x="459" y="792"/>
                    <a:pt x="468" y="792"/>
                  </a:cubicBezTo>
                  <a:cubicBezTo>
                    <a:pt x="474" y="792"/>
                    <a:pt x="480" y="791"/>
                    <a:pt x="485" y="790"/>
                  </a:cubicBezTo>
                  <a:cubicBezTo>
                    <a:pt x="489" y="789"/>
                    <a:pt x="494" y="788"/>
                    <a:pt x="498" y="787"/>
                  </a:cubicBezTo>
                  <a:cubicBezTo>
                    <a:pt x="493" y="766"/>
                    <a:pt x="493" y="766"/>
                    <a:pt x="493" y="766"/>
                  </a:cubicBezTo>
                  <a:cubicBezTo>
                    <a:pt x="490" y="767"/>
                    <a:pt x="487" y="768"/>
                    <a:pt x="484" y="769"/>
                  </a:cubicBezTo>
                  <a:cubicBezTo>
                    <a:pt x="481" y="769"/>
                    <a:pt x="477" y="770"/>
                    <a:pt x="472" y="770"/>
                  </a:cubicBezTo>
                  <a:cubicBezTo>
                    <a:pt x="465" y="770"/>
                    <a:pt x="460" y="767"/>
                    <a:pt x="456" y="763"/>
                  </a:cubicBezTo>
                  <a:cubicBezTo>
                    <a:pt x="453" y="758"/>
                    <a:pt x="451" y="752"/>
                    <a:pt x="451" y="744"/>
                  </a:cubicBezTo>
                  <a:cubicBezTo>
                    <a:pt x="451" y="652"/>
                    <a:pt x="451" y="652"/>
                    <a:pt x="451" y="652"/>
                  </a:cubicBezTo>
                  <a:cubicBezTo>
                    <a:pt x="493" y="652"/>
                    <a:pt x="493" y="652"/>
                    <a:pt x="493" y="652"/>
                  </a:cubicBezTo>
                  <a:cubicBezTo>
                    <a:pt x="493" y="631"/>
                    <a:pt x="493" y="631"/>
                    <a:pt x="493" y="631"/>
                  </a:cubicBezTo>
                  <a:cubicBezTo>
                    <a:pt x="451" y="631"/>
                    <a:pt x="451" y="631"/>
                    <a:pt x="451" y="631"/>
                  </a:cubicBezTo>
                  <a:cubicBezTo>
                    <a:pt x="451" y="588"/>
                    <a:pt x="451" y="588"/>
                    <a:pt x="451" y="588"/>
                  </a:cubicBezTo>
                  <a:cubicBezTo>
                    <a:pt x="425" y="588"/>
                    <a:pt x="425" y="588"/>
                    <a:pt x="425" y="588"/>
                  </a:cubicBezTo>
                  <a:cubicBezTo>
                    <a:pt x="425" y="631"/>
                    <a:pt x="425" y="631"/>
                    <a:pt x="425" y="631"/>
                  </a:cubicBezTo>
                  <a:cubicBezTo>
                    <a:pt x="400" y="631"/>
                    <a:pt x="400" y="631"/>
                    <a:pt x="400" y="631"/>
                  </a:cubicBezTo>
                  <a:cubicBezTo>
                    <a:pt x="400" y="652"/>
                    <a:pt x="400" y="652"/>
                    <a:pt x="400" y="652"/>
                  </a:cubicBezTo>
                  <a:cubicBezTo>
                    <a:pt x="425" y="652"/>
                    <a:pt x="425" y="652"/>
                    <a:pt x="425" y="652"/>
                  </a:cubicBezTo>
                  <a:lnTo>
                    <a:pt x="425" y="737"/>
                  </a:lnTo>
                  <a:close/>
                  <a:moveTo>
                    <a:pt x="625" y="787"/>
                  </a:moveTo>
                  <a:cubicBezTo>
                    <a:pt x="635" y="783"/>
                    <a:pt x="643" y="778"/>
                    <a:pt x="650" y="770"/>
                  </a:cubicBezTo>
                  <a:cubicBezTo>
                    <a:pt x="656" y="763"/>
                    <a:pt x="661" y="754"/>
                    <a:pt x="665" y="744"/>
                  </a:cubicBezTo>
                  <a:cubicBezTo>
                    <a:pt x="668" y="734"/>
                    <a:pt x="670" y="722"/>
                    <a:pt x="670" y="709"/>
                  </a:cubicBezTo>
                  <a:cubicBezTo>
                    <a:pt x="670" y="696"/>
                    <a:pt x="668" y="685"/>
                    <a:pt x="665" y="675"/>
                  </a:cubicBezTo>
                  <a:cubicBezTo>
                    <a:pt x="661" y="665"/>
                    <a:pt x="656" y="656"/>
                    <a:pt x="650" y="649"/>
                  </a:cubicBezTo>
                  <a:cubicBezTo>
                    <a:pt x="643" y="642"/>
                    <a:pt x="635" y="636"/>
                    <a:pt x="626" y="632"/>
                  </a:cubicBezTo>
                  <a:cubicBezTo>
                    <a:pt x="617" y="628"/>
                    <a:pt x="606" y="626"/>
                    <a:pt x="594" y="626"/>
                  </a:cubicBezTo>
                  <a:cubicBezTo>
                    <a:pt x="583" y="626"/>
                    <a:pt x="572" y="628"/>
                    <a:pt x="563" y="632"/>
                  </a:cubicBezTo>
                  <a:cubicBezTo>
                    <a:pt x="553" y="636"/>
                    <a:pt x="545" y="642"/>
                    <a:pt x="539" y="649"/>
                  </a:cubicBezTo>
                  <a:cubicBezTo>
                    <a:pt x="532" y="656"/>
                    <a:pt x="527" y="665"/>
                    <a:pt x="523" y="676"/>
                  </a:cubicBezTo>
                  <a:cubicBezTo>
                    <a:pt x="520" y="686"/>
                    <a:pt x="518" y="697"/>
                    <a:pt x="518" y="710"/>
                  </a:cubicBezTo>
                  <a:cubicBezTo>
                    <a:pt x="518" y="723"/>
                    <a:pt x="520" y="735"/>
                    <a:pt x="523" y="745"/>
                  </a:cubicBezTo>
                  <a:cubicBezTo>
                    <a:pt x="526" y="755"/>
                    <a:pt x="531" y="764"/>
                    <a:pt x="538" y="771"/>
                  </a:cubicBezTo>
                  <a:cubicBezTo>
                    <a:pt x="544" y="778"/>
                    <a:pt x="552" y="784"/>
                    <a:pt x="562" y="787"/>
                  </a:cubicBezTo>
                  <a:cubicBezTo>
                    <a:pt x="571" y="791"/>
                    <a:pt x="581" y="793"/>
                    <a:pt x="593" y="793"/>
                  </a:cubicBezTo>
                  <a:cubicBezTo>
                    <a:pt x="605" y="793"/>
                    <a:pt x="616" y="791"/>
                    <a:pt x="625" y="787"/>
                  </a:cubicBezTo>
                  <a:close/>
                  <a:moveTo>
                    <a:pt x="572" y="767"/>
                  </a:moveTo>
                  <a:cubicBezTo>
                    <a:pt x="566" y="764"/>
                    <a:pt x="561" y="759"/>
                    <a:pt x="557" y="754"/>
                  </a:cubicBezTo>
                  <a:cubicBezTo>
                    <a:pt x="553" y="749"/>
                    <a:pt x="551" y="742"/>
                    <a:pt x="549" y="735"/>
                  </a:cubicBezTo>
                  <a:cubicBezTo>
                    <a:pt x="547" y="727"/>
                    <a:pt x="546" y="719"/>
                    <a:pt x="546" y="710"/>
                  </a:cubicBezTo>
                  <a:cubicBezTo>
                    <a:pt x="546" y="701"/>
                    <a:pt x="547" y="692"/>
                    <a:pt x="549" y="685"/>
                  </a:cubicBezTo>
                  <a:cubicBezTo>
                    <a:pt x="551" y="677"/>
                    <a:pt x="553" y="671"/>
                    <a:pt x="557" y="665"/>
                  </a:cubicBezTo>
                  <a:cubicBezTo>
                    <a:pt x="561" y="660"/>
                    <a:pt x="566" y="656"/>
                    <a:pt x="572" y="653"/>
                  </a:cubicBezTo>
                  <a:cubicBezTo>
                    <a:pt x="578" y="650"/>
                    <a:pt x="585" y="648"/>
                    <a:pt x="594" y="648"/>
                  </a:cubicBezTo>
                  <a:cubicBezTo>
                    <a:pt x="602" y="648"/>
                    <a:pt x="609" y="650"/>
                    <a:pt x="615" y="653"/>
                  </a:cubicBezTo>
                  <a:cubicBezTo>
                    <a:pt x="622" y="656"/>
                    <a:pt x="627" y="660"/>
                    <a:pt x="630" y="665"/>
                  </a:cubicBezTo>
                  <a:cubicBezTo>
                    <a:pt x="634" y="671"/>
                    <a:pt x="637" y="677"/>
                    <a:pt x="639" y="685"/>
                  </a:cubicBezTo>
                  <a:cubicBezTo>
                    <a:pt x="641" y="692"/>
                    <a:pt x="642" y="700"/>
                    <a:pt x="642" y="709"/>
                  </a:cubicBezTo>
                  <a:cubicBezTo>
                    <a:pt x="642" y="718"/>
                    <a:pt x="641" y="727"/>
                    <a:pt x="639" y="734"/>
                  </a:cubicBezTo>
                  <a:cubicBezTo>
                    <a:pt x="637" y="742"/>
                    <a:pt x="634" y="749"/>
                    <a:pt x="630" y="754"/>
                  </a:cubicBezTo>
                  <a:cubicBezTo>
                    <a:pt x="627" y="759"/>
                    <a:pt x="622" y="764"/>
                    <a:pt x="615" y="767"/>
                  </a:cubicBezTo>
                  <a:cubicBezTo>
                    <a:pt x="609" y="770"/>
                    <a:pt x="602" y="771"/>
                    <a:pt x="594" y="771"/>
                  </a:cubicBezTo>
                  <a:cubicBezTo>
                    <a:pt x="585" y="771"/>
                    <a:pt x="578" y="770"/>
                    <a:pt x="572" y="767"/>
                  </a:cubicBezTo>
                  <a:close/>
                  <a:moveTo>
                    <a:pt x="707" y="788"/>
                  </a:moveTo>
                  <a:cubicBezTo>
                    <a:pt x="734" y="788"/>
                    <a:pt x="734" y="788"/>
                    <a:pt x="734" y="788"/>
                  </a:cubicBezTo>
                  <a:cubicBezTo>
                    <a:pt x="734" y="695"/>
                    <a:pt x="734" y="695"/>
                    <a:pt x="734" y="695"/>
                  </a:cubicBezTo>
                  <a:cubicBezTo>
                    <a:pt x="734" y="686"/>
                    <a:pt x="735" y="679"/>
                    <a:pt x="739" y="674"/>
                  </a:cubicBezTo>
                  <a:cubicBezTo>
                    <a:pt x="742" y="669"/>
                    <a:pt x="745" y="665"/>
                    <a:pt x="748" y="662"/>
                  </a:cubicBezTo>
                  <a:cubicBezTo>
                    <a:pt x="758" y="653"/>
                    <a:pt x="767" y="649"/>
                    <a:pt x="778" y="649"/>
                  </a:cubicBezTo>
                  <a:cubicBezTo>
                    <a:pt x="787" y="649"/>
                    <a:pt x="793" y="652"/>
                    <a:pt x="798" y="657"/>
                  </a:cubicBezTo>
                  <a:cubicBezTo>
                    <a:pt x="803" y="663"/>
                    <a:pt x="805" y="672"/>
                    <a:pt x="805" y="686"/>
                  </a:cubicBezTo>
                  <a:cubicBezTo>
                    <a:pt x="805" y="788"/>
                    <a:pt x="805" y="788"/>
                    <a:pt x="805" y="788"/>
                  </a:cubicBezTo>
                  <a:cubicBezTo>
                    <a:pt x="832" y="788"/>
                    <a:pt x="832" y="788"/>
                    <a:pt x="832" y="788"/>
                  </a:cubicBezTo>
                  <a:cubicBezTo>
                    <a:pt x="832" y="689"/>
                    <a:pt x="832" y="689"/>
                    <a:pt x="832" y="689"/>
                  </a:cubicBezTo>
                  <a:cubicBezTo>
                    <a:pt x="832" y="683"/>
                    <a:pt x="833" y="677"/>
                    <a:pt x="836" y="673"/>
                  </a:cubicBezTo>
                  <a:cubicBezTo>
                    <a:pt x="838" y="668"/>
                    <a:pt x="842" y="664"/>
                    <a:pt x="846" y="660"/>
                  </a:cubicBezTo>
                  <a:cubicBezTo>
                    <a:pt x="851" y="656"/>
                    <a:pt x="855" y="653"/>
                    <a:pt x="861" y="652"/>
                  </a:cubicBezTo>
                  <a:cubicBezTo>
                    <a:pt x="866" y="650"/>
                    <a:pt x="870" y="649"/>
                    <a:pt x="875" y="649"/>
                  </a:cubicBezTo>
                  <a:cubicBezTo>
                    <a:pt x="880" y="649"/>
                    <a:pt x="884" y="650"/>
                    <a:pt x="887" y="651"/>
                  </a:cubicBezTo>
                  <a:cubicBezTo>
                    <a:pt x="890" y="652"/>
                    <a:pt x="893" y="654"/>
                    <a:pt x="896" y="657"/>
                  </a:cubicBezTo>
                  <a:cubicBezTo>
                    <a:pt x="898" y="659"/>
                    <a:pt x="900" y="663"/>
                    <a:pt x="901" y="668"/>
                  </a:cubicBezTo>
                  <a:cubicBezTo>
                    <a:pt x="902" y="673"/>
                    <a:pt x="903" y="679"/>
                    <a:pt x="903" y="686"/>
                  </a:cubicBezTo>
                  <a:cubicBezTo>
                    <a:pt x="903" y="788"/>
                    <a:pt x="903" y="788"/>
                    <a:pt x="903" y="788"/>
                  </a:cubicBezTo>
                  <a:cubicBezTo>
                    <a:pt x="929" y="788"/>
                    <a:pt x="929" y="788"/>
                    <a:pt x="929" y="788"/>
                  </a:cubicBezTo>
                  <a:cubicBezTo>
                    <a:pt x="929" y="680"/>
                    <a:pt x="929" y="680"/>
                    <a:pt x="929" y="680"/>
                  </a:cubicBezTo>
                  <a:cubicBezTo>
                    <a:pt x="929" y="661"/>
                    <a:pt x="925" y="647"/>
                    <a:pt x="917" y="639"/>
                  </a:cubicBezTo>
                  <a:cubicBezTo>
                    <a:pt x="908" y="631"/>
                    <a:pt x="896" y="626"/>
                    <a:pt x="881" y="626"/>
                  </a:cubicBezTo>
                  <a:cubicBezTo>
                    <a:pt x="871" y="626"/>
                    <a:pt x="861" y="629"/>
                    <a:pt x="852" y="634"/>
                  </a:cubicBezTo>
                  <a:cubicBezTo>
                    <a:pt x="843" y="639"/>
                    <a:pt x="835" y="646"/>
                    <a:pt x="827" y="656"/>
                  </a:cubicBezTo>
                  <a:cubicBezTo>
                    <a:pt x="824" y="646"/>
                    <a:pt x="819" y="639"/>
                    <a:pt x="811" y="634"/>
                  </a:cubicBezTo>
                  <a:cubicBezTo>
                    <a:pt x="804" y="629"/>
                    <a:pt x="795" y="626"/>
                    <a:pt x="783" y="626"/>
                  </a:cubicBezTo>
                  <a:cubicBezTo>
                    <a:pt x="774" y="626"/>
                    <a:pt x="765" y="629"/>
                    <a:pt x="757" y="634"/>
                  </a:cubicBezTo>
                  <a:cubicBezTo>
                    <a:pt x="748" y="638"/>
                    <a:pt x="741" y="646"/>
                    <a:pt x="734" y="655"/>
                  </a:cubicBezTo>
                  <a:cubicBezTo>
                    <a:pt x="734" y="631"/>
                    <a:pt x="734" y="631"/>
                    <a:pt x="734" y="631"/>
                  </a:cubicBezTo>
                  <a:cubicBezTo>
                    <a:pt x="707" y="631"/>
                    <a:pt x="707" y="631"/>
                    <a:pt x="707" y="631"/>
                  </a:cubicBezTo>
                  <a:lnTo>
                    <a:pt x="707" y="788"/>
                  </a:lnTo>
                  <a:close/>
                  <a:moveTo>
                    <a:pt x="1073" y="787"/>
                  </a:moveTo>
                  <a:cubicBezTo>
                    <a:pt x="1083" y="783"/>
                    <a:pt x="1091" y="778"/>
                    <a:pt x="1097" y="770"/>
                  </a:cubicBezTo>
                  <a:cubicBezTo>
                    <a:pt x="1104" y="763"/>
                    <a:pt x="1109" y="754"/>
                    <a:pt x="1113" y="744"/>
                  </a:cubicBezTo>
                  <a:cubicBezTo>
                    <a:pt x="1116" y="734"/>
                    <a:pt x="1118" y="722"/>
                    <a:pt x="1118" y="709"/>
                  </a:cubicBezTo>
                  <a:cubicBezTo>
                    <a:pt x="1118" y="696"/>
                    <a:pt x="1116" y="685"/>
                    <a:pt x="1113" y="675"/>
                  </a:cubicBezTo>
                  <a:cubicBezTo>
                    <a:pt x="1109" y="665"/>
                    <a:pt x="1104" y="656"/>
                    <a:pt x="1098" y="649"/>
                  </a:cubicBezTo>
                  <a:cubicBezTo>
                    <a:pt x="1091" y="642"/>
                    <a:pt x="1083" y="636"/>
                    <a:pt x="1074" y="632"/>
                  </a:cubicBezTo>
                  <a:cubicBezTo>
                    <a:pt x="1065" y="628"/>
                    <a:pt x="1054" y="626"/>
                    <a:pt x="1042" y="626"/>
                  </a:cubicBezTo>
                  <a:cubicBezTo>
                    <a:pt x="1031" y="626"/>
                    <a:pt x="1020" y="628"/>
                    <a:pt x="1011" y="632"/>
                  </a:cubicBezTo>
                  <a:cubicBezTo>
                    <a:pt x="1001" y="636"/>
                    <a:pt x="993" y="642"/>
                    <a:pt x="987" y="649"/>
                  </a:cubicBezTo>
                  <a:cubicBezTo>
                    <a:pt x="980" y="656"/>
                    <a:pt x="975" y="665"/>
                    <a:pt x="971" y="676"/>
                  </a:cubicBezTo>
                  <a:cubicBezTo>
                    <a:pt x="968" y="686"/>
                    <a:pt x="966" y="697"/>
                    <a:pt x="966" y="710"/>
                  </a:cubicBezTo>
                  <a:cubicBezTo>
                    <a:pt x="966" y="723"/>
                    <a:pt x="967" y="735"/>
                    <a:pt x="971" y="745"/>
                  </a:cubicBezTo>
                  <a:cubicBezTo>
                    <a:pt x="974" y="755"/>
                    <a:pt x="979" y="764"/>
                    <a:pt x="986" y="771"/>
                  </a:cubicBezTo>
                  <a:cubicBezTo>
                    <a:pt x="992" y="778"/>
                    <a:pt x="1000" y="784"/>
                    <a:pt x="1009" y="787"/>
                  </a:cubicBezTo>
                  <a:cubicBezTo>
                    <a:pt x="1019" y="791"/>
                    <a:pt x="1029" y="793"/>
                    <a:pt x="1041" y="793"/>
                  </a:cubicBezTo>
                  <a:cubicBezTo>
                    <a:pt x="1053" y="793"/>
                    <a:pt x="1064" y="791"/>
                    <a:pt x="1073" y="787"/>
                  </a:cubicBezTo>
                  <a:close/>
                  <a:moveTo>
                    <a:pt x="1020" y="767"/>
                  </a:moveTo>
                  <a:cubicBezTo>
                    <a:pt x="1014" y="764"/>
                    <a:pt x="1009" y="759"/>
                    <a:pt x="1005" y="754"/>
                  </a:cubicBezTo>
                  <a:cubicBezTo>
                    <a:pt x="1001" y="749"/>
                    <a:pt x="998" y="742"/>
                    <a:pt x="997" y="735"/>
                  </a:cubicBezTo>
                  <a:cubicBezTo>
                    <a:pt x="995" y="727"/>
                    <a:pt x="994" y="719"/>
                    <a:pt x="994" y="710"/>
                  </a:cubicBezTo>
                  <a:cubicBezTo>
                    <a:pt x="994" y="701"/>
                    <a:pt x="995" y="692"/>
                    <a:pt x="997" y="685"/>
                  </a:cubicBezTo>
                  <a:cubicBezTo>
                    <a:pt x="998" y="677"/>
                    <a:pt x="1001" y="671"/>
                    <a:pt x="1005" y="665"/>
                  </a:cubicBezTo>
                  <a:cubicBezTo>
                    <a:pt x="1009" y="660"/>
                    <a:pt x="1014" y="656"/>
                    <a:pt x="1020" y="653"/>
                  </a:cubicBezTo>
                  <a:cubicBezTo>
                    <a:pt x="1026" y="650"/>
                    <a:pt x="1033" y="648"/>
                    <a:pt x="1042" y="648"/>
                  </a:cubicBezTo>
                  <a:cubicBezTo>
                    <a:pt x="1050" y="648"/>
                    <a:pt x="1057" y="650"/>
                    <a:pt x="1063" y="653"/>
                  </a:cubicBezTo>
                  <a:cubicBezTo>
                    <a:pt x="1069" y="656"/>
                    <a:pt x="1074" y="660"/>
                    <a:pt x="1078" y="665"/>
                  </a:cubicBezTo>
                  <a:cubicBezTo>
                    <a:pt x="1082" y="671"/>
                    <a:pt x="1085" y="677"/>
                    <a:pt x="1087" y="685"/>
                  </a:cubicBezTo>
                  <a:cubicBezTo>
                    <a:pt x="1089" y="692"/>
                    <a:pt x="1090" y="700"/>
                    <a:pt x="1090" y="709"/>
                  </a:cubicBezTo>
                  <a:cubicBezTo>
                    <a:pt x="1090" y="718"/>
                    <a:pt x="1089" y="727"/>
                    <a:pt x="1087" y="734"/>
                  </a:cubicBezTo>
                  <a:cubicBezTo>
                    <a:pt x="1085" y="742"/>
                    <a:pt x="1082" y="749"/>
                    <a:pt x="1078" y="754"/>
                  </a:cubicBezTo>
                  <a:cubicBezTo>
                    <a:pt x="1074" y="759"/>
                    <a:pt x="1069" y="764"/>
                    <a:pt x="1063" y="767"/>
                  </a:cubicBezTo>
                  <a:cubicBezTo>
                    <a:pt x="1057" y="770"/>
                    <a:pt x="1050" y="771"/>
                    <a:pt x="1042" y="771"/>
                  </a:cubicBezTo>
                  <a:cubicBezTo>
                    <a:pt x="1033" y="771"/>
                    <a:pt x="1026" y="770"/>
                    <a:pt x="1020" y="767"/>
                  </a:cubicBezTo>
                  <a:close/>
                  <a:moveTo>
                    <a:pt x="1164" y="737"/>
                  </a:moveTo>
                  <a:cubicBezTo>
                    <a:pt x="1164" y="745"/>
                    <a:pt x="1165" y="752"/>
                    <a:pt x="1166" y="759"/>
                  </a:cubicBezTo>
                  <a:cubicBezTo>
                    <a:pt x="1167" y="766"/>
                    <a:pt x="1169" y="772"/>
                    <a:pt x="1173" y="776"/>
                  </a:cubicBezTo>
                  <a:cubicBezTo>
                    <a:pt x="1176" y="781"/>
                    <a:pt x="1180" y="785"/>
                    <a:pt x="1186" y="788"/>
                  </a:cubicBezTo>
                  <a:cubicBezTo>
                    <a:pt x="1191" y="790"/>
                    <a:pt x="1198" y="792"/>
                    <a:pt x="1207" y="792"/>
                  </a:cubicBezTo>
                  <a:cubicBezTo>
                    <a:pt x="1214" y="792"/>
                    <a:pt x="1219" y="791"/>
                    <a:pt x="1224" y="790"/>
                  </a:cubicBezTo>
                  <a:cubicBezTo>
                    <a:pt x="1229" y="789"/>
                    <a:pt x="1233" y="788"/>
                    <a:pt x="1237" y="787"/>
                  </a:cubicBezTo>
                  <a:cubicBezTo>
                    <a:pt x="1233" y="766"/>
                    <a:pt x="1233" y="766"/>
                    <a:pt x="1233" y="766"/>
                  </a:cubicBezTo>
                  <a:cubicBezTo>
                    <a:pt x="1230" y="767"/>
                    <a:pt x="1227" y="768"/>
                    <a:pt x="1224" y="769"/>
                  </a:cubicBezTo>
                  <a:cubicBezTo>
                    <a:pt x="1220" y="769"/>
                    <a:pt x="1216" y="770"/>
                    <a:pt x="1212" y="770"/>
                  </a:cubicBezTo>
                  <a:cubicBezTo>
                    <a:pt x="1205" y="770"/>
                    <a:pt x="1199" y="767"/>
                    <a:pt x="1196" y="763"/>
                  </a:cubicBezTo>
                  <a:cubicBezTo>
                    <a:pt x="1193" y="758"/>
                    <a:pt x="1191" y="752"/>
                    <a:pt x="1191" y="744"/>
                  </a:cubicBezTo>
                  <a:cubicBezTo>
                    <a:pt x="1191" y="652"/>
                    <a:pt x="1191" y="652"/>
                    <a:pt x="1191" y="652"/>
                  </a:cubicBezTo>
                  <a:cubicBezTo>
                    <a:pt x="1232" y="652"/>
                    <a:pt x="1232" y="652"/>
                    <a:pt x="1232" y="652"/>
                  </a:cubicBezTo>
                  <a:cubicBezTo>
                    <a:pt x="1232" y="631"/>
                    <a:pt x="1232" y="631"/>
                    <a:pt x="1232" y="631"/>
                  </a:cubicBezTo>
                  <a:cubicBezTo>
                    <a:pt x="1191" y="631"/>
                    <a:pt x="1191" y="631"/>
                    <a:pt x="1191" y="631"/>
                  </a:cubicBezTo>
                  <a:cubicBezTo>
                    <a:pt x="1191" y="588"/>
                    <a:pt x="1191" y="588"/>
                    <a:pt x="1191" y="588"/>
                  </a:cubicBezTo>
                  <a:cubicBezTo>
                    <a:pt x="1164" y="588"/>
                    <a:pt x="1164" y="588"/>
                    <a:pt x="1164" y="588"/>
                  </a:cubicBezTo>
                  <a:cubicBezTo>
                    <a:pt x="1164" y="631"/>
                    <a:pt x="1164" y="631"/>
                    <a:pt x="1164" y="631"/>
                  </a:cubicBezTo>
                  <a:cubicBezTo>
                    <a:pt x="1140" y="631"/>
                    <a:pt x="1140" y="631"/>
                    <a:pt x="1140" y="631"/>
                  </a:cubicBezTo>
                  <a:cubicBezTo>
                    <a:pt x="1140" y="652"/>
                    <a:pt x="1140" y="652"/>
                    <a:pt x="1140" y="652"/>
                  </a:cubicBezTo>
                  <a:cubicBezTo>
                    <a:pt x="1164" y="652"/>
                    <a:pt x="1164" y="652"/>
                    <a:pt x="1164" y="652"/>
                  </a:cubicBezTo>
                  <a:lnTo>
                    <a:pt x="1164" y="737"/>
                  </a:lnTo>
                  <a:close/>
                  <a:moveTo>
                    <a:pt x="1270" y="602"/>
                  </a:moveTo>
                  <a:cubicBezTo>
                    <a:pt x="1298" y="602"/>
                    <a:pt x="1298" y="602"/>
                    <a:pt x="1298" y="602"/>
                  </a:cubicBezTo>
                  <a:cubicBezTo>
                    <a:pt x="1298" y="571"/>
                    <a:pt x="1298" y="571"/>
                    <a:pt x="1298" y="571"/>
                  </a:cubicBezTo>
                  <a:cubicBezTo>
                    <a:pt x="1270" y="571"/>
                    <a:pt x="1270" y="571"/>
                    <a:pt x="1270" y="571"/>
                  </a:cubicBezTo>
                  <a:lnTo>
                    <a:pt x="1270" y="602"/>
                  </a:lnTo>
                  <a:close/>
                  <a:moveTo>
                    <a:pt x="1270" y="788"/>
                  </a:moveTo>
                  <a:cubicBezTo>
                    <a:pt x="1297" y="788"/>
                    <a:pt x="1297" y="788"/>
                    <a:pt x="1297" y="788"/>
                  </a:cubicBezTo>
                  <a:cubicBezTo>
                    <a:pt x="1297" y="631"/>
                    <a:pt x="1297" y="631"/>
                    <a:pt x="1297" y="631"/>
                  </a:cubicBezTo>
                  <a:cubicBezTo>
                    <a:pt x="1270" y="631"/>
                    <a:pt x="1270" y="631"/>
                    <a:pt x="1270" y="631"/>
                  </a:cubicBezTo>
                  <a:lnTo>
                    <a:pt x="1270" y="788"/>
                  </a:lnTo>
                  <a:close/>
                  <a:moveTo>
                    <a:pt x="1386" y="788"/>
                  </a:moveTo>
                  <a:cubicBezTo>
                    <a:pt x="1414" y="788"/>
                    <a:pt x="1414" y="788"/>
                    <a:pt x="1414" y="788"/>
                  </a:cubicBezTo>
                  <a:cubicBezTo>
                    <a:pt x="1477" y="631"/>
                    <a:pt x="1477" y="631"/>
                    <a:pt x="1477" y="631"/>
                  </a:cubicBezTo>
                  <a:cubicBezTo>
                    <a:pt x="1448" y="631"/>
                    <a:pt x="1448" y="631"/>
                    <a:pt x="1448" y="631"/>
                  </a:cubicBezTo>
                  <a:cubicBezTo>
                    <a:pt x="1401" y="759"/>
                    <a:pt x="1401" y="759"/>
                    <a:pt x="1401" y="759"/>
                  </a:cubicBezTo>
                  <a:cubicBezTo>
                    <a:pt x="1354" y="631"/>
                    <a:pt x="1354" y="631"/>
                    <a:pt x="1354" y="631"/>
                  </a:cubicBezTo>
                  <a:cubicBezTo>
                    <a:pt x="1323" y="631"/>
                    <a:pt x="1323" y="631"/>
                    <a:pt x="1323" y="631"/>
                  </a:cubicBezTo>
                  <a:lnTo>
                    <a:pt x="1386" y="788"/>
                  </a:lnTo>
                  <a:close/>
                  <a:moveTo>
                    <a:pt x="1598" y="744"/>
                  </a:moveTo>
                  <a:cubicBezTo>
                    <a:pt x="1596" y="753"/>
                    <a:pt x="1592" y="760"/>
                    <a:pt x="1586" y="764"/>
                  </a:cubicBezTo>
                  <a:cubicBezTo>
                    <a:pt x="1580" y="769"/>
                    <a:pt x="1570" y="772"/>
                    <a:pt x="1557" y="772"/>
                  </a:cubicBezTo>
                  <a:cubicBezTo>
                    <a:pt x="1549" y="772"/>
                    <a:pt x="1543" y="771"/>
                    <a:pt x="1537" y="768"/>
                  </a:cubicBezTo>
                  <a:cubicBezTo>
                    <a:pt x="1531" y="765"/>
                    <a:pt x="1526" y="761"/>
                    <a:pt x="1522" y="756"/>
                  </a:cubicBezTo>
                  <a:cubicBezTo>
                    <a:pt x="1518" y="751"/>
                    <a:pt x="1515" y="745"/>
                    <a:pt x="1513" y="738"/>
                  </a:cubicBezTo>
                  <a:cubicBezTo>
                    <a:pt x="1511" y="732"/>
                    <a:pt x="1510" y="724"/>
                    <a:pt x="1510" y="716"/>
                  </a:cubicBezTo>
                  <a:cubicBezTo>
                    <a:pt x="1626" y="716"/>
                    <a:pt x="1626" y="716"/>
                    <a:pt x="1626" y="716"/>
                  </a:cubicBezTo>
                  <a:cubicBezTo>
                    <a:pt x="1626" y="703"/>
                    <a:pt x="1626" y="703"/>
                    <a:pt x="1626" y="703"/>
                  </a:cubicBezTo>
                  <a:cubicBezTo>
                    <a:pt x="1626" y="692"/>
                    <a:pt x="1625" y="682"/>
                    <a:pt x="1622" y="672"/>
                  </a:cubicBezTo>
                  <a:cubicBezTo>
                    <a:pt x="1619" y="663"/>
                    <a:pt x="1615" y="655"/>
                    <a:pt x="1610" y="648"/>
                  </a:cubicBezTo>
                  <a:cubicBezTo>
                    <a:pt x="1604" y="641"/>
                    <a:pt x="1597" y="636"/>
                    <a:pt x="1588" y="632"/>
                  </a:cubicBezTo>
                  <a:cubicBezTo>
                    <a:pt x="1580" y="628"/>
                    <a:pt x="1569" y="626"/>
                    <a:pt x="1557" y="626"/>
                  </a:cubicBezTo>
                  <a:cubicBezTo>
                    <a:pt x="1546" y="626"/>
                    <a:pt x="1536" y="628"/>
                    <a:pt x="1527" y="632"/>
                  </a:cubicBezTo>
                  <a:cubicBezTo>
                    <a:pt x="1518" y="636"/>
                    <a:pt x="1510" y="641"/>
                    <a:pt x="1504" y="648"/>
                  </a:cubicBezTo>
                  <a:cubicBezTo>
                    <a:pt x="1497" y="655"/>
                    <a:pt x="1492" y="664"/>
                    <a:pt x="1488" y="675"/>
                  </a:cubicBezTo>
                  <a:cubicBezTo>
                    <a:pt x="1485" y="685"/>
                    <a:pt x="1483" y="697"/>
                    <a:pt x="1483" y="711"/>
                  </a:cubicBezTo>
                  <a:cubicBezTo>
                    <a:pt x="1483" y="737"/>
                    <a:pt x="1489" y="757"/>
                    <a:pt x="1502" y="771"/>
                  </a:cubicBezTo>
                  <a:cubicBezTo>
                    <a:pt x="1515" y="786"/>
                    <a:pt x="1533" y="793"/>
                    <a:pt x="1557" y="793"/>
                  </a:cubicBezTo>
                  <a:cubicBezTo>
                    <a:pt x="1577" y="793"/>
                    <a:pt x="1593" y="789"/>
                    <a:pt x="1604" y="780"/>
                  </a:cubicBezTo>
                  <a:cubicBezTo>
                    <a:pt x="1614" y="771"/>
                    <a:pt x="1621" y="759"/>
                    <a:pt x="1624" y="744"/>
                  </a:cubicBezTo>
                  <a:lnTo>
                    <a:pt x="1598" y="744"/>
                  </a:lnTo>
                  <a:close/>
                  <a:moveTo>
                    <a:pt x="1510" y="697"/>
                  </a:moveTo>
                  <a:cubicBezTo>
                    <a:pt x="1512" y="680"/>
                    <a:pt x="1516" y="668"/>
                    <a:pt x="1524" y="659"/>
                  </a:cubicBezTo>
                  <a:cubicBezTo>
                    <a:pt x="1532" y="651"/>
                    <a:pt x="1543" y="647"/>
                    <a:pt x="1557" y="647"/>
                  </a:cubicBezTo>
                  <a:cubicBezTo>
                    <a:pt x="1564" y="647"/>
                    <a:pt x="1571" y="648"/>
                    <a:pt x="1576" y="650"/>
                  </a:cubicBezTo>
                  <a:cubicBezTo>
                    <a:pt x="1582" y="653"/>
                    <a:pt x="1586" y="656"/>
                    <a:pt x="1590" y="661"/>
                  </a:cubicBezTo>
                  <a:cubicBezTo>
                    <a:pt x="1593" y="665"/>
                    <a:pt x="1596" y="670"/>
                    <a:pt x="1597" y="676"/>
                  </a:cubicBezTo>
                  <a:cubicBezTo>
                    <a:pt x="1599" y="682"/>
                    <a:pt x="1600" y="689"/>
                    <a:pt x="1600" y="697"/>
                  </a:cubicBezTo>
                  <a:lnTo>
                    <a:pt x="1510" y="697"/>
                  </a:lnTo>
                  <a:close/>
                  <a:moveTo>
                    <a:pt x="115" y="1091"/>
                  </a:moveTo>
                  <a:cubicBezTo>
                    <a:pt x="113" y="1099"/>
                    <a:pt x="109" y="1106"/>
                    <a:pt x="103" y="1111"/>
                  </a:cubicBezTo>
                  <a:cubicBezTo>
                    <a:pt x="97" y="1116"/>
                    <a:pt x="87" y="1118"/>
                    <a:pt x="74" y="1118"/>
                  </a:cubicBezTo>
                  <a:cubicBezTo>
                    <a:pt x="66" y="1118"/>
                    <a:pt x="60" y="1117"/>
                    <a:pt x="54" y="1114"/>
                  </a:cubicBezTo>
                  <a:cubicBezTo>
                    <a:pt x="48" y="1111"/>
                    <a:pt x="43" y="1107"/>
                    <a:pt x="39" y="1102"/>
                  </a:cubicBezTo>
                  <a:cubicBezTo>
                    <a:pt x="35" y="1097"/>
                    <a:pt x="32" y="1092"/>
                    <a:pt x="30" y="1085"/>
                  </a:cubicBezTo>
                  <a:cubicBezTo>
                    <a:pt x="28" y="1078"/>
                    <a:pt x="27" y="1071"/>
                    <a:pt x="27" y="1063"/>
                  </a:cubicBezTo>
                  <a:cubicBezTo>
                    <a:pt x="143" y="1063"/>
                    <a:pt x="143" y="1063"/>
                    <a:pt x="143" y="1063"/>
                  </a:cubicBezTo>
                  <a:cubicBezTo>
                    <a:pt x="143" y="1049"/>
                    <a:pt x="143" y="1049"/>
                    <a:pt x="143" y="1049"/>
                  </a:cubicBezTo>
                  <a:cubicBezTo>
                    <a:pt x="143" y="1038"/>
                    <a:pt x="142" y="1028"/>
                    <a:pt x="139" y="1019"/>
                  </a:cubicBezTo>
                  <a:cubicBezTo>
                    <a:pt x="137" y="1009"/>
                    <a:pt x="132" y="1001"/>
                    <a:pt x="127" y="994"/>
                  </a:cubicBezTo>
                  <a:cubicBezTo>
                    <a:pt x="121" y="988"/>
                    <a:pt x="114" y="982"/>
                    <a:pt x="105" y="979"/>
                  </a:cubicBezTo>
                  <a:cubicBezTo>
                    <a:pt x="97" y="975"/>
                    <a:pt x="86" y="973"/>
                    <a:pt x="74" y="973"/>
                  </a:cubicBezTo>
                  <a:cubicBezTo>
                    <a:pt x="63" y="973"/>
                    <a:pt x="53" y="975"/>
                    <a:pt x="44" y="978"/>
                  </a:cubicBezTo>
                  <a:cubicBezTo>
                    <a:pt x="35" y="982"/>
                    <a:pt x="27" y="988"/>
                    <a:pt x="21" y="995"/>
                  </a:cubicBezTo>
                  <a:cubicBezTo>
                    <a:pt x="14" y="1002"/>
                    <a:pt x="9" y="1011"/>
                    <a:pt x="5" y="1021"/>
                  </a:cubicBezTo>
                  <a:cubicBezTo>
                    <a:pt x="2" y="1032"/>
                    <a:pt x="0" y="1044"/>
                    <a:pt x="0" y="1057"/>
                  </a:cubicBezTo>
                  <a:cubicBezTo>
                    <a:pt x="0" y="1083"/>
                    <a:pt x="6" y="1103"/>
                    <a:pt x="19" y="1118"/>
                  </a:cubicBezTo>
                  <a:cubicBezTo>
                    <a:pt x="32" y="1132"/>
                    <a:pt x="50" y="1140"/>
                    <a:pt x="74" y="1140"/>
                  </a:cubicBezTo>
                  <a:cubicBezTo>
                    <a:pt x="94" y="1140"/>
                    <a:pt x="110" y="1135"/>
                    <a:pt x="121" y="1126"/>
                  </a:cubicBezTo>
                  <a:cubicBezTo>
                    <a:pt x="132" y="1118"/>
                    <a:pt x="138" y="1106"/>
                    <a:pt x="141" y="1091"/>
                  </a:cubicBezTo>
                  <a:lnTo>
                    <a:pt x="115" y="1091"/>
                  </a:lnTo>
                  <a:close/>
                  <a:moveTo>
                    <a:pt x="27" y="1043"/>
                  </a:moveTo>
                  <a:cubicBezTo>
                    <a:pt x="29" y="1027"/>
                    <a:pt x="33" y="1014"/>
                    <a:pt x="41" y="1006"/>
                  </a:cubicBezTo>
                  <a:cubicBezTo>
                    <a:pt x="49" y="997"/>
                    <a:pt x="60" y="993"/>
                    <a:pt x="74" y="993"/>
                  </a:cubicBezTo>
                  <a:cubicBezTo>
                    <a:pt x="82" y="993"/>
                    <a:pt x="88" y="994"/>
                    <a:pt x="94" y="997"/>
                  </a:cubicBezTo>
                  <a:cubicBezTo>
                    <a:pt x="99" y="999"/>
                    <a:pt x="104" y="1003"/>
                    <a:pt x="107" y="1007"/>
                  </a:cubicBezTo>
                  <a:cubicBezTo>
                    <a:pt x="110" y="1011"/>
                    <a:pt x="113" y="1016"/>
                    <a:pt x="115" y="1023"/>
                  </a:cubicBezTo>
                  <a:cubicBezTo>
                    <a:pt x="116" y="1029"/>
                    <a:pt x="117" y="1035"/>
                    <a:pt x="117" y="1043"/>
                  </a:cubicBezTo>
                  <a:lnTo>
                    <a:pt x="27" y="1043"/>
                  </a:lnTo>
                  <a:close/>
                  <a:moveTo>
                    <a:pt x="180" y="1135"/>
                  </a:moveTo>
                  <a:cubicBezTo>
                    <a:pt x="207" y="1135"/>
                    <a:pt x="207" y="1135"/>
                    <a:pt x="207" y="1135"/>
                  </a:cubicBezTo>
                  <a:cubicBezTo>
                    <a:pt x="207" y="1042"/>
                    <a:pt x="207" y="1042"/>
                    <a:pt x="207" y="1042"/>
                  </a:cubicBezTo>
                  <a:cubicBezTo>
                    <a:pt x="207" y="1034"/>
                    <a:pt x="208" y="1027"/>
                    <a:pt x="211" y="1022"/>
                  </a:cubicBezTo>
                  <a:cubicBezTo>
                    <a:pt x="213" y="1017"/>
                    <a:pt x="217" y="1013"/>
                    <a:pt x="222" y="1008"/>
                  </a:cubicBezTo>
                  <a:cubicBezTo>
                    <a:pt x="227" y="1004"/>
                    <a:pt x="232" y="1001"/>
                    <a:pt x="238" y="999"/>
                  </a:cubicBezTo>
                  <a:cubicBezTo>
                    <a:pt x="244" y="997"/>
                    <a:pt x="249" y="996"/>
                    <a:pt x="255" y="996"/>
                  </a:cubicBezTo>
                  <a:cubicBezTo>
                    <a:pt x="266" y="996"/>
                    <a:pt x="274" y="999"/>
                    <a:pt x="280" y="1004"/>
                  </a:cubicBezTo>
                  <a:cubicBezTo>
                    <a:pt x="285" y="1010"/>
                    <a:pt x="287" y="1021"/>
                    <a:pt x="287" y="1035"/>
                  </a:cubicBezTo>
                  <a:cubicBezTo>
                    <a:pt x="287" y="1135"/>
                    <a:pt x="287" y="1135"/>
                    <a:pt x="287" y="1135"/>
                  </a:cubicBezTo>
                  <a:cubicBezTo>
                    <a:pt x="314" y="1135"/>
                    <a:pt x="314" y="1135"/>
                    <a:pt x="314" y="1135"/>
                  </a:cubicBezTo>
                  <a:cubicBezTo>
                    <a:pt x="314" y="1030"/>
                    <a:pt x="314" y="1030"/>
                    <a:pt x="314" y="1030"/>
                  </a:cubicBezTo>
                  <a:cubicBezTo>
                    <a:pt x="314" y="1011"/>
                    <a:pt x="310" y="997"/>
                    <a:pt x="301" y="987"/>
                  </a:cubicBezTo>
                  <a:cubicBezTo>
                    <a:pt x="292" y="978"/>
                    <a:pt x="279" y="973"/>
                    <a:pt x="261" y="973"/>
                  </a:cubicBezTo>
                  <a:cubicBezTo>
                    <a:pt x="251" y="973"/>
                    <a:pt x="241" y="975"/>
                    <a:pt x="232" y="979"/>
                  </a:cubicBezTo>
                  <a:cubicBezTo>
                    <a:pt x="223" y="984"/>
                    <a:pt x="214" y="991"/>
                    <a:pt x="206" y="1002"/>
                  </a:cubicBezTo>
                  <a:cubicBezTo>
                    <a:pt x="206" y="978"/>
                    <a:pt x="206" y="978"/>
                    <a:pt x="206" y="978"/>
                  </a:cubicBezTo>
                  <a:cubicBezTo>
                    <a:pt x="180" y="978"/>
                    <a:pt x="180" y="978"/>
                    <a:pt x="180" y="978"/>
                  </a:cubicBezTo>
                  <a:lnTo>
                    <a:pt x="180" y="1135"/>
                  </a:lnTo>
                  <a:close/>
                  <a:moveTo>
                    <a:pt x="353" y="1149"/>
                  </a:moveTo>
                  <a:cubicBezTo>
                    <a:pt x="355" y="1166"/>
                    <a:pt x="362" y="1179"/>
                    <a:pt x="374" y="1186"/>
                  </a:cubicBezTo>
                  <a:cubicBezTo>
                    <a:pt x="386" y="1193"/>
                    <a:pt x="402" y="1197"/>
                    <a:pt x="423" y="1197"/>
                  </a:cubicBezTo>
                  <a:cubicBezTo>
                    <a:pt x="437" y="1197"/>
                    <a:pt x="449" y="1195"/>
                    <a:pt x="458" y="1191"/>
                  </a:cubicBezTo>
                  <a:cubicBezTo>
                    <a:pt x="467" y="1187"/>
                    <a:pt x="474" y="1181"/>
                    <a:pt x="479" y="1173"/>
                  </a:cubicBezTo>
                  <a:cubicBezTo>
                    <a:pt x="485" y="1166"/>
                    <a:pt x="488" y="1157"/>
                    <a:pt x="490" y="1146"/>
                  </a:cubicBezTo>
                  <a:cubicBezTo>
                    <a:pt x="492" y="1135"/>
                    <a:pt x="493" y="1123"/>
                    <a:pt x="493" y="1109"/>
                  </a:cubicBezTo>
                  <a:cubicBezTo>
                    <a:pt x="493" y="978"/>
                    <a:pt x="493" y="978"/>
                    <a:pt x="493" y="978"/>
                  </a:cubicBezTo>
                  <a:cubicBezTo>
                    <a:pt x="467" y="978"/>
                    <a:pt x="467" y="978"/>
                    <a:pt x="467" y="978"/>
                  </a:cubicBezTo>
                  <a:cubicBezTo>
                    <a:pt x="467" y="998"/>
                    <a:pt x="467" y="998"/>
                    <a:pt x="467" y="998"/>
                  </a:cubicBezTo>
                  <a:cubicBezTo>
                    <a:pt x="460" y="988"/>
                    <a:pt x="452" y="982"/>
                    <a:pt x="443" y="978"/>
                  </a:cubicBezTo>
                  <a:cubicBezTo>
                    <a:pt x="435" y="975"/>
                    <a:pt x="426" y="973"/>
                    <a:pt x="417" y="973"/>
                  </a:cubicBezTo>
                  <a:cubicBezTo>
                    <a:pt x="406" y="973"/>
                    <a:pt x="397" y="975"/>
                    <a:pt x="388" y="979"/>
                  </a:cubicBezTo>
                  <a:cubicBezTo>
                    <a:pt x="380" y="982"/>
                    <a:pt x="372" y="988"/>
                    <a:pt x="366" y="995"/>
                  </a:cubicBezTo>
                  <a:cubicBezTo>
                    <a:pt x="360" y="1002"/>
                    <a:pt x="355" y="1010"/>
                    <a:pt x="352" y="1020"/>
                  </a:cubicBezTo>
                  <a:cubicBezTo>
                    <a:pt x="349" y="1030"/>
                    <a:pt x="347" y="1041"/>
                    <a:pt x="347" y="1053"/>
                  </a:cubicBezTo>
                  <a:cubicBezTo>
                    <a:pt x="347" y="1064"/>
                    <a:pt x="349" y="1074"/>
                    <a:pt x="351" y="1083"/>
                  </a:cubicBezTo>
                  <a:cubicBezTo>
                    <a:pt x="354" y="1093"/>
                    <a:pt x="358" y="1101"/>
                    <a:pt x="364" y="1108"/>
                  </a:cubicBezTo>
                  <a:cubicBezTo>
                    <a:pt x="369" y="1116"/>
                    <a:pt x="376" y="1121"/>
                    <a:pt x="385" y="1125"/>
                  </a:cubicBezTo>
                  <a:cubicBezTo>
                    <a:pt x="393" y="1130"/>
                    <a:pt x="403" y="1132"/>
                    <a:pt x="414" y="1132"/>
                  </a:cubicBezTo>
                  <a:cubicBezTo>
                    <a:pt x="426" y="1132"/>
                    <a:pt x="436" y="1129"/>
                    <a:pt x="444" y="1125"/>
                  </a:cubicBezTo>
                  <a:cubicBezTo>
                    <a:pt x="453" y="1120"/>
                    <a:pt x="460" y="1113"/>
                    <a:pt x="466" y="1105"/>
                  </a:cubicBezTo>
                  <a:cubicBezTo>
                    <a:pt x="466" y="1122"/>
                    <a:pt x="466" y="1122"/>
                    <a:pt x="466" y="1122"/>
                  </a:cubicBezTo>
                  <a:cubicBezTo>
                    <a:pt x="466" y="1139"/>
                    <a:pt x="463" y="1153"/>
                    <a:pt x="457" y="1162"/>
                  </a:cubicBezTo>
                  <a:cubicBezTo>
                    <a:pt x="450" y="1171"/>
                    <a:pt x="439" y="1176"/>
                    <a:pt x="422" y="1176"/>
                  </a:cubicBezTo>
                  <a:cubicBezTo>
                    <a:pt x="409" y="1176"/>
                    <a:pt x="399" y="1174"/>
                    <a:pt x="392" y="1170"/>
                  </a:cubicBezTo>
                  <a:cubicBezTo>
                    <a:pt x="386" y="1166"/>
                    <a:pt x="382" y="1159"/>
                    <a:pt x="380" y="1149"/>
                  </a:cubicBezTo>
                  <a:lnTo>
                    <a:pt x="353" y="1149"/>
                  </a:lnTo>
                  <a:close/>
                  <a:moveTo>
                    <a:pt x="467" y="1056"/>
                  </a:moveTo>
                  <a:cubicBezTo>
                    <a:pt x="467" y="1065"/>
                    <a:pt x="466" y="1073"/>
                    <a:pt x="463" y="1079"/>
                  </a:cubicBezTo>
                  <a:cubicBezTo>
                    <a:pt x="461" y="1086"/>
                    <a:pt x="458" y="1092"/>
                    <a:pt x="453" y="1096"/>
                  </a:cubicBezTo>
                  <a:cubicBezTo>
                    <a:pt x="449" y="1101"/>
                    <a:pt x="444" y="1104"/>
                    <a:pt x="438" y="1106"/>
                  </a:cubicBezTo>
                  <a:cubicBezTo>
                    <a:pt x="433" y="1109"/>
                    <a:pt x="426" y="1110"/>
                    <a:pt x="419" y="1110"/>
                  </a:cubicBezTo>
                  <a:cubicBezTo>
                    <a:pt x="414" y="1110"/>
                    <a:pt x="409" y="1109"/>
                    <a:pt x="403" y="1107"/>
                  </a:cubicBezTo>
                  <a:cubicBezTo>
                    <a:pt x="398" y="1105"/>
                    <a:pt x="393" y="1101"/>
                    <a:pt x="389" y="1097"/>
                  </a:cubicBezTo>
                  <a:cubicBezTo>
                    <a:pt x="385" y="1093"/>
                    <a:pt x="382" y="1087"/>
                    <a:pt x="379" y="1079"/>
                  </a:cubicBezTo>
                  <a:cubicBezTo>
                    <a:pt x="377" y="1072"/>
                    <a:pt x="376" y="1063"/>
                    <a:pt x="376" y="1053"/>
                  </a:cubicBezTo>
                  <a:cubicBezTo>
                    <a:pt x="376" y="1042"/>
                    <a:pt x="377" y="1033"/>
                    <a:pt x="379" y="1026"/>
                  </a:cubicBezTo>
                  <a:cubicBezTo>
                    <a:pt x="381" y="1019"/>
                    <a:pt x="385" y="1013"/>
                    <a:pt x="389" y="1008"/>
                  </a:cubicBezTo>
                  <a:cubicBezTo>
                    <a:pt x="393" y="1003"/>
                    <a:pt x="398" y="1000"/>
                    <a:pt x="403" y="998"/>
                  </a:cubicBezTo>
                  <a:cubicBezTo>
                    <a:pt x="409" y="996"/>
                    <a:pt x="415" y="995"/>
                    <a:pt x="421" y="995"/>
                  </a:cubicBezTo>
                  <a:cubicBezTo>
                    <a:pt x="427" y="995"/>
                    <a:pt x="433" y="996"/>
                    <a:pt x="439" y="998"/>
                  </a:cubicBezTo>
                  <a:cubicBezTo>
                    <a:pt x="444" y="999"/>
                    <a:pt x="449" y="1003"/>
                    <a:pt x="453" y="1007"/>
                  </a:cubicBezTo>
                  <a:cubicBezTo>
                    <a:pt x="458" y="1012"/>
                    <a:pt x="461" y="1017"/>
                    <a:pt x="463" y="1024"/>
                  </a:cubicBezTo>
                  <a:cubicBezTo>
                    <a:pt x="466" y="1031"/>
                    <a:pt x="467" y="1040"/>
                    <a:pt x="467" y="1050"/>
                  </a:cubicBezTo>
                  <a:lnTo>
                    <a:pt x="467" y="1056"/>
                  </a:lnTo>
                  <a:close/>
                  <a:moveTo>
                    <a:pt x="535" y="948"/>
                  </a:moveTo>
                  <a:cubicBezTo>
                    <a:pt x="563" y="948"/>
                    <a:pt x="563" y="948"/>
                    <a:pt x="563" y="948"/>
                  </a:cubicBezTo>
                  <a:cubicBezTo>
                    <a:pt x="563" y="918"/>
                    <a:pt x="563" y="918"/>
                    <a:pt x="563" y="918"/>
                  </a:cubicBezTo>
                  <a:cubicBezTo>
                    <a:pt x="535" y="918"/>
                    <a:pt x="535" y="918"/>
                    <a:pt x="535" y="918"/>
                  </a:cubicBezTo>
                  <a:lnTo>
                    <a:pt x="535" y="948"/>
                  </a:lnTo>
                  <a:close/>
                  <a:moveTo>
                    <a:pt x="536" y="1135"/>
                  </a:moveTo>
                  <a:cubicBezTo>
                    <a:pt x="562" y="1135"/>
                    <a:pt x="562" y="1135"/>
                    <a:pt x="562" y="1135"/>
                  </a:cubicBezTo>
                  <a:cubicBezTo>
                    <a:pt x="562" y="978"/>
                    <a:pt x="562" y="978"/>
                    <a:pt x="562" y="978"/>
                  </a:cubicBezTo>
                  <a:cubicBezTo>
                    <a:pt x="536" y="978"/>
                    <a:pt x="536" y="978"/>
                    <a:pt x="536" y="978"/>
                  </a:cubicBezTo>
                  <a:lnTo>
                    <a:pt x="536" y="1135"/>
                  </a:lnTo>
                  <a:close/>
                  <a:moveTo>
                    <a:pt x="608" y="1135"/>
                  </a:moveTo>
                  <a:cubicBezTo>
                    <a:pt x="634" y="1135"/>
                    <a:pt x="634" y="1135"/>
                    <a:pt x="634" y="1135"/>
                  </a:cubicBezTo>
                  <a:cubicBezTo>
                    <a:pt x="634" y="1042"/>
                    <a:pt x="634" y="1042"/>
                    <a:pt x="634" y="1042"/>
                  </a:cubicBezTo>
                  <a:cubicBezTo>
                    <a:pt x="634" y="1034"/>
                    <a:pt x="636" y="1027"/>
                    <a:pt x="638" y="1022"/>
                  </a:cubicBezTo>
                  <a:cubicBezTo>
                    <a:pt x="641" y="1017"/>
                    <a:pt x="645" y="1013"/>
                    <a:pt x="650" y="1008"/>
                  </a:cubicBezTo>
                  <a:cubicBezTo>
                    <a:pt x="655" y="1004"/>
                    <a:pt x="660" y="1001"/>
                    <a:pt x="666" y="999"/>
                  </a:cubicBezTo>
                  <a:cubicBezTo>
                    <a:pt x="671" y="997"/>
                    <a:pt x="677" y="996"/>
                    <a:pt x="683" y="996"/>
                  </a:cubicBezTo>
                  <a:cubicBezTo>
                    <a:pt x="694" y="996"/>
                    <a:pt x="702" y="999"/>
                    <a:pt x="707" y="1004"/>
                  </a:cubicBezTo>
                  <a:cubicBezTo>
                    <a:pt x="713" y="1010"/>
                    <a:pt x="715" y="1021"/>
                    <a:pt x="715" y="1035"/>
                  </a:cubicBezTo>
                  <a:cubicBezTo>
                    <a:pt x="715" y="1135"/>
                    <a:pt x="715" y="1135"/>
                    <a:pt x="715" y="1135"/>
                  </a:cubicBezTo>
                  <a:cubicBezTo>
                    <a:pt x="742" y="1135"/>
                    <a:pt x="742" y="1135"/>
                    <a:pt x="742" y="1135"/>
                  </a:cubicBezTo>
                  <a:cubicBezTo>
                    <a:pt x="742" y="1030"/>
                    <a:pt x="742" y="1030"/>
                    <a:pt x="742" y="1030"/>
                  </a:cubicBezTo>
                  <a:cubicBezTo>
                    <a:pt x="742" y="1011"/>
                    <a:pt x="737" y="997"/>
                    <a:pt x="729" y="987"/>
                  </a:cubicBezTo>
                  <a:cubicBezTo>
                    <a:pt x="720" y="978"/>
                    <a:pt x="707" y="973"/>
                    <a:pt x="689" y="973"/>
                  </a:cubicBezTo>
                  <a:cubicBezTo>
                    <a:pt x="679" y="973"/>
                    <a:pt x="669" y="975"/>
                    <a:pt x="660" y="979"/>
                  </a:cubicBezTo>
                  <a:cubicBezTo>
                    <a:pt x="650" y="984"/>
                    <a:pt x="642" y="991"/>
                    <a:pt x="634" y="1002"/>
                  </a:cubicBezTo>
                  <a:cubicBezTo>
                    <a:pt x="634" y="978"/>
                    <a:pt x="634" y="978"/>
                    <a:pt x="634" y="978"/>
                  </a:cubicBezTo>
                  <a:cubicBezTo>
                    <a:pt x="608" y="978"/>
                    <a:pt x="608" y="978"/>
                    <a:pt x="608" y="978"/>
                  </a:cubicBezTo>
                  <a:lnTo>
                    <a:pt x="608" y="1135"/>
                  </a:lnTo>
                  <a:close/>
                  <a:moveTo>
                    <a:pt x="890" y="1091"/>
                  </a:moveTo>
                  <a:cubicBezTo>
                    <a:pt x="887" y="1099"/>
                    <a:pt x="883" y="1106"/>
                    <a:pt x="877" y="1111"/>
                  </a:cubicBezTo>
                  <a:cubicBezTo>
                    <a:pt x="871" y="1116"/>
                    <a:pt x="862" y="1118"/>
                    <a:pt x="848" y="1118"/>
                  </a:cubicBezTo>
                  <a:cubicBezTo>
                    <a:pt x="841" y="1118"/>
                    <a:pt x="834" y="1117"/>
                    <a:pt x="828" y="1114"/>
                  </a:cubicBezTo>
                  <a:cubicBezTo>
                    <a:pt x="822" y="1111"/>
                    <a:pt x="817" y="1107"/>
                    <a:pt x="813" y="1102"/>
                  </a:cubicBezTo>
                  <a:cubicBezTo>
                    <a:pt x="809" y="1097"/>
                    <a:pt x="806" y="1092"/>
                    <a:pt x="804" y="1085"/>
                  </a:cubicBezTo>
                  <a:cubicBezTo>
                    <a:pt x="802" y="1078"/>
                    <a:pt x="801" y="1071"/>
                    <a:pt x="801" y="1063"/>
                  </a:cubicBezTo>
                  <a:cubicBezTo>
                    <a:pt x="918" y="1063"/>
                    <a:pt x="918" y="1063"/>
                    <a:pt x="918" y="1063"/>
                  </a:cubicBezTo>
                  <a:cubicBezTo>
                    <a:pt x="918" y="1049"/>
                    <a:pt x="918" y="1049"/>
                    <a:pt x="918" y="1049"/>
                  </a:cubicBezTo>
                  <a:cubicBezTo>
                    <a:pt x="918" y="1038"/>
                    <a:pt x="916" y="1028"/>
                    <a:pt x="914" y="1019"/>
                  </a:cubicBezTo>
                  <a:cubicBezTo>
                    <a:pt x="911" y="1009"/>
                    <a:pt x="907" y="1001"/>
                    <a:pt x="901" y="994"/>
                  </a:cubicBezTo>
                  <a:cubicBezTo>
                    <a:pt x="896" y="988"/>
                    <a:pt x="888" y="982"/>
                    <a:pt x="880" y="979"/>
                  </a:cubicBezTo>
                  <a:cubicBezTo>
                    <a:pt x="871" y="975"/>
                    <a:pt x="861" y="973"/>
                    <a:pt x="848" y="973"/>
                  </a:cubicBezTo>
                  <a:cubicBezTo>
                    <a:pt x="838" y="973"/>
                    <a:pt x="828" y="975"/>
                    <a:pt x="819" y="978"/>
                  </a:cubicBezTo>
                  <a:cubicBezTo>
                    <a:pt x="810" y="982"/>
                    <a:pt x="802" y="988"/>
                    <a:pt x="795" y="995"/>
                  </a:cubicBezTo>
                  <a:cubicBezTo>
                    <a:pt x="788" y="1002"/>
                    <a:pt x="783" y="1011"/>
                    <a:pt x="780" y="1021"/>
                  </a:cubicBezTo>
                  <a:cubicBezTo>
                    <a:pt x="776" y="1032"/>
                    <a:pt x="774" y="1044"/>
                    <a:pt x="774" y="1057"/>
                  </a:cubicBezTo>
                  <a:cubicBezTo>
                    <a:pt x="774" y="1083"/>
                    <a:pt x="781" y="1103"/>
                    <a:pt x="793" y="1118"/>
                  </a:cubicBezTo>
                  <a:cubicBezTo>
                    <a:pt x="806" y="1132"/>
                    <a:pt x="824" y="1140"/>
                    <a:pt x="848" y="1140"/>
                  </a:cubicBezTo>
                  <a:cubicBezTo>
                    <a:pt x="869" y="1140"/>
                    <a:pt x="884" y="1135"/>
                    <a:pt x="895" y="1126"/>
                  </a:cubicBezTo>
                  <a:cubicBezTo>
                    <a:pt x="906" y="1118"/>
                    <a:pt x="913" y="1106"/>
                    <a:pt x="915" y="1091"/>
                  </a:cubicBezTo>
                  <a:lnTo>
                    <a:pt x="890" y="1091"/>
                  </a:lnTo>
                  <a:close/>
                  <a:moveTo>
                    <a:pt x="802" y="1043"/>
                  </a:moveTo>
                  <a:cubicBezTo>
                    <a:pt x="803" y="1027"/>
                    <a:pt x="808" y="1014"/>
                    <a:pt x="815" y="1006"/>
                  </a:cubicBezTo>
                  <a:cubicBezTo>
                    <a:pt x="823" y="997"/>
                    <a:pt x="834" y="993"/>
                    <a:pt x="848" y="993"/>
                  </a:cubicBezTo>
                  <a:cubicBezTo>
                    <a:pt x="856" y="993"/>
                    <a:pt x="862" y="994"/>
                    <a:pt x="868" y="997"/>
                  </a:cubicBezTo>
                  <a:cubicBezTo>
                    <a:pt x="873" y="999"/>
                    <a:pt x="878" y="1003"/>
                    <a:pt x="881" y="1007"/>
                  </a:cubicBezTo>
                  <a:cubicBezTo>
                    <a:pt x="885" y="1011"/>
                    <a:pt x="887" y="1016"/>
                    <a:pt x="889" y="1023"/>
                  </a:cubicBezTo>
                  <a:cubicBezTo>
                    <a:pt x="890" y="1029"/>
                    <a:pt x="891" y="1035"/>
                    <a:pt x="891" y="1043"/>
                  </a:cubicBezTo>
                  <a:lnTo>
                    <a:pt x="802" y="1043"/>
                  </a:lnTo>
                  <a:close/>
                  <a:moveTo>
                    <a:pt x="1062" y="1091"/>
                  </a:moveTo>
                  <a:cubicBezTo>
                    <a:pt x="1060" y="1099"/>
                    <a:pt x="1056" y="1106"/>
                    <a:pt x="1050" y="1111"/>
                  </a:cubicBezTo>
                  <a:cubicBezTo>
                    <a:pt x="1044" y="1116"/>
                    <a:pt x="1034" y="1118"/>
                    <a:pt x="1021" y="1118"/>
                  </a:cubicBezTo>
                  <a:cubicBezTo>
                    <a:pt x="1013" y="1118"/>
                    <a:pt x="1007" y="1117"/>
                    <a:pt x="1001" y="1114"/>
                  </a:cubicBezTo>
                  <a:cubicBezTo>
                    <a:pt x="995" y="1111"/>
                    <a:pt x="990" y="1107"/>
                    <a:pt x="986" y="1102"/>
                  </a:cubicBezTo>
                  <a:cubicBezTo>
                    <a:pt x="982" y="1097"/>
                    <a:pt x="979" y="1092"/>
                    <a:pt x="977" y="1085"/>
                  </a:cubicBezTo>
                  <a:cubicBezTo>
                    <a:pt x="975" y="1078"/>
                    <a:pt x="974" y="1071"/>
                    <a:pt x="974" y="1063"/>
                  </a:cubicBezTo>
                  <a:cubicBezTo>
                    <a:pt x="1090" y="1063"/>
                    <a:pt x="1090" y="1063"/>
                    <a:pt x="1090" y="1063"/>
                  </a:cubicBezTo>
                  <a:cubicBezTo>
                    <a:pt x="1090" y="1049"/>
                    <a:pt x="1090" y="1049"/>
                    <a:pt x="1090" y="1049"/>
                  </a:cubicBezTo>
                  <a:cubicBezTo>
                    <a:pt x="1090" y="1038"/>
                    <a:pt x="1089" y="1028"/>
                    <a:pt x="1086" y="1019"/>
                  </a:cubicBezTo>
                  <a:cubicBezTo>
                    <a:pt x="1083" y="1009"/>
                    <a:pt x="1079" y="1001"/>
                    <a:pt x="1074" y="994"/>
                  </a:cubicBezTo>
                  <a:cubicBezTo>
                    <a:pt x="1068" y="988"/>
                    <a:pt x="1061" y="982"/>
                    <a:pt x="1052" y="979"/>
                  </a:cubicBezTo>
                  <a:cubicBezTo>
                    <a:pt x="1044" y="975"/>
                    <a:pt x="1033" y="973"/>
                    <a:pt x="1021" y="973"/>
                  </a:cubicBezTo>
                  <a:cubicBezTo>
                    <a:pt x="1010" y="973"/>
                    <a:pt x="1000" y="975"/>
                    <a:pt x="991" y="978"/>
                  </a:cubicBezTo>
                  <a:cubicBezTo>
                    <a:pt x="982" y="982"/>
                    <a:pt x="974" y="988"/>
                    <a:pt x="968" y="995"/>
                  </a:cubicBezTo>
                  <a:cubicBezTo>
                    <a:pt x="961" y="1002"/>
                    <a:pt x="956" y="1011"/>
                    <a:pt x="952" y="1021"/>
                  </a:cubicBezTo>
                  <a:cubicBezTo>
                    <a:pt x="949" y="1032"/>
                    <a:pt x="947" y="1044"/>
                    <a:pt x="947" y="1057"/>
                  </a:cubicBezTo>
                  <a:cubicBezTo>
                    <a:pt x="947" y="1083"/>
                    <a:pt x="953" y="1103"/>
                    <a:pt x="966" y="1118"/>
                  </a:cubicBezTo>
                  <a:cubicBezTo>
                    <a:pt x="979" y="1132"/>
                    <a:pt x="997" y="1140"/>
                    <a:pt x="1021" y="1140"/>
                  </a:cubicBezTo>
                  <a:cubicBezTo>
                    <a:pt x="1041" y="1140"/>
                    <a:pt x="1057" y="1135"/>
                    <a:pt x="1068" y="1126"/>
                  </a:cubicBezTo>
                  <a:cubicBezTo>
                    <a:pt x="1078" y="1118"/>
                    <a:pt x="1085" y="1106"/>
                    <a:pt x="1088" y="1091"/>
                  </a:cubicBezTo>
                  <a:lnTo>
                    <a:pt x="1062" y="1091"/>
                  </a:lnTo>
                  <a:close/>
                  <a:moveTo>
                    <a:pt x="974" y="1043"/>
                  </a:moveTo>
                  <a:cubicBezTo>
                    <a:pt x="976" y="1027"/>
                    <a:pt x="980" y="1014"/>
                    <a:pt x="988" y="1006"/>
                  </a:cubicBezTo>
                  <a:cubicBezTo>
                    <a:pt x="996" y="997"/>
                    <a:pt x="1007" y="993"/>
                    <a:pt x="1021" y="993"/>
                  </a:cubicBezTo>
                  <a:cubicBezTo>
                    <a:pt x="1028" y="993"/>
                    <a:pt x="1035" y="994"/>
                    <a:pt x="1040" y="997"/>
                  </a:cubicBezTo>
                  <a:cubicBezTo>
                    <a:pt x="1046" y="999"/>
                    <a:pt x="1050" y="1003"/>
                    <a:pt x="1054" y="1007"/>
                  </a:cubicBezTo>
                  <a:cubicBezTo>
                    <a:pt x="1057" y="1011"/>
                    <a:pt x="1060" y="1016"/>
                    <a:pt x="1061" y="1023"/>
                  </a:cubicBezTo>
                  <a:cubicBezTo>
                    <a:pt x="1063" y="1029"/>
                    <a:pt x="1064" y="1035"/>
                    <a:pt x="1064" y="1043"/>
                  </a:cubicBezTo>
                  <a:lnTo>
                    <a:pt x="974" y="1043"/>
                  </a:lnTo>
                  <a:close/>
                  <a:moveTo>
                    <a:pt x="1127" y="1135"/>
                  </a:moveTo>
                  <a:cubicBezTo>
                    <a:pt x="1153" y="1135"/>
                    <a:pt x="1153" y="1135"/>
                    <a:pt x="1153" y="1135"/>
                  </a:cubicBezTo>
                  <a:cubicBezTo>
                    <a:pt x="1153" y="1041"/>
                    <a:pt x="1153" y="1041"/>
                    <a:pt x="1153" y="1041"/>
                  </a:cubicBezTo>
                  <a:cubicBezTo>
                    <a:pt x="1153" y="1035"/>
                    <a:pt x="1155" y="1029"/>
                    <a:pt x="1157" y="1024"/>
                  </a:cubicBezTo>
                  <a:cubicBezTo>
                    <a:pt x="1160" y="1019"/>
                    <a:pt x="1163" y="1014"/>
                    <a:pt x="1168" y="1010"/>
                  </a:cubicBezTo>
                  <a:cubicBezTo>
                    <a:pt x="1172" y="1006"/>
                    <a:pt x="1177" y="1003"/>
                    <a:pt x="1182" y="1002"/>
                  </a:cubicBezTo>
                  <a:cubicBezTo>
                    <a:pt x="1187" y="1000"/>
                    <a:pt x="1192" y="999"/>
                    <a:pt x="1197" y="999"/>
                  </a:cubicBezTo>
                  <a:cubicBezTo>
                    <a:pt x="1199" y="999"/>
                    <a:pt x="1202" y="999"/>
                    <a:pt x="1204" y="1000"/>
                  </a:cubicBezTo>
                  <a:cubicBezTo>
                    <a:pt x="1206" y="1000"/>
                    <a:pt x="1208" y="1000"/>
                    <a:pt x="1210" y="1001"/>
                  </a:cubicBezTo>
                  <a:cubicBezTo>
                    <a:pt x="1213" y="976"/>
                    <a:pt x="1213" y="976"/>
                    <a:pt x="1213" y="976"/>
                  </a:cubicBezTo>
                  <a:cubicBezTo>
                    <a:pt x="1209" y="975"/>
                    <a:pt x="1205" y="975"/>
                    <a:pt x="1199" y="975"/>
                  </a:cubicBezTo>
                  <a:cubicBezTo>
                    <a:pt x="1190" y="975"/>
                    <a:pt x="1182" y="977"/>
                    <a:pt x="1174" y="982"/>
                  </a:cubicBezTo>
                  <a:cubicBezTo>
                    <a:pt x="1166" y="987"/>
                    <a:pt x="1159" y="993"/>
                    <a:pt x="1153" y="1002"/>
                  </a:cubicBezTo>
                  <a:cubicBezTo>
                    <a:pt x="1153" y="978"/>
                    <a:pt x="1153" y="978"/>
                    <a:pt x="1153" y="978"/>
                  </a:cubicBezTo>
                  <a:cubicBezTo>
                    <a:pt x="1127" y="978"/>
                    <a:pt x="1127" y="978"/>
                    <a:pt x="1127" y="978"/>
                  </a:cubicBezTo>
                  <a:lnTo>
                    <a:pt x="1127" y="1135"/>
                  </a:lnTo>
                  <a:close/>
                  <a:moveTo>
                    <a:pt x="1237" y="948"/>
                  </a:moveTo>
                  <a:cubicBezTo>
                    <a:pt x="1266" y="948"/>
                    <a:pt x="1266" y="948"/>
                    <a:pt x="1266" y="948"/>
                  </a:cubicBezTo>
                  <a:cubicBezTo>
                    <a:pt x="1266" y="918"/>
                    <a:pt x="1266" y="918"/>
                    <a:pt x="1266" y="918"/>
                  </a:cubicBezTo>
                  <a:cubicBezTo>
                    <a:pt x="1237" y="918"/>
                    <a:pt x="1237" y="918"/>
                    <a:pt x="1237" y="918"/>
                  </a:cubicBezTo>
                  <a:lnTo>
                    <a:pt x="1237" y="948"/>
                  </a:lnTo>
                  <a:close/>
                  <a:moveTo>
                    <a:pt x="1238" y="1135"/>
                  </a:moveTo>
                  <a:cubicBezTo>
                    <a:pt x="1265" y="1135"/>
                    <a:pt x="1265" y="1135"/>
                    <a:pt x="1265" y="1135"/>
                  </a:cubicBezTo>
                  <a:cubicBezTo>
                    <a:pt x="1265" y="978"/>
                    <a:pt x="1265" y="978"/>
                    <a:pt x="1265" y="978"/>
                  </a:cubicBezTo>
                  <a:cubicBezTo>
                    <a:pt x="1238" y="978"/>
                    <a:pt x="1238" y="978"/>
                    <a:pt x="1238" y="978"/>
                  </a:cubicBezTo>
                  <a:lnTo>
                    <a:pt x="1238" y="1135"/>
                  </a:lnTo>
                  <a:close/>
                  <a:moveTo>
                    <a:pt x="1308" y="1135"/>
                  </a:moveTo>
                  <a:cubicBezTo>
                    <a:pt x="1334" y="1135"/>
                    <a:pt x="1334" y="1135"/>
                    <a:pt x="1334" y="1135"/>
                  </a:cubicBezTo>
                  <a:cubicBezTo>
                    <a:pt x="1334" y="1042"/>
                    <a:pt x="1334" y="1042"/>
                    <a:pt x="1334" y="1042"/>
                  </a:cubicBezTo>
                  <a:cubicBezTo>
                    <a:pt x="1334" y="1034"/>
                    <a:pt x="1336" y="1027"/>
                    <a:pt x="1338" y="1022"/>
                  </a:cubicBezTo>
                  <a:cubicBezTo>
                    <a:pt x="1341" y="1017"/>
                    <a:pt x="1345" y="1013"/>
                    <a:pt x="1350" y="1008"/>
                  </a:cubicBezTo>
                  <a:cubicBezTo>
                    <a:pt x="1354" y="1004"/>
                    <a:pt x="1360" y="1001"/>
                    <a:pt x="1365" y="999"/>
                  </a:cubicBezTo>
                  <a:cubicBezTo>
                    <a:pt x="1371" y="997"/>
                    <a:pt x="1377" y="996"/>
                    <a:pt x="1383" y="996"/>
                  </a:cubicBezTo>
                  <a:cubicBezTo>
                    <a:pt x="1394" y="996"/>
                    <a:pt x="1402" y="999"/>
                    <a:pt x="1407" y="1004"/>
                  </a:cubicBezTo>
                  <a:cubicBezTo>
                    <a:pt x="1412" y="1010"/>
                    <a:pt x="1415" y="1021"/>
                    <a:pt x="1415" y="1035"/>
                  </a:cubicBezTo>
                  <a:cubicBezTo>
                    <a:pt x="1415" y="1135"/>
                    <a:pt x="1415" y="1135"/>
                    <a:pt x="1415" y="1135"/>
                  </a:cubicBezTo>
                  <a:cubicBezTo>
                    <a:pt x="1442" y="1135"/>
                    <a:pt x="1442" y="1135"/>
                    <a:pt x="1442" y="1135"/>
                  </a:cubicBezTo>
                  <a:cubicBezTo>
                    <a:pt x="1442" y="1030"/>
                    <a:pt x="1442" y="1030"/>
                    <a:pt x="1442" y="1030"/>
                  </a:cubicBezTo>
                  <a:cubicBezTo>
                    <a:pt x="1442" y="1011"/>
                    <a:pt x="1437" y="997"/>
                    <a:pt x="1429" y="987"/>
                  </a:cubicBezTo>
                  <a:cubicBezTo>
                    <a:pt x="1420" y="978"/>
                    <a:pt x="1407" y="973"/>
                    <a:pt x="1389" y="973"/>
                  </a:cubicBezTo>
                  <a:cubicBezTo>
                    <a:pt x="1379" y="973"/>
                    <a:pt x="1369" y="975"/>
                    <a:pt x="1360" y="979"/>
                  </a:cubicBezTo>
                  <a:cubicBezTo>
                    <a:pt x="1350" y="984"/>
                    <a:pt x="1342" y="991"/>
                    <a:pt x="1334" y="1002"/>
                  </a:cubicBezTo>
                  <a:cubicBezTo>
                    <a:pt x="1334" y="978"/>
                    <a:pt x="1334" y="978"/>
                    <a:pt x="1334" y="978"/>
                  </a:cubicBezTo>
                  <a:cubicBezTo>
                    <a:pt x="1308" y="978"/>
                    <a:pt x="1308" y="978"/>
                    <a:pt x="1308" y="978"/>
                  </a:cubicBezTo>
                  <a:lnTo>
                    <a:pt x="1308" y="1135"/>
                  </a:lnTo>
                  <a:close/>
                  <a:moveTo>
                    <a:pt x="1481" y="1149"/>
                  </a:moveTo>
                  <a:cubicBezTo>
                    <a:pt x="1483" y="1166"/>
                    <a:pt x="1490" y="1179"/>
                    <a:pt x="1502" y="1186"/>
                  </a:cubicBezTo>
                  <a:cubicBezTo>
                    <a:pt x="1513" y="1193"/>
                    <a:pt x="1530" y="1197"/>
                    <a:pt x="1550" y="1197"/>
                  </a:cubicBezTo>
                  <a:cubicBezTo>
                    <a:pt x="1565" y="1197"/>
                    <a:pt x="1576" y="1195"/>
                    <a:pt x="1586" y="1191"/>
                  </a:cubicBezTo>
                  <a:cubicBezTo>
                    <a:pt x="1595" y="1187"/>
                    <a:pt x="1602" y="1181"/>
                    <a:pt x="1607" y="1173"/>
                  </a:cubicBezTo>
                  <a:cubicBezTo>
                    <a:pt x="1612" y="1166"/>
                    <a:pt x="1616" y="1157"/>
                    <a:pt x="1618" y="1146"/>
                  </a:cubicBezTo>
                  <a:cubicBezTo>
                    <a:pt x="1620" y="1135"/>
                    <a:pt x="1621" y="1123"/>
                    <a:pt x="1621" y="1109"/>
                  </a:cubicBezTo>
                  <a:cubicBezTo>
                    <a:pt x="1621" y="978"/>
                    <a:pt x="1621" y="978"/>
                    <a:pt x="1621" y="978"/>
                  </a:cubicBezTo>
                  <a:cubicBezTo>
                    <a:pt x="1594" y="978"/>
                    <a:pt x="1594" y="978"/>
                    <a:pt x="1594" y="978"/>
                  </a:cubicBezTo>
                  <a:cubicBezTo>
                    <a:pt x="1594" y="998"/>
                    <a:pt x="1594" y="998"/>
                    <a:pt x="1594" y="998"/>
                  </a:cubicBezTo>
                  <a:cubicBezTo>
                    <a:pt x="1587" y="988"/>
                    <a:pt x="1579" y="982"/>
                    <a:pt x="1571" y="978"/>
                  </a:cubicBezTo>
                  <a:cubicBezTo>
                    <a:pt x="1562" y="975"/>
                    <a:pt x="1554" y="973"/>
                    <a:pt x="1545" y="973"/>
                  </a:cubicBezTo>
                  <a:cubicBezTo>
                    <a:pt x="1534" y="973"/>
                    <a:pt x="1524" y="975"/>
                    <a:pt x="1516" y="979"/>
                  </a:cubicBezTo>
                  <a:cubicBezTo>
                    <a:pt x="1507" y="982"/>
                    <a:pt x="1500" y="988"/>
                    <a:pt x="1494" y="995"/>
                  </a:cubicBezTo>
                  <a:cubicBezTo>
                    <a:pt x="1488" y="1002"/>
                    <a:pt x="1483" y="1010"/>
                    <a:pt x="1480" y="1020"/>
                  </a:cubicBezTo>
                  <a:cubicBezTo>
                    <a:pt x="1477" y="1030"/>
                    <a:pt x="1475" y="1041"/>
                    <a:pt x="1475" y="1053"/>
                  </a:cubicBezTo>
                  <a:cubicBezTo>
                    <a:pt x="1475" y="1064"/>
                    <a:pt x="1476" y="1074"/>
                    <a:pt x="1479" y="1083"/>
                  </a:cubicBezTo>
                  <a:cubicBezTo>
                    <a:pt x="1482" y="1093"/>
                    <a:pt x="1486" y="1101"/>
                    <a:pt x="1491" y="1108"/>
                  </a:cubicBezTo>
                  <a:cubicBezTo>
                    <a:pt x="1497" y="1116"/>
                    <a:pt x="1504" y="1121"/>
                    <a:pt x="1512" y="1125"/>
                  </a:cubicBezTo>
                  <a:cubicBezTo>
                    <a:pt x="1521" y="1130"/>
                    <a:pt x="1530" y="1132"/>
                    <a:pt x="1542" y="1132"/>
                  </a:cubicBezTo>
                  <a:cubicBezTo>
                    <a:pt x="1553" y="1132"/>
                    <a:pt x="1563" y="1129"/>
                    <a:pt x="1572" y="1125"/>
                  </a:cubicBezTo>
                  <a:cubicBezTo>
                    <a:pt x="1581" y="1120"/>
                    <a:pt x="1588" y="1113"/>
                    <a:pt x="1594" y="1105"/>
                  </a:cubicBezTo>
                  <a:cubicBezTo>
                    <a:pt x="1594" y="1122"/>
                    <a:pt x="1594" y="1122"/>
                    <a:pt x="1594" y="1122"/>
                  </a:cubicBezTo>
                  <a:cubicBezTo>
                    <a:pt x="1594" y="1139"/>
                    <a:pt x="1591" y="1153"/>
                    <a:pt x="1585" y="1162"/>
                  </a:cubicBezTo>
                  <a:cubicBezTo>
                    <a:pt x="1578" y="1171"/>
                    <a:pt x="1567" y="1176"/>
                    <a:pt x="1550" y="1176"/>
                  </a:cubicBezTo>
                  <a:cubicBezTo>
                    <a:pt x="1536" y="1176"/>
                    <a:pt x="1526" y="1174"/>
                    <a:pt x="1520" y="1170"/>
                  </a:cubicBezTo>
                  <a:cubicBezTo>
                    <a:pt x="1514" y="1166"/>
                    <a:pt x="1509" y="1159"/>
                    <a:pt x="1507" y="1149"/>
                  </a:cubicBezTo>
                  <a:lnTo>
                    <a:pt x="1481" y="1149"/>
                  </a:lnTo>
                  <a:close/>
                  <a:moveTo>
                    <a:pt x="1595" y="1056"/>
                  </a:moveTo>
                  <a:cubicBezTo>
                    <a:pt x="1595" y="1065"/>
                    <a:pt x="1593" y="1073"/>
                    <a:pt x="1591" y="1079"/>
                  </a:cubicBezTo>
                  <a:cubicBezTo>
                    <a:pt x="1589" y="1086"/>
                    <a:pt x="1585" y="1092"/>
                    <a:pt x="1581" y="1096"/>
                  </a:cubicBezTo>
                  <a:cubicBezTo>
                    <a:pt x="1577" y="1101"/>
                    <a:pt x="1572" y="1104"/>
                    <a:pt x="1566" y="1106"/>
                  </a:cubicBezTo>
                  <a:cubicBezTo>
                    <a:pt x="1560" y="1109"/>
                    <a:pt x="1554" y="1110"/>
                    <a:pt x="1547" y="1110"/>
                  </a:cubicBezTo>
                  <a:cubicBezTo>
                    <a:pt x="1542" y="1110"/>
                    <a:pt x="1536" y="1109"/>
                    <a:pt x="1531" y="1107"/>
                  </a:cubicBezTo>
                  <a:cubicBezTo>
                    <a:pt x="1526" y="1105"/>
                    <a:pt x="1521" y="1101"/>
                    <a:pt x="1517" y="1097"/>
                  </a:cubicBezTo>
                  <a:cubicBezTo>
                    <a:pt x="1513" y="1093"/>
                    <a:pt x="1510" y="1087"/>
                    <a:pt x="1507" y="1079"/>
                  </a:cubicBezTo>
                  <a:cubicBezTo>
                    <a:pt x="1505" y="1072"/>
                    <a:pt x="1503" y="1063"/>
                    <a:pt x="1503" y="1053"/>
                  </a:cubicBezTo>
                  <a:cubicBezTo>
                    <a:pt x="1503" y="1042"/>
                    <a:pt x="1504" y="1033"/>
                    <a:pt x="1507" y="1026"/>
                  </a:cubicBezTo>
                  <a:cubicBezTo>
                    <a:pt x="1509" y="1019"/>
                    <a:pt x="1512" y="1013"/>
                    <a:pt x="1516" y="1008"/>
                  </a:cubicBezTo>
                  <a:cubicBezTo>
                    <a:pt x="1521" y="1003"/>
                    <a:pt x="1525" y="1000"/>
                    <a:pt x="1531" y="998"/>
                  </a:cubicBezTo>
                  <a:cubicBezTo>
                    <a:pt x="1537" y="996"/>
                    <a:pt x="1543" y="995"/>
                    <a:pt x="1549" y="995"/>
                  </a:cubicBezTo>
                  <a:cubicBezTo>
                    <a:pt x="1555" y="995"/>
                    <a:pt x="1561" y="996"/>
                    <a:pt x="1566" y="998"/>
                  </a:cubicBezTo>
                  <a:cubicBezTo>
                    <a:pt x="1572" y="999"/>
                    <a:pt x="1577" y="1003"/>
                    <a:pt x="1581" y="1007"/>
                  </a:cubicBezTo>
                  <a:cubicBezTo>
                    <a:pt x="1585" y="1012"/>
                    <a:pt x="1589" y="1017"/>
                    <a:pt x="1591" y="1024"/>
                  </a:cubicBezTo>
                  <a:cubicBezTo>
                    <a:pt x="1593" y="1031"/>
                    <a:pt x="1595" y="1040"/>
                    <a:pt x="1595" y="1050"/>
                  </a:cubicBezTo>
                  <a:lnTo>
                    <a:pt x="1595" y="1056"/>
                  </a:lnTo>
                  <a:close/>
                </a:path>
              </a:pathLst>
            </a:custGeom>
            <a:solidFill>
              <a:schemeClr val="bg1"/>
            </a:solidFill>
            <a:ln>
              <a:noFill/>
            </a:ln>
          </p:spPr>
          <p:txBody>
            <a:bodyPr vert="horz" wrap="square" lIns="91427" tIns="45714" rIns="91427" bIns="45714" numCol="1" anchor="t" anchorCtr="0" compatLnSpc="1">
              <a:prstTxWarp prst="textNoShape">
                <a:avLst/>
              </a:prstTxWarp>
            </a:bodyPr>
            <a:lstStyle/>
            <a:p>
              <a:endParaRPr lang="de-DE"/>
            </a:p>
          </p:txBody>
        </p:sp>
      </p:grpSp>
      <p:grpSp>
        <p:nvGrpSpPr>
          <p:cNvPr id="34" name="Gruppieren 33"/>
          <p:cNvGrpSpPr/>
          <p:nvPr userDrawn="1"/>
        </p:nvGrpSpPr>
        <p:grpSpPr bwMode="gray">
          <a:xfrm>
            <a:off x="575668" y="5400149"/>
            <a:ext cx="5184000" cy="1079851"/>
            <a:chOff x="576262" y="5328319"/>
            <a:chExt cx="5184714" cy="1080000"/>
          </a:xfrm>
        </p:grpSpPr>
        <p:sp>
          <p:nvSpPr>
            <p:cNvPr id="35" name="Rechteck 34"/>
            <p:cNvSpPr/>
            <p:nvPr/>
          </p:nvSpPr>
          <p:spPr bwMode="gray">
            <a:xfrm>
              <a:off x="576262" y="5328319"/>
              <a:ext cx="5184714" cy="108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5" tIns="71990" rIns="107985" bIns="107985" numCol="1" spcCol="0" rtlCol="0" fromWordArt="0" anchor="t" anchorCtr="0" forceAA="0" compatLnSpc="1">
              <a:prstTxWarp prst="textNoShape">
                <a:avLst/>
              </a:prstTxWarp>
              <a:noAutofit/>
            </a:bodyPr>
            <a:lstStyle/>
            <a:p>
              <a:pPr algn="l"/>
              <a:endParaRPr lang="de-DE" sz="1600" b="1" dirty="0">
                <a:solidFill>
                  <a:schemeClr val="bg1"/>
                </a:solidFill>
              </a:endParaRPr>
            </a:p>
          </p:txBody>
        </p:sp>
        <p:sp>
          <p:nvSpPr>
            <p:cNvPr id="36" name="Rechteck 35"/>
            <p:cNvSpPr/>
            <p:nvPr/>
          </p:nvSpPr>
          <p:spPr bwMode="gray">
            <a:xfrm>
              <a:off x="865020" y="5724367"/>
              <a:ext cx="4608635"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5" tIns="71990" rIns="107985" bIns="107985" numCol="1" spcCol="0" rtlCol="0" fromWordArt="0" anchor="t" anchorCtr="0" forceAA="0" compatLnSpc="1">
              <a:prstTxWarp prst="textNoShape">
                <a:avLst/>
              </a:prstTxWarp>
              <a:noAutofit/>
            </a:bodyPr>
            <a:lstStyle/>
            <a:p>
              <a:pPr algn="l"/>
              <a:endParaRPr lang="de-DE" sz="1600" b="1" dirty="0">
                <a:solidFill>
                  <a:schemeClr val="bg1"/>
                </a:solidFill>
              </a:endParaRPr>
            </a:p>
          </p:txBody>
        </p:sp>
      </p:grpSp>
      <p:sp>
        <p:nvSpPr>
          <p:cNvPr id="2" name="Titel 1"/>
          <p:cNvSpPr>
            <a:spLocks noGrp="1"/>
          </p:cNvSpPr>
          <p:nvPr userDrawn="1">
            <p:ph type="title" hasCustomPrompt="1"/>
          </p:nvPr>
        </p:nvSpPr>
        <p:spPr>
          <a:xfrm>
            <a:off x="575668" y="5192430"/>
            <a:ext cx="5184000" cy="603941"/>
          </a:xfrm>
          <a:solidFill>
            <a:schemeClr val="tx2"/>
          </a:solidFill>
        </p:spPr>
        <p:txBody>
          <a:bodyPr lIns="288000" tIns="216000" rIns="288000" bIns="90000" anchor="b" anchorCtr="0"/>
          <a:lstStyle>
            <a:lvl1pPr>
              <a:lnSpc>
                <a:spcPts val="2300"/>
              </a:lnSpc>
              <a:defRPr sz="2100">
                <a:solidFill>
                  <a:schemeClr val="bg1"/>
                </a:solidFill>
              </a:defRPr>
            </a:lvl1pPr>
          </a:lstStyle>
          <a:p>
            <a:r>
              <a:rPr lang="de-DE" dirty="0" smtClean="0"/>
              <a:t>Maximal 3 Zeilen: Titel</a:t>
            </a:r>
            <a:endParaRPr lang="de-DE" dirty="0"/>
          </a:p>
        </p:txBody>
      </p:sp>
      <p:sp>
        <p:nvSpPr>
          <p:cNvPr id="33" name="Textplatzhalter 32"/>
          <p:cNvSpPr>
            <a:spLocks noGrp="1"/>
          </p:cNvSpPr>
          <p:nvPr userDrawn="1">
            <p:ph type="body" sz="quarter" idx="12" hasCustomPrompt="1"/>
          </p:nvPr>
        </p:nvSpPr>
        <p:spPr bwMode="gray">
          <a:xfrm>
            <a:off x="863700" y="5832375"/>
            <a:ext cx="4608000" cy="270637"/>
          </a:xfrm>
        </p:spPr>
        <p:txBody>
          <a:bodyPr tIns="108000"/>
          <a:lstStyle>
            <a:lvl1pPr>
              <a:spcBef>
                <a:spcPts val="0"/>
              </a:spcBef>
              <a:defRPr sz="1050" b="0">
                <a:solidFill>
                  <a:schemeClr val="bg1"/>
                </a:solidFill>
              </a:defRPr>
            </a:lvl1pPr>
          </a:lstStyle>
          <a:p>
            <a:pPr lvl="0"/>
            <a:r>
              <a:rPr lang="de-DE" dirty="0" smtClean="0"/>
              <a:t>Maximal 2 Zeilen: Untertitel, Ort, Datum, Referent</a:t>
            </a:r>
          </a:p>
        </p:txBody>
      </p:sp>
      <p:sp>
        <p:nvSpPr>
          <p:cNvPr id="12" name="Fußzeilenplatzhalter 2"/>
          <p:cNvSpPr>
            <a:spLocks noGrp="1"/>
          </p:cNvSpPr>
          <p:nvPr>
            <p:ph type="ftr" sz="quarter" idx="10"/>
          </p:nvPr>
        </p:nvSpPr>
        <p:spPr>
          <a:xfrm>
            <a:off x="971550" y="6552487"/>
            <a:ext cx="1440000" cy="144000"/>
          </a:xfrm>
        </p:spPr>
        <p:txBody>
          <a:bodyPr/>
          <a:lstStyle>
            <a:lvl1pPr>
              <a:defRPr sz="100">
                <a:solidFill>
                  <a:schemeClr val="bg1">
                    <a:lumMod val="85000"/>
                  </a:schemeClr>
                </a:solidFill>
              </a:defRPr>
            </a:lvl1pPr>
          </a:lstStyle>
          <a:p>
            <a:r>
              <a:rPr lang="de-DE" smtClean="0"/>
              <a:t>IAV  10/2020  TS-X1  SG  Status: Entwurf</a:t>
            </a:r>
            <a:endParaRPr lang="de-DE" dirty="0"/>
          </a:p>
        </p:txBody>
      </p:sp>
      <p:sp>
        <p:nvSpPr>
          <p:cNvPr id="13" name="Foliennummernplatzhalter 3"/>
          <p:cNvSpPr>
            <a:spLocks noGrp="1"/>
          </p:cNvSpPr>
          <p:nvPr>
            <p:ph type="sldNum" sz="quarter" idx="11"/>
          </p:nvPr>
        </p:nvSpPr>
        <p:spPr>
          <a:xfrm>
            <a:off x="576262" y="6552487"/>
            <a:ext cx="360000" cy="144000"/>
          </a:xfrm>
        </p:spPr>
        <p:txBody>
          <a:bodyPr/>
          <a:lstStyle>
            <a:lvl1pPr>
              <a:defRPr sz="100">
                <a:solidFill>
                  <a:schemeClr val="bg1">
                    <a:lumMod val="85000"/>
                  </a:schemeClr>
                </a:solidFill>
              </a:defRPr>
            </a:lvl1pPr>
          </a:lstStyle>
          <a:p>
            <a:fld id="{DD6C52D8-AF7F-4297-9A35-2617B7FF1801}" type="slidenum">
              <a:rPr lang="de-DE" smtClean="0"/>
              <a:pPr/>
              <a:t>‹Nr.›</a:t>
            </a:fld>
            <a:endParaRPr lang="de-DE" dirty="0"/>
          </a:p>
        </p:txBody>
      </p:sp>
      <p:sp>
        <p:nvSpPr>
          <p:cNvPr id="15" name="Textplatzhalter 5"/>
          <p:cNvSpPr>
            <a:spLocks noGrp="1"/>
          </p:cNvSpPr>
          <p:nvPr>
            <p:ph type="body" sz="quarter" idx="16" hasCustomPrompt="1"/>
          </p:nvPr>
        </p:nvSpPr>
        <p:spPr>
          <a:xfrm rot="16200000">
            <a:off x="-1376213" y="4975944"/>
            <a:ext cx="2880320" cy="128685"/>
          </a:xfrm>
        </p:spPr>
        <p:txBody>
          <a:bodyPr lIns="72000" tIns="36000"/>
          <a:lstStyle>
            <a:lvl1pPr>
              <a:defRPr sz="600" b="0"/>
            </a:lvl1pPr>
            <a:lvl2pPr>
              <a:defRPr sz="700" b="0"/>
            </a:lvl2pPr>
            <a:lvl3pPr>
              <a:defRPr sz="700" b="0"/>
            </a:lvl3pPr>
            <a:lvl4pPr>
              <a:defRPr sz="700" b="0"/>
            </a:lvl4pPr>
            <a:lvl5pPr>
              <a:defRPr sz="700" b="0"/>
            </a:lvl5pPr>
          </a:lstStyle>
          <a:p>
            <a:pPr lvl="0"/>
            <a:r>
              <a:rPr lang="de-DE" dirty="0" smtClean="0"/>
              <a:t>Bildquelle eingeben</a:t>
            </a:r>
            <a:endParaRPr lang="de-DE" dirty="0"/>
          </a:p>
        </p:txBody>
      </p:sp>
    </p:spTree>
    <p:extLst>
      <p:ext uri="{BB962C8B-B14F-4D97-AF65-F5344CB8AC3E}">
        <p14:creationId xmlns:p14="http://schemas.microsoft.com/office/powerpoint/2010/main" val="17162130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artner logo">
    <p:spTree>
      <p:nvGrpSpPr>
        <p:cNvPr id="1" name=""/>
        <p:cNvGrpSpPr/>
        <p:nvPr/>
      </p:nvGrpSpPr>
      <p:grpSpPr>
        <a:xfrm>
          <a:off x="0" y="0"/>
          <a:ext cx="0" cy="0"/>
          <a:chOff x="0" y="0"/>
          <a:chExt cx="0" cy="0"/>
        </a:xfrm>
      </p:grpSpPr>
      <p:grpSp>
        <p:nvGrpSpPr>
          <p:cNvPr id="47" name="Gruppieren 46"/>
          <p:cNvGrpSpPr/>
          <p:nvPr/>
        </p:nvGrpSpPr>
        <p:grpSpPr>
          <a:xfrm>
            <a:off x="2" y="-1"/>
            <a:ext cx="11520488" cy="6480175"/>
            <a:chOff x="2" y="-1"/>
            <a:chExt cx="11522075" cy="6480175"/>
          </a:xfrm>
        </p:grpSpPr>
        <p:sp>
          <p:nvSpPr>
            <p:cNvPr id="50" name="Rectangle 3"/>
            <p:cNvSpPr>
              <a:spLocks noChangeArrowheads="1"/>
            </p:cNvSpPr>
            <p:nvPr userDrawn="1"/>
          </p:nvSpPr>
          <p:spPr bwMode="auto">
            <a:xfrm>
              <a:off x="2" y="-1"/>
              <a:ext cx="11522075" cy="6480175"/>
            </a:xfrm>
            <a:prstGeom prst="rect">
              <a:avLst/>
            </a:prstGeom>
            <a:solidFill>
              <a:srgbClr val="0C386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51" name="Rectangle 4"/>
            <p:cNvSpPr>
              <a:spLocks noChangeArrowheads="1"/>
            </p:cNvSpPr>
            <p:nvPr userDrawn="1"/>
          </p:nvSpPr>
          <p:spPr bwMode="auto">
            <a:xfrm>
              <a:off x="4284000" y="-1"/>
              <a:ext cx="1476000" cy="6479763"/>
            </a:xfrm>
            <a:prstGeom prst="rect">
              <a:avLst/>
            </a:prstGeom>
            <a:solidFill>
              <a:srgbClr val="0E4A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52" name="Rectangle 5"/>
            <p:cNvSpPr>
              <a:spLocks noChangeArrowheads="1"/>
            </p:cNvSpPr>
            <p:nvPr userDrawn="1"/>
          </p:nvSpPr>
          <p:spPr bwMode="auto">
            <a:xfrm>
              <a:off x="2844000" y="-1"/>
              <a:ext cx="1476000" cy="6479763"/>
            </a:xfrm>
            <a:prstGeom prst="rect">
              <a:avLst/>
            </a:prstGeom>
            <a:solidFill>
              <a:srgbClr val="14639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53" name="Rectangle 6"/>
            <p:cNvSpPr>
              <a:spLocks noChangeArrowheads="1"/>
            </p:cNvSpPr>
            <p:nvPr userDrawn="1"/>
          </p:nvSpPr>
          <p:spPr bwMode="auto">
            <a:xfrm>
              <a:off x="1404000" y="-1"/>
              <a:ext cx="1476000" cy="6479763"/>
            </a:xfrm>
            <a:prstGeom prst="rect">
              <a:avLst/>
            </a:prstGeom>
            <a:solidFill>
              <a:srgbClr val="009F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sp>
          <p:nvSpPr>
            <p:cNvPr id="54" name="Rectangle 7"/>
            <p:cNvSpPr>
              <a:spLocks noChangeArrowheads="1"/>
            </p:cNvSpPr>
            <p:nvPr userDrawn="1"/>
          </p:nvSpPr>
          <p:spPr bwMode="auto">
            <a:xfrm>
              <a:off x="2" y="-1"/>
              <a:ext cx="1439466" cy="6479763"/>
            </a:xfrm>
            <a:prstGeom prst="rect">
              <a:avLst/>
            </a:prstGeom>
            <a:solidFill>
              <a:srgbClr val="5DAE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endParaRPr lang="de-DE" sz="1700"/>
            </a:p>
          </p:txBody>
        </p:sp>
      </p:grpSp>
      <p:sp>
        <p:nvSpPr>
          <p:cNvPr id="6" name="Rechteck 5"/>
          <p:cNvSpPr/>
          <p:nvPr userDrawn="1"/>
        </p:nvSpPr>
        <p:spPr bwMode="gray">
          <a:xfrm>
            <a:off x="2" y="1"/>
            <a:ext cx="11520488" cy="1727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30" name="Rechteck 29"/>
          <p:cNvSpPr/>
          <p:nvPr userDrawn="1"/>
        </p:nvSpPr>
        <p:spPr>
          <a:xfrm>
            <a:off x="2" y="2267979"/>
            <a:ext cx="11520488" cy="4212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2" name="Titel 1"/>
          <p:cNvSpPr>
            <a:spLocks noGrp="1"/>
          </p:cNvSpPr>
          <p:nvPr userDrawn="1">
            <p:ph type="title" hasCustomPrompt="1"/>
          </p:nvPr>
        </p:nvSpPr>
        <p:spPr bwMode="gray">
          <a:xfrm>
            <a:off x="6192292" y="3862436"/>
            <a:ext cx="4751933" cy="493775"/>
          </a:xfrm>
        </p:spPr>
        <p:txBody>
          <a:bodyPr tIns="0" bIns="108000" anchor="b" anchorCtr="0"/>
          <a:lstStyle>
            <a:lvl1pPr>
              <a:lnSpc>
                <a:spcPts val="3000"/>
              </a:lnSpc>
              <a:defRPr sz="2800">
                <a:solidFill>
                  <a:schemeClr val="accent3"/>
                </a:solidFill>
              </a:defRPr>
            </a:lvl1pPr>
          </a:lstStyle>
          <a:p>
            <a:r>
              <a:rPr lang="de-DE" dirty="0" smtClean="0"/>
              <a:t>Maximal 3 Zeilen: Titel</a:t>
            </a:r>
            <a:endParaRPr lang="de-DE" dirty="0"/>
          </a:p>
        </p:txBody>
      </p:sp>
      <p:sp>
        <p:nvSpPr>
          <p:cNvPr id="33" name="Textplatzhalter 32"/>
          <p:cNvSpPr>
            <a:spLocks noGrp="1"/>
          </p:cNvSpPr>
          <p:nvPr userDrawn="1">
            <p:ph type="body" sz="quarter" idx="12" hasCustomPrompt="1"/>
          </p:nvPr>
        </p:nvSpPr>
        <p:spPr bwMode="gray">
          <a:xfrm>
            <a:off x="6192292" y="4392215"/>
            <a:ext cx="4751933" cy="360850"/>
          </a:xfrm>
        </p:spPr>
        <p:txBody>
          <a:bodyPr tIns="144000"/>
          <a:lstStyle>
            <a:lvl1pPr marL="0" marR="0" indent="0" algn="l" defTabSz="864017" rtl="0" eaLnBrk="1" fontAlgn="auto" latinLnBrk="0" hangingPunct="1">
              <a:lnSpc>
                <a:spcPct val="100000"/>
              </a:lnSpc>
              <a:spcBef>
                <a:spcPts val="0"/>
              </a:spcBef>
              <a:spcAft>
                <a:spcPts val="0"/>
              </a:spcAft>
              <a:buClrTx/>
              <a:buSzTx/>
              <a:buFont typeface="Arial" pitchFamily="34" charset="0"/>
              <a:buNone/>
              <a:tabLst/>
              <a:defRPr b="0">
                <a:solidFill>
                  <a:schemeClr val="accent3"/>
                </a:solidFill>
              </a:defRPr>
            </a:lvl1pPr>
          </a:lstStyle>
          <a:p>
            <a:pPr lvl="0"/>
            <a:r>
              <a:rPr lang="de-DE" dirty="0" smtClean="0"/>
              <a:t>Maximal 3 Zeilen: Untertitel, Ort, Datum, Referent</a:t>
            </a:r>
          </a:p>
        </p:txBody>
      </p:sp>
      <p:grpSp>
        <p:nvGrpSpPr>
          <p:cNvPr id="25" name="Gruppieren 24"/>
          <p:cNvGrpSpPr>
            <a:grpSpLocks noChangeAspect="1"/>
          </p:cNvGrpSpPr>
          <p:nvPr userDrawn="1"/>
        </p:nvGrpSpPr>
        <p:grpSpPr>
          <a:xfrm>
            <a:off x="8892059" y="175"/>
            <a:ext cx="2484809" cy="1295821"/>
            <a:chOff x="9577461" y="0"/>
            <a:chExt cx="1656000" cy="863600"/>
          </a:xfrm>
        </p:grpSpPr>
        <p:sp>
          <p:nvSpPr>
            <p:cNvPr id="26" name="Rechteck 25"/>
            <p:cNvSpPr/>
            <p:nvPr userDrawn="1"/>
          </p:nvSpPr>
          <p:spPr>
            <a:xfrm>
              <a:off x="9577461" y="0"/>
              <a:ext cx="1656000" cy="8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5" tIns="71990" rIns="107985" bIns="107985" numCol="1" spcCol="0" rtlCol="0" fromWordArt="0" anchor="t" anchorCtr="0" forceAA="0" compatLnSpc="1">
              <a:prstTxWarp prst="textNoShape">
                <a:avLst/>
              </a:prstTxWarp>
              <a:noAutofit/>
            </a:bodyPr>
            <a:lstStyle/>
            <a:p>
              <a:pPr algn="l"/>
              <a:endParaRPr lang="de-DE" sz="1600" b="1" dirty="0">
                <a:solidFill>
                  <a:schemeClr val="bg1"/>
                </a:solidFill>
              </a:endParaRPr>
            </a:p>
          </p:txBody>
        </p:sp>
        <p:sp>
          <p:nvSpPr>
            <p:cNvPr id="27" name="Freeform 5"/>
            <p:cNvSpPr>
              <a:spLocks noEditPoints="1"/>
            </p:cNvSpPr>
            <p:nvPr/>
          </p:nvSpPr>
          <p:spPr bwMode="auto">
            <a:xfrm>
              <a:off x="9883278" y="287759"/>
              <a:ext cx="1062335" cy="306398"/>
            </a:xfrm>
            <a:custGeom>
              <a:avLst/>
              <a:gdLst>
                <a:gd name="T0" fmla="*/ 3413 w 4288"/>
                <a:gd name="T1" fmla="*/ 24 h 1197"/>
                <a:gd name="T2" fmla="*/ 4097 w 4288"/>
                <a:gd name="T3" fmla="*/ 24 h 1197"/>
                <a:gd name="T4" fmla="*/ 2683 w 4288"/>
                <a:gd name="T5" fmla="*/ 627 h 1197"/>
                <a:gd name="T6" fmla="*/ 2408 w 4288"/>
                <a:gd name="T7" fmla="*/ 2 h 1197"/>
                <a:gd name="T8" fmla="*/ 3204 w 4288"/>
                <a:gd name="T9" fmla="*/ 356 h 1197"/>
                <a:gd name="T10" fmla="*/ 2138 w 4288"/>
                <a:gd name="T11" fmla="*/ 23 h 1197"/>
                <a:gd name="T12" fmla="*/ 177 w 4288"/>
                <a:gd name="T13" fmla="*/ 788 h 1197"/>
                <a:gd name="T14" fmla="*/ 112 w 4288"/>
                <a:gd name="T15" fmla="*/ 653 h 1197"/>
                <a:gd name="T16" fmla="*/ 73 w 4288"/>
                <a:gd name="T17" fmla="*/ 766 h 1197"/>
                <a:gd name="T18" fmla="*/ 103 w 4288"/>
                <a:gd name="T19" fmla="*/ 763 h 1197"/>
                <a:gd name="T20" fmla="*/ 291 w 4288"/>
                <a:gd name="T21" fmla="*/ 793 h 1197"/>
                <a:gd name="T22" fmla="*/ 297 w 4288"/>
                <a:gd name="T23" fmla="*/ 770 h 1197"/>
                <a:gd name="T24" fmla="*/ 468 w 4288"/>
                <a:gd name="T25" fmla="*/ 792 h 1197"/>
                <a:gd name="T26" fmla="*/ 493 w 4288"/>
                <a:gd name="T27" fmla="*/ 631 h 1197"/>
                <a:gd name="T28" fmla="*/ 650 w 4288"/>
                <a:gd name="T29" fmla="*/ 770 h 1197"/>
                <a:gd name="T30" fmla="*/ 518 w 4288"/>
                <a:gd name="T31" fmla="*/ 710 h 1197"/>
                <a:gd name="T32" fmla="*/ 549 w 4288"/>
                <a:gd name="T33" fmla="*/ 685 h 1197"/>
                <a:gd name="T34" fmla="*/ 615 w 4288"/>
                <a:gd name="T35" fmla="*/ 767 h 1197"/>
                <a:gd name="T36" fmla="*/ 805 w 4288"/>
                <a:gd name="T37" fmla="*/ 686 h 1197"/>
                <a:gd name="T38" fmla="*/ 901 w 4288"/>
                <a:gd name="T39" fmla="*/ 668 h 1197"/>
                <a:gd name="T40" fmla="*/ 783 w 4288"/>
                <a:gd name="T41" fmla="*/ 626 h 1197"/>
                <a:gd name="T42" fmla="*/ 1113 w 4288"/>
                <a:gd name="T43" fmla="*/ 675 h 1197"/>
                <a:gd name="T44" fmla="*/ 1009 w 4288"/>
                <a:gd name="T45" fmla="*/ 787 h 1197"/>
                <a:gd name="T46" fmla="*/ 1042 w 4288"/>
                <a:gd name="T47" fmla="*/ 648 h 1197"/>
                <a:gd name="T48" fmla="*/ 1164 w 4288"/>
                <a:gd name="T49" fmla="*/ 737 h 1197"/>
                <a:gd name="T50" fmla="*/ 1196 w 4288"/>
                <a:gd name="T51" fmla="*/ 763 h 1197"/>
                <a:gd name="T52" fmla="*/ 1140 w 4288"/>
                <a:gd name="T53" fmla="*/ 652 h 1197"/>
                <a:gd name="T54" fmla="*/ 1297 w 4288"/>
                <a:gd name="T55" fmla="*/ 631 h 1197"/>
                <a:gd name="T56" fmla="*/ 1386 w 4288"/>
                <a:gd name="T57" fmla="*/ 788 h 1197"/>
                <a:gd name="T58" fmla="*/ 1622 w 4288"/>
                <a:gd name="T59" fmla="*/ 672 h 1197"/>
                <a:gd name="T60" fmla="*/ 1604 w 4288"/>
                <a:gd name="T61" fmla="*/ 780 h 1197"/>
                <a:gd name="T62" fmla="*/ 1510 w 4288"/>
                <a:gd name="T63" fmla="*/ 697 h 1197"/>
                <a:gd name="T64" fmla="*/ 139 w 4288"/>
                <a:gd name="T65" fmla="*/ 1019 h 1197"/>
                <a:gd name="T66" fmla="*/ 121 w 4288"/>
                <a:gd name="T67" fmla="*/ 1126 h 1197"/>
                <a:gd name="T68" fmla="*/ 27 w 4288"/>
                <a:gd name="T69" fmla="*/ 1043 h 1197"/>
                <a:gd name="T70" fmla="*/ 287 w 4288"/>
                <a:gd name="T71" fmla="*/ 1135 h 1197"/>
                <a:gd name="T72" fmla="*/ 353 w 4288"/>
                <a:gd name="T73" fmla="*/ 1149 h 1197"/>
                <a:gd name="T74" fmla="*/ 443 w 4288"/>
                <a:gd name="T75" fmla="*/ 978 h 1197"/>
                <a:gd name="T76" fmla="*/ 444 w 4288"/>
                <a:gd name="T77" fmla="*/ 1125 h 1197"/>
                <a:gd name="T78" fmla="*/ 453 w 4288"/>
                <a:gd name="T79" fmla="*/ 1096 h 1197"/>
                <a:gd name="T80" fmla="*/ 421 w 4288"/>
                <a:gd name="T81" fmla="*/ 995 h 1197"/>
                <a:gd name="T82" fmla="*/ 535 w 4288"/>
                <a:gd name="T83" fmla="*/ 948 h 1197"/>
                <a:gd name="T84" fmla="*/ 650 w 4288"/>
                <a:gd name="T85" fmla="*/ 1008 h 1197"/>
                <a:gd name="T86" fmla="*/ 660 w 4288"/>
                <a:gd name="T87" fmla="*/ 979 h 1197"/>
                <a:gd name="T88" fmla="*/ 804 w 4288"/>
                <a:gd name="T89" fmla="*/ 1085 h 1197"/>
                <a:gd name="T90" fmla="*/ 780 w 4288"/>
                <a:gd name="T91" fmla="*/ 1021 h 1197"/>
                <a:gd name="T92" fmla="*/ 868 w 4288"/>
                <a:gd name="T93" fmla="*/ 997 h 1197"/>
                <a:gd name="T94" fmla="*/ 977 w 4288"/>
                <a:gd name="T95" fmla="*/ 1085 h 1197"/>
                <a:gd name="T96" fmla="*/ 952 w 4288"/>
                <a:gd name="T97" fmla="*/ 1021 h 1197"/>
                <a:gd name="T98" fmla="*/ 1040 w 4288"/>
                <a:gd name="T99" fmla="*/ 997 h 1197"/>
                <a:gd name="T100" fmla="*/ 1182 w 4288"/>
                <a:gd name="T101" fmla="*/ 1002 h 1197"/>
                <a:gd name="T102" fmla="*/ 1127 w 4288"/>
                <a:gd name="T103" fmla="*/ 1135 h 1197"/>
                <a:gd name="T104" fmla="*/ 1238 w 4288"/>
                <a:gd name="T105" fmla="*/ 1135 h 1197"/>
                <a:gd name="T106" fmla="*/ 1415 w 4288"/>
                <a:gd name="T107" fmla="*/ 1135 h 1197"/>
                <a:gd name="T108" fmla="*/ 1481 w 4288"/>
                <a:gd name="T109" fmla="*/ 1149 h 1197"/>
                <a:gd name="T110" fmla="*/ 1571 w 4288"/>
                <a:gd name="T111" fmla="*/ 978 h 1197"/>
                <a:gd name="T112" fmla="*/ 1572 w 4288"/>
                <a:gd name="T113" fmla="*/ 1125 h 1197"/>
                <a:gd name="T114" fmla="*/ 1581 w 4288"/>
                <a:gd name="T115" fmla="*/ 1096 h 1197"/>
                <a:gd name="T116" fmla="*/ 1549 w 4288"/>
                <a:gd name="T117" fmla="*/ 995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88" h="1197">
                  <a:moveTo>
                    <a:pt x="4287" y="24"/>
                  </a:moveTo>
                  <a:cubicBezTo>
                    <a:pt x="4287" y="24"/>
                    <a:pt x="4288" y="102"/>
                    <a:pt x="4287" y="196"/>
                  </a:cubicBezTo>
                  <a:cubicBezTo>
                    <a:pt x="4287" y="264"/>
                    <a:pt x="4287" y="341"/>
                    <a:pt x="4287" y="402"/>
                  </a:cubicBezTo>
                  <a:cubicBezTo>
                    <a:pt x="4287" y="469"/>
                    <a:pt x="4284" y="474"/>
                    <a:pt x="4282" y="519"/>
                  </a:cubicBezTo>
                  <a:cubicBezTo>
                    <a:pt x="4280" y="565"/>
                    <a:pt x="4271" y="642"/>
                    <a:pt x="4256" y="695"/>
                  </a:cubicBezTo>
                  <a:cubicBezTo>
                    <a:pt x="4189" y="927"/>
                    <a:pt x="3986" y="1130"/>
                    <a:pt x="3714" y="1133"/>
                  </a:cubicBezTo>
                  <a:cubicBezTo>
                    <a:pt x="3714" y="1133"/>
                    <a:pt x="3616" y="1134"/>
                    <a:pt x="3557" y="1134"/>
                  </a:cubicBezTo>
                  <a:cubicBezTo>
                    <a:pt x="3481" y="1134"/>
                    <a:pt x="3441" y="1134"/>
                    <a:pt x="3435" y="1134"/>
                  </a:cubicBezTo>
                  <a:cubicBezTo>
                    <a:pt x="3423" y="1134"/>
                    <a:pt x="3413" y="1123"/>
                    <a:pt x="3413" y="1112"/>
                  </a:cubicBezTo>
                  <a:cubicBezTo>
                    <a:pt x="3413" y="1098"/>
                    <a:pt x="3413" y="24"/>
                    <a:pt x="3413" y="24"/>
                  </a:cubicBezTo>
                  <a:cubicBezTo>
                    <a:pt x="3413" y="13"/>
                    <a:pt x="3420" y="0"/>
                    <a:pt x="3436" y="0"/>
                  </a:cubicBezTo>
                  <a:cubicBezTo>
                    <a:pt x="3587" y="0"/>
                    <a:pt x="3587" y="0"/>
                    <a:pt x="3587" y="0"/>
                  </a:cubicBezTo>
                  <a:cubicBezTo>
                    <a:pt x="3602" y="0"/>
                    <a:pt x="3611" y="11"/>
                    <a:pt x="3611" y="24"/>
                  </a:cubicBezTo>
                  <a:cubicBezTo>
                    <a:pt x="3611" y="934"/>
                    <a:pt x="3611" y="934"/>
                    <a:pt x="3611" y="934"/>
                  </a:cubicBezTo>
                  <a:cubicBezTo>
                    <a:pt x="3633" y="934"/>
                    <a:pt x="3649" y="934"/>
                    <a:pt x="3662" y="934"/>
                  </a:cubicBezTo>
                  <a:cubicBezTo>
                    <a:pt x="3715" y="934"/>
                    <a:pt x="3702" y="933"/>
                    <a:pt x="3703" y="933"/>
                  </a:cubicBezTo>
                  <a:cubicBezTo>
                    <a:pt x="3895" y="933"/>
                    <a:pt x="4050" y="789"/>
                    <a:pt x="4081" y="578"/>
                  </a:cubicBezTo>
                  <a:cubicBezTo>
                    <a:pt x="4092" y="503"/>
                    <a:pt x="4094" y="434"/>
                    <a:pt x="4096" y="379"/>
                  </a:cubicBezTo>
                  <a:cubicBezTo>
                    <a:pt x="4098" y="324"/>
                    <a:pt x="4097" y="198"/>
                    <a:pt x="4097" y="198"/>
                  </a:cubicBezTo>
                  <a:cubicBezTo>
                    <a:pt x="4097" y="24"/>
                    <a:pt x="4097" y="24"/>
                    <a:pt x="4097" y="24"/>
                  </a:cubicBezTo>
                  <a:cubicBezTo>
                    <a:pt x="4097" y="9"/>
                    <a:pt x="4106" y="0"/>
                    <a:pt x="4121" y="0"/>
                  </a:cubicBezTo>
                  <a:cubicBezTo>
                    <a:pt x="4264" y="0"/>
                    <a:pt x="4264" y="0"/>
                    <a:pt x="4264" y="0"/>
                  </a:cubicBezTo>
                  <a:cubicBezTo>
                    <a:pt x="4282" y="0"/>
                    <a:pt x="4287" y="9"/>
                    <a:pt x="4287" y="24"/>
                  </a:cubicBezTo>
                  <a:close/>
                  <a:moveTo>
                    <a:pt x="2874" y="1134"/>
                  </a:moveTo>
                  <a:cubicBezTo>
                    <a:pt x="2891" y="1134"/>
                    <a:pt x="2906" y="1124"/>
                    <a:pt x="2906" y="1111"/>
                  </a:cubicBezTo>
                  <a:cubicBezTo>
                    <a:pt x="2906" y="959"/>
                    <a:pt x="2906" y="959"/>
                    <a:pt x="2906" y="959"/>
                  </a:cubicBezTo>
                  <a:cubicBezTo>
                    <a:pt x="2906" y="944"/>
                    <a:pt x="2888" y="935"/>
                    <a:pt x="2875" y="935"/>
                  </a:cubicBezTo>
                  <a:cubicBezTo>
                    <a:pt x="2683" y="935"/>
                    <a:pt x="2683" y="935"/>
                    <a:pt x="2683" y="935"/>
                  </a:cubicBezTo>
                  <a:cubicBezTo>
                    <a:pt x="2576" y="935"/>
                    <a:pt x="2517" y="858"/>
                    <a:pt x="2517" y="781"/>
                  </a:cubicBezTo>
                  <a:cubicBezTo>
                    <a:pt x="2517" y="686"/>
                    <a:pt x="2594" y="627"/>
                    <a:pt x="2683" y="627"/>
                  </a:cubicBezTo>
                  <a:cubicBezTo>
                    <a:pt x="2882" y="627"/>
                    <a:pt x="2882" y="627"/>
                    <a:pt x="2882" y="627"/>
                  </a:cubicBezTo>
                  <a:cubicBezTo>
                    <a:pt x="2901" y="627"/>
                    <a:pt x="2906" y="614"/>
                    <a:pt x="2906" y="603"/>
                  </a:cubicBezTo>
                  <a:cubicBezTo>
                    <a:pt x="2906" y="452"/>
                    <a:pt x="2906" y="452"/>
                    <a:pt x="2906" y="452"/>
                  </a:cubicBezTo>
                  <a:cubicBezTo>
                    <a:pt x="2906" y="436"/>
                    <a:pt x="2896" y="428"/>
                    <a:pt x="2882" y="428"/>
                  </a:cubicBezTo>
                  <a:cubicBezTo>
                    <a:pt x="2882" y="428"/>
                    <a:pt x="2725" y="428"/>
                    <a:pt x="2683" y="428"/>
                  </a:cubicBezTo>
                  <a:cubicBezTo>
                    <a:pt x="2486" y="428"/>
                    <a:pt x="2310" y="540"/>
                    <a:pt x="2310" y="781"/>
                  </a:cubicBezTo>
                  <a:cubicBezTo>
                    <a:pt x="2310" y="956"/>
                    <a:pt x="2438" y="1134"/>
                    <a:pt x="2684" y="1134"/>
                  </a:cubicBezTo>
                  <a:cubicBezTo>
                    <a:pt x="2753" y="1134"/>
                    <a:pt x="2825" y="1134"/>
                    <a:pt x="2874" y="1134"/>
                  </a:cubicBezTo>
                  <a:close/>
                  <a:moveTo>
                    <a:pt x="2810" y="2"/>
                  </a:moveTo>
                  <a:cubicBezTo>
                    <a:pt x="2408" y="2"/>
                    <a:pt x="2408" y="2"/>
                    <a:pt x="2408" y="2"/>
                  </a:cubicBezTo>
                  <a:cubicBezTo>
                    <a:pt x="2393" y="2"/>
                    <a:pt x="2384" y="12"/>
                    <a:pt x="2384" y="24"/>
                  </a:cubicBezTo>
                  <a:cubicBezTo>
                    <a:pt x="2384" y="169"/>
                    <a:pt x="2384" y="169"/>
                    <a:pt x="2384" y="169"/>
                  </a:cubicBezTo>
                  <a:cubicBezTo>
                    <a:pt x="2384" y="186"/>
                    <a:pt x="2395" y="192"/>
                    <a:pt x="2408" y="192"/>
                  </a:cubicBezTo>
                  <a:cubicBezTo>
                    <a:pt x="2408" y="192"/>
                    <a:pt x="2809" y="192"/>
                    <a:pt x="2810" y="192"/>
                  </a:cubicBezTo>
                  <a:cubicBezTo>
                    <a:pt x="2956" y="192"/>
                    <a:pt x="3006" y="259"/>
                    <a:pt x="3006" y="394"/>
                  </a:cubicBezTo>
                  <a:cubicBezTo>
                    <a:pt x="3006" y="1112"/>
                    <a:pt x="3006" y="1112"/>
                    <a:pt x="3006" y="1112"/>
                  </a:cubicBezTo>
                  <a:cubicBezTo>
                    <a:pt x="3006" y="1127"/>
                    <a:pt x="3016" y="1134"/>
                    <a:pt x="3030" y="1134"/>
                  </a:cubicBezTo>
                  <a:cubicBezTo>
                    <a:pt x="3182" y="1134"/>
                    <a:pt x="3182" y="1134"/>
                    <a:pt x="3182" y="1134"/>
                  </a:cubicBezTo>
                  <a:cubicBezTo>
                    <a:pt x="3200" y="1134"/>
                    <a:pt x="3205" y="1126"/>
                    <a:pt x="3205" y="1111"/>
                  </a:cubicBezTo>
                  <a:cubicBezTo>
                    <a:pt x="3205" y="1111"/>
                    <a:pt x="3204" y="357"/>
                    <a:pt x="3204" y="356"/>
                  </a:cubicBezTo>
                  <a:cubicBezTo>
                    <a:pt x="3204" y="118"/>
                    <a:pt x="3077" y="2"/>
                    <a:pt x="2810" y="2"/>
                  </a:cubicBezTo>
                  <a:close/>
                  <a:moveTo>
                    <a:pt x="2138" y="23"/>
                  </a:moveTo>
                  <a:cubicBezTo>
                    <a:pt x="2138" y="11"/>
                    <a:pt x="2128" y="1"/>
                    <a:pt x="2115" y="1"/>
                  </a:cubicBezTo>
                  <a:cubicBezTo>
                    <a:pt x="1952" y="1"/>
                    <a:pt x="1952" y="1"/>
                    <a:pt x="1952" y="1"/>
                  </a:cubicBezTo>
                  <a:cubicBezTo>
                    <a:pt x="1940" y="1"/>
                    <a:pt x="1930" y="11"/>
                    <a:pt x="1930" y="23"/>
                  </a:cubicBezTo>
                  <a:cubicBezTo>
                    <a:pt x="1930" y="169"/>
                    <a:pt x="1930" y="169"/>
                    <a:pt x="1930" y="169"/>
                  </a:cubicBezTo>
                  <a:cubicBezTo>
                    <a:pt x="1930" y="182"/>
                    <a:pt x="1940" y="192"/>
                    <a:pt x="1952" y="192"/>
                  </a:cubicBezTo>
                  <a:cubicBezTo>
                    <a:pt x="2115" y="192"/>
                    <a:pt x="2115" y="192"/>
                    <a:pt x="2115" y="192"/>
                  </a:cubicBezTo>
                  <a:cubicBezTo>
                    <a:pt x="2128" y="192"/>
                    <a:pt x="2138" y="182"/>
                    <a:pt x="2138" y="169"/>
                  </a:cubicBezTo>
                  <a:lnTo>
                    <a:pt x="2138" y="23"/>
                  </a:lnTo>
                  <a:close/>
                  <a:moveTo>
                    <a:pt x="2137" y="312"/>
                  </a:moveTo>
                  <a:cubicBezTo>
                    <a:pt x="2137" y="299"/>
                    <a:pt x="2127" y="289"/>
                    <a:pt x="2114" y="289"/>
                  </a:cubicBezTo>
                  <a:cubicBezTo>
                    <a:pt x="1953" y="289"/>
                    <a:pt x="1953" y="289"/>
                    <a:pt x="1953" y="289"/>
                  </a:cubicBezTo>
                  <a:cubicBezTo>
                    <a:pt x="1941" y="289"/>
                    <a:pt x="1931" y="299"/>
                    <a:pt x="1931" y="312"/>
                  </a:cubicBezTo>
                  <a:cubicBezTo>
                    <a:pt x="1931" y="1112"/>
                    <a:pt x="1931" y="1112"/>
                    <a:pt x="1931" y="1112"/>
                  </a:cubicBezTo>
                  <a:cubicBezTo>
                    <a:pt x="1931" y="1124"/>
                    <a:pt x="1941" y="1134"/>
                    <a:pt x="1953" y="1134"/>
                  </a:cubicBezTo>
                  <a:cubicBezTo>
                    <a:pt x="2114" y="1134"/>
                    <a:pt x="2114" y="1134"/>
                    <a:pt x="2114" y="1134"/>
                  </a:cubicBezTo>
                  <a:cubicBezTo>
                    <a:pt x="2127" y="1134"/>
                    <a:pt x="2137" y="1124"/>
                    <a:pt x="2137" y="1112"/>
                  </a:cubicBezTo>
                  <a:lnTo>
                    <a:pt x="2137" y="312"/>
                  </a:lnTo>
                  <a:close/>
                  <a:moveTo>
                    <a:pt x="177" y="788"/>
                  </a:moveTo>
                  <a:cubicBezTo>
                    <a:pt x="202" y="788"/>
                    <a:pt x="202" y="788"/>
                    <a:pt x="202" y="788"/>
                  </a:cubicBezTo>
                  <a:cubicBezTo>
                    <a:pt x="202" y="686"/>
                    <a:pt x="202" y="686"/>
                    <a:pt x="202" y="686"/>
                  </a:cubicBezTo>
                  <a:cubicBezTo>
                    <a:pt x="202" y="677"/>
                    <a:pt x="201" y="669"/>
                    <a:pt x="199" y="661"/>
                  </a:cubicBezTo>
                  <a:cubicBezTo>
                    <a:pt x="197" y="654"/>
                    <a:pt x="193" y="647"/>
                    <a:pt x="188" y="642"/>
                  </a:cubicBezTo>
                  <a:cubicBezTo>
                    <a:pt x="184" y="637"/>
                    <a:pt x="177" y="633"/>
                    <a:pt x="169" y="630"/>
                  </a:cubicBezTo>
                  <a:cubicBezTo>
                    <a:pt x="162" y="628"/>
                    <a:pt x="152" y="626"/>
                    <a:pt x="141" y="626"/>
                  </a:cubicBezTo>
                  <a:cubicBezTo>
                    <a:pt x="122" y="626"/>
                    <a:pt x="108" y="630"/>
                    <a:pt x="97" y="636"/>
                  </a:cubicBezTo>
                  <a:cubicBezTo>
                    <a:pt x="86" y="643"/>
                    <a:pt x="79" y="653"/>
                    <a:pt x="77" y="668"/>
                  </a:cubicBezTo>
                  <a:cubicBezTo>
                    <a:pt x="101" y="670"/>
                    <a:pt x="101" y="670"/>
                    <a:pt x="101" y="670"/>
                  </a:cubicBezTo>
                  <a:cubicBezTo>
                    <a:pt x="102" y="663"/>
                    <a:pt x="106" y="657"/>
                    <a:pt x="112" y="653"/>
                  </a:cubicBezTo>
                  <a:cubicBezTo>
                    <a:pt x="118" y="649"/>
                    <a:pt x="127" y="647"/>
                    <a:pt x="140" y="647"/>
                  </a:cubicBezTo>
                  <a:cubicBezTo>
                    <a:pt x="153" y="647"/>
                    <a:pt x="162" y="650"/>
                    <a:pt x="167" y="656"/>
                  </a:cubicBezTo>
                  <a:cubicBezTo>
                    <a:pt x="173" y="662"/>
                    <a:pt x="176" y="671"/>
                    <a:pt x="176" y="685"/>
                  </a:cubicBezTo>
                  <a:cubicBezTo>
                    <a:pt x="176" y="691"/>
                    <a:pt x="176" y="691"/>
                    <a:pt x="176" y="691"/>
                  </a:cubicBezTo>
                  <a:cubicBezTo>
                    <a:pt x="149" y="692"/>
                    <a:pt x="149" y="692"/>
                    <a:pt x="149" y="692"/>
                  </a:cubicBezTo>
                  <a:cubicBezTo>
                    <a:pt x="139" y="692"/>
                    <a:pt x="129" y="693"/>
                    <a:pt x="119" y="695"/>
                  </a:cubicBezTo>
                  <a:cubicBezTo>
                    <a:pt x="110" y="696"/>
                    <a:pt x="101" y="699"/>
                    <a:pt x="94" y="703"/>
                  </a:cubicBezTo>
                  <a:cubicBezTo>
                    <a:pt x="86" y="707"/>
                    <a:pt x="80" y="712"/>
                    <a:pt x="76" y="719"/>
                  </a:cubicBezTo>
                  <a:cubicBezTo>
                    <a:pt x="71" y="725"/>
                    <a:pt x="69" y="734"/>
                    <a:pt x="69" y="745"/>
                  </a:cubicBezTo>
                  <a:cubicBezTo>
                    <a:pt x="69" y="753"/>
                    <a:pt x="70" y="760"/>
                    <a:pt x="73" y="766"/>
                  </a:cubicBezTo>
                  <a:cubicBezTo>
                    <a:pt x="75" y="771"/>
                    <a:pt x="79" y="776"/>
                    <a:pt x="84" y="780"/>
                  </a:cubicBezTo>
                  <a:cubicBezTo>
                    <a:pt x="88" y="784"/>
                    <a:pt x="94" y="787"/>
                    <a:pt x="101" y="789"/>
                  </a:cubicBezTo>
                  <a:cubicBezTo>
                    <a:pt x="107" y="791"/>
                    <a:pt x="115" y="792"/>
                    <a:pt x="122" y="792"/>
                  </a:cubicBezTo>
                  <a:cubicBezTo>
                    <a:pt x="135" y="792"/>
                    <a:pt x="146" y="789"/>
                    <a:pt x="155" y="785"/>
                  </a:cubicBezTo>
                  <a:cubicBezTo>
                    <a:pt x="164" y="780"/>
                    <a:pt x="171" y="774"/>
                    <a:pt x="177" y="767"/>
                  </a:cubicBezTo>
                  <a:lnTo>
                    <a:pt x="177" y="788"/>
                  </a:lnTo>
                  <a:close/>
                  <a:moveTo>
                    <a:pt x="176" y="727"/>
                  </a:moveTo>
                  <a:cubicBezTo>
                    <a:pt x="176" y="740"/>
                    <a:pt x="172" y="751"/>
                    <a:pt x="163" y="759"/>
                  </a:cubicBezTo>
                  <a:cubicBezTo>
                    <a:pt x="154" y="766"/>
                    <a:pt x="142" y="770"/>
                    <a:pt x="126" y="770"/>
                  </a:cubicBezTo>
                  <a:cubicBezTo>
                    <a:pt x="115" y="770"/>
                    <a:pt x="108" y="768"/>
                    <a:pt x="103" y="763"/>
                  </a:cubicBezTo>
                  <a:cubicBezTo>
                    <a:pt x="98" y="758"/>
                    <a:pt x="96" y="752"/>
                    <a:pt x="96" y="744"/>
                  </a:cubicBezTo>
                  <a:cubicBezTo>
                    <a:pt x="96" y="739"/>
                    <a:pt x="97" y="734"/>
                    <a:pt x="98" y="730"/>
                  </a:cubicBezTo>
                  <a:cubicBezTo>
                    <a:pt x="100" y="726"/>
                    <a:pt x="103" y="723"/>
                    <a:pt x="107" y="720"/>
                  </a:cubicBezTo>
                  <a:cubicBezTo>
                    <a:pt x="111" y="717"/>
                    <a:pt x="117" y="715"/>
                    <a:pt x="124" y="714"/>
                  </a:cubicBezTo>
                  <a:cubicBezTo>
                    <a:pt x="131" y="712"/>
                    <a:pt x="140" y="711"/>
                    <a:pt x="151" y="711"/>
                  </a:cubicBezTo>
                  <a:cubicBezTo>
                    <a:pt x="176" y="710"/>
                    <a:pt x="176" y="710"/>
                    <a:pt x="176" y="710"/>
                  </a:cubicBezTo>
                  <a:lnTo>
                    <a:pt x="176" y="727"/>
                  </a:lnTo>
                  <a:close/>
                  <a:moveTo>
                    <a:pt x="241" y="735"/>
                  </a:moveTo>
                  <a:cubicBezTo>
                    <a:pt x="241" y="755"/>
                    <a:pt x="245" y="769"/>
                    <a:pt x="253" y="779"/>
                  </a:cubicBezTo>
                  <a:cubicBezTo>
                    <a:pt x="261" y="788"/>
                    <a:pt x="274" y="793"/>
                    <a:pt x="291" y="793"/>
                  </a:cubicBezTo>
                  <a:cubicBezTo>
                    <a:pt x="302" y="793"/>
                    <a:pt x="311" y="791"/>
                    <a:pt x="320" y="786"/>
                  </a:cubicBezTo>
                  <a:cubicBezTo>
                    <a:pt x="329" y="782"/>
                    <a:pt x="337" y="774"/>
                    <a:pt x="345" y="764"/>
                  </a:cubicBezTo>
                  <a:cubicBezTo>
                    <a:pt x="345" y="788"/>
                    <a:pt x="345" y="788"/>
                    <a:pt x="345" y="788"/>
                  </a:cubicBezTo>
                  <a:cubicBezTo>
                    <a:pt x="371" y="788"/>
                    <a:pt x="371" y="788"/>
                    <a:pt x="371" y="788"/>
                  </a:cubicBezTo>
                  <a:cubicBezTo>
                    <a:pt x="371" y="631"/>
                    <a:pt x="371" y="631"/>
                    <a:pt x="371" y="631"/>
                  </a:cubicBezTo>
                  <a:cubicBezTo>
                    <a:pt x="345" y="631"/>
                    <a:pt x="345" y="631"/>
                    <a:pt x="345" y="631"/>
                  </a:cubicBezTo>
                  <a:cubicBezTo>
                    <a:pt x="345" y="724"/>
                    <a:pt x="345" y="724"/>
                    <a:pt x="345" y="724"/>
                  </a:cubicBezTo>
                  <a:cubicBezTo>
                    <a:pt x="345" y="732"/>
                    <a:pt x="344" y="739"/>
                    <a:pt x="341" y="744"/>
                  </a:cubicBezTo>
                  <a:cubicBezTo>
                    <a:pt x="338" y="748"/>
                    <a:pt x="334" y="753"/>
                    <a:pt x="329" y="758"/>
                  </a:cubicBezTo>
                  <a:cubicBezTo>
                    <a:pt x="320" y="766"/>
                    <a:pt x="309" y="770"/>
                    <a:pt x="297" y="770"/>
                  </a:cubicBezTo>
                  <a:cubicBezTo>
                    <a:pt x="287" y="770"/>
                    <a:pt x="279" y="767"/>
                    <a:pt x="274" y="761"/>
                  </a:cubicBezTo>
                  <a:cubicBezTo>
                    <a:pt x="269" y="755"/>
                    <a:pt x="267" y="745"/>
                    <a:pt x="267" y="730"/>
                  </a:cubicBezTo>
                  <a:cubicBezTo>
                    <a:pt x="267" y="631"/>
                    <a:pt x="267" y="631"/>
                    <a:pt x="267" y="631"/>
                  </a:cubicBezTo>
                  <a:cubicBezTo>
                    <a:pt x="241" y="631"/>
                    <a:pt x="241" y="631"/>
                    <a:pt x="241" y="631"/>
                  </a:cubicBezTo>
                  <a:lnTo>
                    <a:pt x="241" y="735"/>
                  </a:lnTo>
                  <a:close/>
                  <a:moveTo>
                    <a:pt x="425" y="737"/>
                  </a:moveTo>
                  <a:cubicBezTo>
                    <a:pt x="425" y="745"/>
                    <a:pt x="425" y="752"/>
                    <a:pt x="426" y="759"/>
                  </a:cubicBezTo>
                  <a:cubicBezTo>
                    <a:pt x="428" y="766"/>
                    <a:pt x="430" y="772"/>
                    <a:pt x="433" y="776"/>
                  </a:cubicBezTo>
                  <a:cubicBezTo>
                    <a:pt x="436" y="781"/>
                    <a:pt x="441" y="785"/>
                    <a:pt x="446" y="788"/>
                  </a:cubicBezTo>
                  <a:cubicBezTo>
                    <a:pt x="452" y="790"/>
                    <a:pt x="459" y="792"/>
                    <a:pt x="468" y="792"/>
                  </a:cubicBezTo>
                  <a:cubicBezTo>
                    <a:pt x="474" y="792"/>
                    <a:pt x="480" y="791"/>
                    <a:pt x="485" y="790"/>
                  </a:cubicBezTo>
                  <a:cubicBezTo>
                    <a:pt x="489" y="789"/>
                    <a:pt x="494" y="788"/>
                    <a:pt x="498" y="787"/>
                  </a:cubicBezTo>
                  <a:cubicBezTo>
                    <a:pt x="493" y="766"/>
                    <a:pt x="493" y="766"/>
                    <a:pt x="493" y="766"/>
                  </a:cubicBezTo>
                  <a:cubicBezTo>
                    <a:pt x="490" y="767"/>
                    <a:pt x="487" y="768"/>
                    <a:pt x="484" y="769"/>
                  </a:cubicBezTo>
                  <a:cubicBezTo>
                    <a:pt x="481" y="769"/>
                    <a:pt x="477" y="770"/>
                    <a:pt x="472" y="770"/>
                  </a:cubicBezTo>
                  <a:cubicBezTo>
                    <a:pt x="465" y="770"/>
                    <a:pt x="460" y="767"/>
                    <a:pt x="456" y="763"/>
                  </a:cubicBezTo>
                  <a:cubicBezTo>
                    <a:pt x="453" y="758"/>
                    <a:pt x="451" y="752"/>
                    <a:pt x="451" y="744"/>
                  </a:cubicBezTo>
                  <a:cubicBezTo>
                    <a:pt x="451" y="652"/>
                    <a:pt x="451" y="652"/>
                    <a:pt x="451" y="652"/>
                  </a:cubicBezTo>
                  <a:cubicBezTo>
                    <a:pt x="493" y="652"/>
                    <a:pt x="493" y="652"/>
                    <a:pt x="493" y="652"/>
                  </a:cubicBezTo>
                  <a:cubicBezTo>
                    <a:pt x="493" y="631"/>
                    <a:pt x="493" y="631"/>
                    <a:pt x="493" y="631"/>
                  </a:cubicBezTo>
                  <a:cubicBezTo>
                    <a:pt x="451" y="631"/>
                    <a:pt x="451" y="631"/>
                    <a:pt x="451" y="631"/>
                  </a:cubicBezTo>
                  <a:cubicBezTo>
                    <a:pt x="451" y="588"/>
                    <a:pt x="451" y="588"/>
                    <a:pt x="451" y="588"/>
                  </a:cubicBezTo>
                  <a:cubicBezTo>
                    <a:pt x="425" y="588"/>
                    <a:pt x="425" y="588"/>
                    <a:pt x="425" y="588"/>
                  </a:cubicBezTo>
                  <a:cubicBezTo>
                    <a:pt x="425" y="631"/>
                    <a:pt x="425" y="631"/>
                    <a:pt x="425" y="631"/>
                  </a:cubicBezTo>
                  <a:cubicBezTo>
                    <a:pt x="400" y="631"/>
                    <a:pt x="400" y="631"/>
                    <a:pt x="400" y="631"/>
                  </a:cubicBezTo>
                  <a:cubicBezTo>
                    <a:pt x="400" y="652"/>
                    <a:pt x="400" y="652"/>
                    <a:pt x="400" y="652"/>
                  </a:cubicBezTo>
                  <a:cubicBezTo>
                    <a:pt x="425" y="652"/>
                    <a:pt x="425" y="652"/>
                    <a:pt x="425" y="652"/>
                  </a:cubicBezTo>
                  <a:lnTo>
                    <a:pt x="425" y="737"/>
                  </a:lnTo>
                  <a:close/>
                  <a:moveTo>
                    <a:pt x="625" y="787"/>
                  </a:moveTo>
                  <a:cubicBezTo>
                    <a:pt x="635" y="783"/>
                    <a:pt x="643" y="778"/>
                    <a:pt x="650" y="770"/>
                  </a:cubicBezTo>
                  <a:cubicBezTo>
                    <a:pt x="656" y="763"/>
                    <a:pt x="661" y="754"/>
                    <a:pt x="665" y="744"/>
                  </a:cubicBezTo>
                  <a:cubicBezTo>
                    <a:pt x="668" y="734"/>
                    <a:pt x="670" y="722"/>
                    <a:pt x="670" y="709"/>
                  </a:cubicBezTo>
                  <a:cubicBezTo>
                    <a:pt x="670" y="696"/>
                    <a:pt x="668" y="685"/>
                    <a:pt x="665" y="675"/>
                  </a:cubicBezTo>
                  <a:cubicBezTo>
                    <a:pt x="661" y="665"/>
                    <a:pt x="656" y="656"/>
                    <a:pt x="650" y="649"/>
                  </a:cubicBezTo>
                  <a:cubicBezTo>
                    <a:pt x="643" y="642"/>
                    <a:pt x="635" y="636"/>
                    <a:pt x="626" y="632"/>
                  </a:cubicBezTo>
                  <a:cubicBezTo>
                    <a:pt x="617" y="628"/>
                    <a:pt x="606" y="626"/>
                    <a:pt x="594" y="626"/>
                  </a:cubicBezTo>
                  <a:cubicBezTo>
                    <a:pt x="583" y="626"/>
                    <a:pt x="572" y="628"/>
                    <a:pt x="563" y="632"/>
                  </a:cubicBezTo>
                  <a:cubicBezTo>
                    <a:pt x="553" y="636"/>
                    <a:pt x="545" y="642"/>
                    <a:pt x="539" y="649"/>
                  </a:cubicBezTo>
                  <a:cubicBezTo>
                    <a:pt x="532" y="656"/>
                    <a:pt x="527" y="665"/>
                    <a:pt x="523" y="676"/>
                  </a:cubicBezTo>
                  <a:cubicBezTo>
                    <a:pt x="520" y="686"/>
                    <a:pt x="518" y="697"/>
                    <a:pt x="518" y="710"/>
                  </a:cubicBezTo>
                  <a:cubicBezTo>
                    <a:pt x="518" y="723"/>
                    <a:pt x="520" y="735"/>
                    <a:pt x="523" y="745"/>
                  </a:cubicBezTo>
                  <a:cubicBezTo>
                    <a:pt x="526" y="755"/>
                    <a:pt x="531" y="764"/>
                    <a:pt x="538" y="771"/>
                  </a:cubicBezTo>
                  <a:cubicBezTo>
                    <a:pt x="544" y="778"/>
                    <a:pt x="552" y="784"/>
                    <a:pt x="562" y="787"/>
                  </a:cubicBezTo>
                  <a:cubicBezTo>
                    <a:pt x="571" y="791"/>
                    <a:pt x="581" y="793"/>
                    <a:pt x="593" y="793"/>
                  </a:cubicBezTo>
                  <a:cubicBezTo>
                    <a:pt x="605" y="793"/>
                    <a:pt x="616" y="791"/>
                    <a:pt x="625" y="787"/>
                  </a:cubicBezTo>
                  <a:close/>
                  <a:moveTo>
                    <a:pt x="572" y="767"/>
                  </a:moveTo>
                  <a:cubicBezTo>
                    <a:pt x="566" y="764"/>
                    <a:pt x="561" y="759"/>
                    <a:pt x="557" y="754"/>
                  </a:cubicBezTo>
                  <a:cubicBezTo>
                    <a:pt x="553" y="749"/>
                    <a:pt x="551" y="742"/>
                    <a:pt x="549" y="735"/>
                  </a:cubicBezTo>
                  <a:cubicBezTo>
                    <a:pt x="547" y="727"/>
                    <a:pt x="546" y="719"/>
                    <a:pt x="546" y="710"/>
                  </a:cubicBezTo>
                  <a:cubicBezTo>
                    <a:pt x="546" y="701"/>
                    <a:pt x="547" y="692"/>
                    <a:pt x="549" y="685"/>
                  </a:cubicBezTo>
                  <a:cubicBezTo>
                    <a:pt x="551" y="677"/>
                    <a:pt x="553" y="671"/>
                    <a:pt x="557" y="665"/>
                  </a:cubicBezTo>
                  <a:cubicBezTo>
                    <a:pt x="561" y="660"/>
                    <a:pt x="566" y="656"/>
                    <a:pt x="572" y="653"/>
                  </a:cubicBezTo>
                  <a:cubicBezTo>
                    <a:pt x="578" y="650"/>
                    <a:pt x="585" y="648"/>
                    <a:pt x="594" y="648"/>
                  </a:cubicBezTo>
                  <a:cubicBezTo>
                    <a:pt x="602" y="648"/>
                    <a:pt x="609" y="650"/>
                    <a:pt x="615" y="653"/>
                  </a:cubicBezTo>
                  <a:cubicBezTo>
                    <a:pt x="622" y="656"/>
                    <a:pt x="627" y="660"/>
                    <a:pt x="630" y="665"/>
                  </a:cubicBezTo>
                  <a:cubicBezTo>
                    <a:pt x="634" y="671"/>
                    <a:pt x="637" y="677"/>
                    <a:pt x="639" y="685"/>
                  </a:cubicBezTo>
                  <a:cubicBezTo>
                    <a:pt x="641" y="692"/>
                    <a:pt x="642" y="700"/>
                    <a:pt x="642" y="709"/>
                  </a:cubicBezTo>
                  <a:cubicBezTo>
                    <a:pt x="642" y="718"/>
                    <a:pt x="641" y="727"/>
                    <a:pt x="639" y="734"/>
                  </a:cubicBezTo>
                  <a:cubicBezTo>
                    <a:pt x="637" y="742"/>
                    <a:pt x="634" y="749"/>
                    <a:pt x="630" y="754"/>
                  </a:cubicBezTo>
                  <a:cubicBezTo>
                    <a:pt x="627" y="759"/>
                    <a:pt x="622" y="764"/>
                    <a:pt x="615" y="767"/>
                  </a:cubicBezTo>
                  <a:cubicBezTo>
                    <a:pt x="609" y="770"/>
                    <a:pt x="602" y="771"/>
                    <a:pt x="594" y="771"/>
                  </a:cubicBezTo>
                  <a:cubicBezTo>
                    <a:pt x="585" y="771"/>
                    <a:pt x="578" y="770"/>
                    <a:pt x="572" y="767"/>
                  </a:cubicBezTo>
                  <a:close/>
                  <a:moveTo>
                    <a:pt x="707" y="788"/>
                  </a:moveTo>
                  <a:cubicBezTo>
                    <a:pt x="734" y="788"/>
                    <a:pt x="734" y="788"/>
                    <a:pt x="734" y="788"/>
                  </a:cubicBezTo>
                  <a:cubicBezTo>
                    <a:pt x="734" y="695"/>
                    <a:pt x="734" y="695"/>
                    <a:pt x="734" y="695"/>
                  </a:cubicBezTo>
                  <a:cubicBezTo>
                    <a:pt x="734" y="686"/>
                    <a:pt x="735" y="679"/>
                    <a:pt x="739" y="674"/>
                  </a:cubicBezTo>
                  <a:cubicBezTo>
                    <a:pt x="742" y="669"/>
                    <a:pt x="745" y="665"/>
                    <a:pt x="748" y="662"/>
                  </a:cubicBezTo>
                  <a:cubicBezTo>
                    <a:pt x="758" y="653"/>
                    <a:pt x="767" y="649"/>
                    <a:pt x="778" y="649"/>
                  </a:cubicBezTo>
                  <a:cubicBezTo>
                    <a:pt x="787" y="649"/>
                    <a:pt x="793" y="652"/>
                    <a:pt x="798" y="657"/>
                  </a:cubicBezTo>
                  <a:cubicBezTo>
                    <a:pt x="803" y="663"/>
                    <a:pt x="805" y="672"/>
                    <a:pt x="805" y="686"/>
                  </a:cubicBezTo>
                  <a:cubicBezTo>
                    <a:pt x="805" y="788"/>
                    <a:pt x="805" y="788"/>
                    <a:pt x="805" y="788"/>
                  </a:cubicBezTo>
                  <a:cubicBezTo>
                    <a:pt x="832" y="788"/>
                    <a:pt x="832" y="788"/>
                    <a:pt x="832" y="788"/>
                  </a:cubicBezTo>
                  <a:cubicBezTo>
                    <a:pt x="832" y="689"/>
                    <a:pt x="832" y="689"/>
                    <a:pt x="832" y="689"/>
                  </a:cubicBezTo>
                  <a:cubicBezTo>
                    <a:pt x="832" y="683"/>
                    <a:pt x="833" y="677"/>
                    <a:pt x="836" y="673"/>
                  </a:cubicBezTo>
                  <a:cubicBezTo>
                    <a:pt x="838" y="668"/>
                    <a:pt x="842" y="664"/>
                    <a:pt x="846" y="660"/>
                  </a:cubicBezTo>
                  <a:cubicBezTo>
                    <a:pt x="851" y="656"/>
                    <a:pt x="855" y="653"/>
                    <a:pt x="861" y="652"/>
                  </a:cubicBezTo>
                  <a:cubicBezTo>
                    <a:pt x="866" y="650"/>
                    <a:pt x="870" y="649"/>
                    <a:pt x="875" y="649"/>
                  </a:cubicBezTo>
                  <a:cubicBezTo>
                    <a:pt x="880" y="649"/>
                    <a:pt x="884" y="650"/>
                    <a:pt x="887" y="651"/>
                  </a:cubicBezTo>
                  <a:cubicBezTo>
                    <a:pt x="890" y="652"/>
                    <a:pt x="893" y="654"/>
                    <a:pt x="896" y="657"/>
                  </a:cubicBezTo>
                  <a:cubicBezTo>
                    <a:pt x="898" y="659"/>
                    <a:pt x="900" y="663"/>
                    <a:pt x="901" y="668"/>
                  </a:cubicBezTo>
                  <a:cubicBezTo>
                    <a:pt x="902" y="673"/>
                    <a:pt x="903" y="679"/>
                    <a:pt x="903" y="686"/>
                  </a:cubicBezTo>
                  <a:cubicBezTo>
                    <a:pt x="903" y="788"/>
                    <a:pt x="903" y="788"/>
                    <a:pt x="903" y="788"/>
                  </a:cubicBezTo>
                  <a:cubicBezTo>
                    <a:pt x="929" y="788"/>
                    <a:pt x="929" y="788"/>
                    <a:pt x="929" y="788"/>
                  </a:cubicBezTo>
                  <a:cubicBezTo>
                    <a:pt x="929" y="680"/>
                    <a:pt x="929" y="680"/>
                    <a:pt x="929" y="680"/>
                  </a:cubicBezTo>
                  <a:cubicBezTo>
                    <a:pt x="929" y="661"/>
                    <a:pt x="925" y="647"/>
                    <a:pt x="917" y="639"/>
                  </a:cubicBezTo>
                  <a:cubicBezTo>
                    <a:pt x="908" y="631"/>
                    <a:pt x="896" y="626"/>
                    <a:pt x="881" y="626"/>
                  </a:cubicBezTo>
                  <a:cubicBezTo>
                    <a:pt x="871" y="626"/>
                    <a:pt x="861" y="629"/>
                    <a:pt x="852" y="634"/>
                  </a:cubicBezTo>
                  <a:cubicBezTo>
                    <a:pt x="843" y="639"/>
                    <a:pt x="835" y="646"/>
                    <a:pt x="827" y="656"/>
                  </a:cubicBezTo>
                  <a:cubicBezTo>
                    <a:pt x="824" y="646"/>
                    <a:pt x="819" y="639"/>
                    <a:pt x="811" y="634"/>
                  </a:cubicBezTo>
                  <a:cubicBezTo>
                    <a:pt x="804" y="629"/>
                    <a:pt x="795" y="626"/>
                    <a:pt x="783" y="626"/>
                  </a:cubicBezTo>
                  <a:cubicBezTo>
                    <a:pt x="774" y="626"/>
                    <a:pt x="765" y="629"/>
                    <a:pt x="757" y="634"/>
                  </a:cubicBezTo>
                  <a:cubicBezTo>
                    <a:pt x="748" y="638"/>
                    <a:pt x="741" y="646"/>
                    <a:pt x="734" y="655"/>
                  </a:cubicBezTo>
                  <a:cubicBezTo>
                    <a:pt x="734" y="631"/>
                    <a:pt x="734" y="631"/>
                    <a:pt x="734" y="631"/>
                  </a:cubicBezTo>
                  <a:cubicBezTo>
                    <a:pt x="707" y="631"/>
                    <a:pt x="707" y="631"/>
                    <a:pt x="707" y="631"/>
                  </a:cubicBezTo>
                  <a:lnTo>
                    <a:pt x="707" y="788"/>
                  </a:lnTo>
                  <a:close/>
                  <a:moveTo>
                    <a:pt x="1073" y="787"/>
                  </a:moveTo>
                  <a:cubicBezTo>
                    <a:pt x="1083" y="783"/>
                    <a:pt x="1091" y="778"/>
                    <a:pt x="1097" y="770"/>
                  </a:cubicBezTo>
                  <a:cubicBezTo>
                    <a:pt x="1104" y="763"/>
                    <a:pt x="1109" y="754"/>
                    <a:pt x="1113" y="744"/>
                  </a:cubicBezTo>
                  <a:cubicBezTo>
                    <a:pt x="1116" y="734"/>
                    <a:pt x="1118" y="722"/>
                    <a:pt x="1118" y="709"/>
                  </a:cubicBezTo>
                  <a:cubicBezTo>
                    <a:pt x="1118" y="696"/>
                    <a:pt x="1116" y="685"/>
                    <a:pt x="1113" y="675"/>
                  </a:cubicBezTo>
                  <a:cubicBezTo>
                    <a:pt x="1109" y="665"/>
                    <a:pt x="1104" y="656"/>
                    <a:pt x="1098" y="649"/>
                  </a:cubicBezTo>
                  <a:cubicBezTo>
                    <a:pt x="1091" y="642"/>
                    <a:pt x="1083" y="636"/>
                    <a:pt x="1074" y="632"/>
                  </a:cubicBezTo>
                  <a:cubicBezTo>
                    <a:pt x="1065" y="628"/>
                    <a:pt x="1054" y="626"/>
                    <a:pt x="1042" y="626"/>
                  </a:cubicBezTo>
                  <a:cubicBezTo>
                    <a:pt x="1031" y="626"/>
                    <a:pt x="1020" y="628"/>
                    <a:pt x="1011" y="632"/>
                  </a:cubicBezTo>
                  <a:cubicBezTo>
                    <a:pt x="1001" y="636"/>
                    <a:pt x="993" y="642"/>
                    <a:pt x="987" y="649"/>
                  </a:cubicBezTo>
                  <a:cubicBezTo>
                    <a:pt x="980" y="656"/>
                    <a:pt x="975" y="665"/>
                    <a:pt x="971" y="676"/>
                  </a:cubicBezTo>
                  <a:cubicBezTo>
                    <a:pt x="968" y="686"/>
                    <a:pt x="966" y="697"/>
                    <a:pt x="966" y="710"/>
                  </a:cubicBezTo>
                  <a:cubicBezTo>
                    <a:pt x="966" y="723"/>
                    <a:pt x="967" y="735"/>
                    <a:pt x="971" y="745"/>
                  </a:cubicBezTo>
                  <a:cubicBezTo>
                    <a:pt x="974" y="755"/>
                    <a:pt x="979" y="764"/>
                    <a:pt x="986" y="771"/>
                  </a:cubicBezTo>
                  <a:cubicBezTo>
                    <a:pt x="992" y="778"/>
                    <a:pt x="1000" y="784"/>
                    <a:pt x="1009" y="787"/>
                  </a:cubicBezTo>
                  <a:cubicBezTo>
                    <a:pt x="1019" y="791"/>
                    <a:pt x="1029" y="793"/>
                    <a:pt x="1041" y="793"/>
                  </a:cubicBezTo>
                  <a:cubicBezTo>
                    <a:pt x="1053" y="793"/>
                    <a:pt x="1064" y="791"/>
                    <a:pt x="1073" y="787"/>
                  </a:cubicBezTo>
                  <a:close/>
                  <a:moveTo>
                    <a:pt x="1020" y="767"/>
                  </a:moveTo>
                  <a:cubicBezTo>
                    <a:pt x="1014" y="764"/>
                    <a:pt x="1009" y="759"/>
                    <a:pt x="1005" y="754"/>
                  </a:cubicBezTo>
                  <a:cubicBezTo>
                    <a:pt x="1001" y="749"/>
                    <a:pt x="998" y="742"/>
                    <a:pt x="997" y="735"/>
                  </a:cubicBezTo>
                  <a:cubicBezTo>
                    <a:pt x="995" y="727"/>
                    <a:pt x="994" y="719"/>
                    <a:pt x="994" y="710"/>
                  </a:cubicBezTo>
                  <a:cubicBezTo>
                    <a:pt x="994" y="701"/>
                    <a:pt x="995" y="692"/>
                    <a:pt x="997" y="685"/>
                  </a:cubicBezTo>
                  <a:cubicBezTo>
                    <a:pt x="998" y="677"/>
                    <a:pt x="1001" y="671"/>
                    <a:pt x="1005" y="665"/>
                  </a:cubicBezTo>
                  <a:cubicBezTo>
                    <a:pt x="1009" y="660"/>
                    <a:pt x="1014" y="656"/>
                    <a:pt x="1020" y="653"/>
                  </a:cubicBezTo>
                  <a:cubicBezTo>
                    <a:pt x="1026" y="650"/>
                    <a:pt x="1033" y="648"/>
                    <a:pt x="1042" y="648"/>
                  </a:cubicBezTo>
                  <a:cubicBezTo>
                    <a:pt x="1050" y="648"/>
                    <a:pt x="1057" y="650"/>
                    <a:pt x="1063" y="653"/>
                  </a:cubicBezTo>
                  <a:cubicBezTo>
                    <a:pt x="1069" y="656"/>
                    <a:pt x="1074" y="660"/>
                    <a:pt x="1078" y="665"/>
                  </a:cubicBezTo>
                  <a:cubicBezTo>
                    <a:pt x="1082" y="671"/>
                    <a:pt x="1085" y="677"/>
                    <a:pt x="1087" y="685"/>
                  </a:cubicBezTo>
                  <a:cubicBezTo>
                    <a:pt x="1089" y="692"/>
                    <a:pt x="1090" y="700"/>
                    <a:pt x="1090" y="709"/>
                  </a:cubicBezTo>
                  <a:cubicBezTo>
                    <a:pt x="1090" y="718"/>
                    <a:pt x="1089" y="727"/>
                    <a:pt x="1087" y="734"/>
                  </a:cubicBezTo>
                  <a:cubicBezTo>
                    <a:pt x="1085" y="742"/>
                    <a:pt x="1082" y="749"/>
                    <a:pt x="1078" y="754"/>
                  </a:cubicBezTo>
                  <a:cubicBezTo>
                    <a:pt x="1074" y="759"/>
                    <a:pt x="1069" y="764"/>
                    <a:pt x="1063" y="767"/>
                  </a:cubicBezTo>
                  <a:cubicBezTo>
                    <a:pt x="1057" y="770"/>
                    <a:pt x="1050" y="771"/>
                    <a:pt x="1042" y="771"/>
                  </a:cubicBezTo>
                  <a:cubicBezTo>
                    <a:pt x="1033" y="771"/>
                    <a:pt x="1026" y="770"/>
                    <a:pt x="1020" y="767"/>
                  </a:cubicBezTo>
                  <a:close/>
                  <a:moveTo>
                    <a:pt x="1164" y="737"/>
                  </a:moveTo>
                  <a:cubicBezTo>
                    <a:pt x="1164" y="745"/>
                    <a:pt x="1165" y="752"/>
                    <a:pt x="1166" y="759"/>
                  </a:cubicBezTo>
                  <a:cubicBezTo>
                    <a:pt x="1167" y="766"/>
                    <a:pt x="1169" y="772"/>
                    <a:pt x="1173" y="776"/>
                  </a:cubicBezTo>
                  <a:cubicBezTo>
                    <a:pt x="1176" y="781"/>
                    <a:pt x="1180" y="785"/>
                    <a:pt x="1186" y="788"/>
                  </a:cubicBezTo>
                  <a:cubicBezTo>
                    <a:pt x="1191" y="790"/>
                    <a:pt x="1198" y="792"/>
                    <a:pt x="1207" y="792"/>
                  </a:cubicBezTo>
                  <a:cubicBezTo>
                    <a:pt x="1214" y="792"/>
                    <a:pt x="1219" y="791"/>
                    <a:pt x="1224" y="790"/>
                  </a:cubicBezTo>
                  <a:cubicBezTo>
                    <a:pt x="1229" y="789"/>
                    <a:pt x="1233" y="788"/>
                    <a:pt x="1237" y="787"/>
                  </a:cubicBezTo>
                  <a:cubicBezTo>
                    <a:pt x="1233" y="766"/>
                    <a:pt x="1233" y="766"/>
                    <a:pt x="1233" y="766"/>
                  </a:cubicBezTo>
                  <a:cubicBezTo>
                    <a:pt x="1230" y="767"/>
                    <a:pt x="1227" y="768"/>
                    <a:pt x="1224" y="769"/>
                  </a:cubicBezTo>
                  <a:cubicBezTo>
                    <a:pt x="1220" y="769"/>
                    <a:pt x="1216" y="770"/>
                    <a:pt x="1212" y="770"/>
                  </a:cubicBezTo>
                  <a:cubicBezTo>
                    <a:pt x="1205" y="770"/>
                    <a:pt x="1199" y="767"/>
                    <a:pt x="1196" y="763"/>
                  </a:cubicBezTo>
                  <a:cubicBezTo>
                    <a:pt x="1193" y="758"/>
                    <a:pt x="1191" y="752"/>
                    <a:pt x="1191" y="744"/>
                  </a:cubicBezTo>
                  <a:cubicBezTo>
                    <a:pt x="1191" y="652"/>
                    <a:pt x="1191" y="652"/>
                    <a:pt x="1191" y="652"/>
                  </a:cubicBezTo>
                  <a:cubicBezTo>
                    <a:pt x="1232" y="652"/>
                    <a:pt x="1232" y="652"/>
                    <a:pt x="1232" y="652"/>
                  </a:cubicBezTo>
                  <a:cubicBezTo>
                    <a:pt x="1232" y="631"/>
                    <a:pt x="1232" y="631"/>
                    <a:pt x="1232" y="631"/>
                  </a:cubicBezTo>
                  <a:cubicBezTo>
                    <a:pt x="1191" y="631"/>
                    <a:pt x="1191" y="631"/>
                    <a:pt x="1191" y="631"/>
                  </a:cubicBezTo>
                  <a:cubicBezTo>
                    <a:pt x="1191" y="588"/>
                    <a:pt x="1191" y="588"/>
                    <a:pt x="1191" y="588"/>
                  </a:cubicBezTo>
                  <a:cubicBezTo>
                    <a:pt x="1164" y="588"/>
                    <a:pt x="1164" y="588"/>
                    <a:pt x="1164" y="588"/>
                  </a:cubicBezTo>
                  <a:cubicBezTo>
                    <a:pt x="1164" y="631"/>
                    <a:pt x="1164" y="631"/>
                    <a:pt x="1164" y="631"/>
                  </a:cubicBezTo>
                  <a:cubicBezTo>
                    <a:pt x="1140" y="631"/>
                    <a:pt x="1140" y="631"/>
                    <a:pt x="1140" y="631"/>
                  </a:cubicBezTo>
                  <a:cubicBezTo>
                    <a:pt x="1140" y="652"/>
                    <a:pt x="1140" y="652"/>
                    <a:pt x="1140" y="652"/>
                  </a:cubicBezTo>
                  <a:cubicBezTo>
                    <a:pt x="1164" y="652"/>
                    <a:pt x="1164" y="652"/>
                    <a:pt x="1164" y="652"/>
                  </a:cubicBezTo>
                  <a:lnTo>
                    <a:pt x="1164" y="737"/>
                  </a:lnTo>
                  <a:close/>
                  <a:moveTo>
                    <a:pt x="1270" y="602"/>
                  </a:moveTo>
                  <a:cubicBezTo>
                    <a:pt x="1298" y="602"/>
                    <a:pt x="1298" y="602"/>
                    <a:pt x="1298" y="602"/>
                  </a:cubicBezTo>
                  <a:cubicBezTo>
                    <a:pt x="1298" y="571"/>
                    <a:pt x="1298" y="571"/>
                    <a:pt x="1298" y="571"/>
                  </a:cubicBezTo>
                  <a:cubicBezTo>
                    <a:pt x="1270" y="571"/>
                    <a:pt x="1270" y="571"/>
                    <a:pt x="1270" y="571"/>
                  </a:cubicBezTo>
                  <a:lnTo>
                    <a:pt x="1270" y="602"/>
                  </a:lnTo>
                  <a:close/>
                  <a:moveTo>
                    <a:pt x="1270" y="788"/>
                  </a:moveTo>
                  <a:cubicBezTo>
                    <a:pt x="1297" y="788"/>
                    <a:pt x="1297" y="788"/>
                    <a:pt x="1297" y="788"/>
                  </a:cubicBezTo>
                  <a:cubicBezTo>
                    <a:pt x="1297" y="631"/>
                    <a:pt x="1297" y="631"/>
                    <a:pt x="1297" y="631"/>
                  </a:cubicBezTo>
                  <a:cubicBezTo>
                    <a:pt x="1270" y="631"/>
                    <a:pt x="1270" y="631"/>
                    <a:pt x="1270" y="631"/>
                  </a:cubicBezTo>
                  <a:lnTo>
                    <a:pt x="1270" y="788"/>
                  </a:lnTo>
                  <a:close/>
                  <a:moveTo>
                    <a:pt x="1386" y="788"/>
                  </a:moveTo>
                  <a:cubicBezTo>
                    <a:pt x="1414" y="788"/>
                    <a:pt x="1414" y="788"/>
                    <a:pt x="1414" y="788"/>
                  </a:cubicBezTo>
                  <a:cubicBezTo>
                    <a:pt x="1477" y="631"/>
                    <a:pt x="1477" y="631"/>
                    <a:pt x="1477" y="631"/>
                  </a:cubicBezTo>
                  <a:cubicBezTo>
                    <a:pt x="1448" y="631"/>
                    <a:pt x="1448" y="631"/>
                    <a:pt x="1448" y="631"/>
                  </a:cubicBezTo>
                  <a:cubicBezTo>
                    <a:pt x="1401" y="759"/>
                    <a:pt x="1401" y="759"/>
                    <a:pt x="1401" y="759"/>
                  </a:cubicBezTo>
                  <a:cubicBezTo>
                    <a:pt x="1354" y="631"/>
                    <a:pt x="1354" y="631"/>
                    <a:pt x="1354" y="631"/>
                  </a:cubicBezTo>
                  <a:cubicBezTo>
                    <a:pt x="1323" y="631"/>
                    <a:pt x="1323" y="631"/>
                    <a:pt x="1323" y="631"/>
                  </a:cubicBezTo>
                  <a:lnTo>
                    <a:pt x="1386" y="788"/>
                  </a:lnTo>
                  <a:close/>
                  <a:moveTo>
                    <a:pt x="1598" y="744"/>
                  </a:moveTo>
                  <a:cubicBezTo>
                    <a:pt x="1596" y="753"/>
                    <a:pt x="1592" y="760"/>
                    <a:pt x="1586" y="764"/>
                  </a:cubicBezTo>
                  <a:cubicBezTo>
                    <a:pt x="1580" y="769"/>
                    <a:pt x="1570" y="772"/>
                    <a:pt x="1557" y="772"/>
                  </a:cubicBezTo>
                  <a:cubicBezTo>
                    <a:pt x="1549" y="772"/>
                    <a:pt x="1543" y="771"/>
                    <a:pt x="1537" y="768"/>
                  </a:cubicBezTo>
                  <a:cubicBezTo>
                    <a:pt x="1531" y="765"/>
                    <a:pt x="1526" y="761"/>
                    <a:pt x="1522" y="756"/>
                  </a:cubicBezTo>
                  <a:cubicBezTo>
                    <a:pt x="1518" y="751"/>
                    <a:pt x="1515" y="745"/>
                    <a:pt x="1513" y="738"/>
                  </a:cubicBezTo>
                  <a:cubicBezTo>
                    <a:pt x="1511" y="732"/>
                    <a:pt x="1510" y="724"/>
                    <a:pt x="1510" y="716"/>
                  </a:cubicBezTo>
                  <a:cubicBezTo>
                    <a:pt x="1626" y="716"/>
                    <a:pt x="1626" y="716"/>
                    <a:pt x="1626" y="716"/>
                  </a:cubicBezTo>
                  <a:cubicBezTo>
                    <a:pt x="1626" y="703"/>
                    <a:pt x="1626" y="703"/>
                    <a:pt x="1626" y="703"/>
                  </a:cubicBezTo>
                  <a:cubicBezTo>
                    <a:pt x="1626" y="692"/>
                    <a:pt x="1625" y="682"/>
                    <a:pt x="1622" y="672"/>
                  </a:cubicBezTo>
                  <a:cubicBezTo>
                    <a:pt x="1619" y="663"/>
                    <a:pt x="1615" y="655"/>
                    <a:pt x="1610" y="648"/>
                  </a:cubicBezTo>
                  <a:cubicBezTo>
                    <a:pt x="1604" y="641"/>
                    <a:pt x="1597" y="636"/>
                    <a:pt x="1588" y="632"/>
                  </a:cubicBezTo>
                  <a:cubicBezTo>
                    <a:pt x="1580" y="628"/>
                    <a:pt x="1569" y="626"/>
                    <a:pt x="1557" y="626"/>
                  </a:cubicBezTo>
                  <a:cubicBezTo>
                    <a:pt x="1546" y="626"/>
                    <a:pt x="1536" y="628"/>
                    <a:pt x="1527" y="632"/>
                  </a:cubicBezTo>
                  <a:cubicBezTo>
                    <a:pt x="1518" y="636"/>
                    <a:pt x="1510" y="641"/>
                    <a:pt x="1504" y="648"/>
                  </a:cubicBezTo>
                  <a:cubicBezTo>
                    <a:pt x="1497" y="655"/>
                    <a:pt x="1492" y="664"/>
                    <a:pt x="1488" y="675"/>
                  </a:cubicBezTo>
                  <a:cubicBezTo>
                    <a:pt x="1485" y="685"/>
                    <a:pt x="1483" y="697"/>
                    <a:pt x="1483" y="711"/>
                  </a:cubicBezTo>
                  <a:cubicBezTo>
                    <a:pt x="1483" y="737"/>
                    <a:pt x="1489" y="757"/>
                    <a:pt x="1502" y="771"/>
                  </a:cubicBezTo>
                  <a:cubicBezTo>
                    <a:pt x="1515" y="786"/>
                    <a:pt x="1533" y="793"/>
                    <a:pt x="1557" y="793"/>
                  </a:cubicBezTo>
                  <a:cubicBezTo>
                    <a:pt x="1577" y="793"/>
                    <a:pt x="1593" y="789"/>
                    <a:pt x="1604" y="780"/>
                  </a:cubicBezTo>
                  <a:cubicBezTo>
                    <a:pt x="1614" y="771"/>
                    <a:pt x="1621" y="759"/>
                    <a:pt x="1624" y="744"/>
                  </a:cubicBezTo>
                  <a:lnTo>
                    <a:pt x="1598" y="744"/>
                  </a:lnTo>
                  <a:close/>
                  <a:moveTo>
                    <a:pt x="1510" y="697"/>
                  </a:moveTo>
                  <a:cubicBezTo>
                    <a:pt x="1512" y="680"/>
                    <a:pt x="1516" y="668"/>
                    <a:pt x="1524" y="659"/>
                  </a:cubicBezTo>
                  <a:cubicBezTo>
                    <a:pt x="1532" y="651"/>
                    <a:pt x="1543" y="647"/>
                    <a:pt x="1557" y="647"/>
                  </a:cubicBezTo>
                  <a:cubicBezTo>
                    <a:pt x="1564" y="647"/>
                    <a:pt x="1571" y="648"/>
                    <a:pt x="1576" y="650"/>
                  </a:cubicBezTo>
                  <a:cubicBezTo>
                    <a:pt x="1582" y="653"/>
                    <a:pt x="1586" y="656"/>
                    <a:pt x="1590" y="661"/>
                  </a:cubicBezTo>
                  <a:cubicBezTo>
                    <a:pt x="1593" y="665"/>
                    <a:pt x="1596" y="670"/>
                    <a:pt x="1597" y="676"/>
                  </a:cubicBezTo>
                  <a:cubicBezTo>
                    <a:pt x="1599" y="682"/>
                    <a:pt x="1600" y="689"/>
                    <a:pt x="1600" y="697"/>
                  </a:cubicBezTo>
                  <a:lnTo>
                    <a:pt x="1510" y="697"/>
                  </a:lnTo>
                  <a:close/>
                  <a:moveTo>
                    <a:pt x="115" y="1091"/>
                  </a:moveTo>
                  <a:cubicBezTo>
                    <a:pt x="113" y="1099"/>
                    <a:pt x="109" y="1106"/>
                    <a:pt x="103" y="1111"/>
                  </a:cubicBezTo>
                  <a:cubicBezTo>
                    <a:pt x="97" y="1116"/>
                    <a:pt x="87" y="1118"/>
                    <a:pt x="74" y="1118"/>
                  </a:cubicBezTo>
                  <a:cubicBezTo>
                    <a:pt x="66" y="1118"/>
                    <a:pt x="60" y="1117"/>
                    <a:pt x="54" y="1114"/>
                  </a:cubicBezTo>
                  <a:cubicBezTo>
                    <a:pt x="48" y="1111"/>
                    <a:pt x="43" y="1107"/>
                    <a:pt x="39" y="1102"/>
                  </a:cubicBezTo>
                  <a:cubicBezTo>
                    <a:pt x="35" y="1097"/>
                    <a:pt x="32" y="1092"/>
                    <a:pt x="30" y="1085"/>
                  </a:cubicBezTo>
                  <a:cubicBezTo>
                    <a:pt x="28" y="1078"/>
                    <a:pt x="27" y="1071"/>
                    <a:pt x="27" y="1063"/>
                  </a:cubicBezTo>
                  <a:cubicBezTo>
                    <a:pt x="143" y="1063"/>
                    <a:pt x="143" y="1063"/>
                    <a:pt x="143" y="1063"/>
                  </a:cubicBezTo>
                  <a:cubicBezTo>
                    <a:pt x="143" y="1049"/>
                    <a:pt x="143" y="1049"/>
                    <a:pt x="143" y="1049"/>
                  </a:cubicBezTo>
                  <a:cubicBezTo>
                    <a:pt x="143" y="1038"/>
                    <a:pt x="142" y="1028"/>
                    <a:pt x="139" y="1019"/>
                  </a:cubicBezTo>
                  <a:cubicBezTo>
                    <a:pt x="137" y="1009"/>
                    <a:pt x="132" y="1001"/>
                    <a:pt x="127" y="994"/>
                  </a:cubicBezTo>
                  <a:cubicBezTo>
                    <a:pt x="121" y="988"/>
                    <a:pt x="114" y="982"/>
                    <a:pt x="105" y="979"/>
                  </a:cubicBezTo>
                  <a:cubicBezTo>
                    <a:pt x="97" y="975"/>
                    <a:pt x="86" y="973"/>
                    <a:pt x="74" y="973"/>
                  </a:cubicBezTo>
                  <a:cubicBezTo>
                    <a:pt x="63" y="973"/>
                    <a:pt x="53" y="975"/>
                    <a:pt x="44" y="978"/>
                  </a:cubicBezTo>
                  <a:cubicBezTo>
                    <a:pt x="35" y="982"/>
                    <a:pt x="27" y="988"/>
                    <a:pt x="21" y="995"/>
                  </a:cubicBezTo>
                  <a:cubicBezTo>
                    <a:pt x="14" y="1002"/>
                    <a:pt x="9" y="1011"/>
                    <a:pt x="5" y="1021"/>
                  </a:cubicBezTo>
                  <a:cubicBezTo>
                    <a:pt x="2" y="1032"/>
                    <a:pt x="0" y="1044"/>
                    <a:pt x="0" y="1057"/>
                  </a:cubicBezTo>
                  <a:cubicBezTo>
                    <a:pt x="0" y="1083"/>
                    <a:pt x="6" y="1103"/>
                    <a:pt x="19" y="1118"/>
                  </a:cubicBezTo>
                  <a:cubicBezTo>
                    <a:pt x="32" y="1132"/>
                    <a:pt x="50" y="1140"/>
                    <a:pt x="74" y="1140"/>
                  </a:cubicBezTo>
                  <a:cubicBezTo>
                    <a:pt x="94" y="1140"/>
                    <a:pt x="110" y="1135"/>
                    <a:pt x="121" y="1126"/>
                  </a:cubicBezTo>
                  <a:cubicBezTo>
                    <a:pt x="132" y="1118"/>
                    <a:pt x="138" y="1106"/>
                    <a:pt x="141" y="1091"/>
                  </a:cubicBezTo>
                  <a:lnTo>
                    <a:pt x="115" y="1091"/>
                  </a:lnTo>
                  <a:close/>
                  <a:moveTo>
                    <a:pt x="27" y="1043"/>
                  </a:moveTo>
                  <a:cubicBezTo>
                    <a:pt x="29" y="1027"/>
                    <a:pt x="33" y="1014"/>
                    <a:pt x="41" y="1006"/>
                  </a:cubicBezTo>
                  <a:cubicBezTo>
                    <a:pt x="49" y="997"/>
                    <a:pt x="60" y="993"/>
                    <a:pt x="74" y="993"/>
                  </a:cubicBezTo>
                  <a:cubicBezTo>
                    <a:pt x="82" y="993"/>
                    <a:pt x="88" y="994"/>
                    <a:pt x="94" y="997"/>
                  </a:cubicBezTo>
                  <a:cubicBezTo>
                    <a:pt x="99" y="999"/>
                    <a:pt x="104" y="1003"/>
                    <a:pt x="107" y="1007"/>
                  </a:cubicBezTo>
                  <a:cubicBezTo>
                    <a:pt x="110" y="1011"/>
                    <a:pt x="113" y="1016"/>
                    <a:pt x="115" y="1023"/>
                  </a:cubicBezTo>
                  <a:cubicBezTo>
                    <a:pt x="116" y="1029"/>
                    <a:pt x="117" y="1035"/>
                    <a:pt x="117" y="1043"/>
                  </a:cubicBezTo>
                  <a:lnTo>
                    <a:pt x="27" y="1043"/>
                  </a:lnTo>
                  <a:close/>
                  <a:moveTo>
                    <a:pt x="180" y="1135"/>
                  </a:moveTo>
                  <a:cubicBezTo>
                    <a:pt x="207" y="1135"/>
                    <a:pt x="207" y="1135"/>
                    <a:pt x="207" y="1135"/>
                  </a:cubicBezTo>
                  <a:cubicBezTo>
                    <a:pt x="207" y="1042"/>
                    <a:pt x="207" y="1042"/>
                    <a:pt x="207" y="1042"/>
                  </a:cubicBezTo>
                  <a:cubicBezTo>
                    <a:pt x="207" y="1034"/>
                    <a:pt x="208" y="1027"/>
                    <a:pt x="211" y="1022"/>
                  </a:cubicBezTo>
                  <a:cubicBezTo>
                    <a:pt x="213" y="1017"/>
                    <a:pt x="217" y="1013"/>
                    <a:pt x="222" y="1008"/>
                  </a:cubicBezTo>
                  <a:cubicBezTo>
                    <a:pt x="227" y="1004"/>
                    <a:pt x="232" y="1001"/>
                    <a:pt x="238" y="999"/>
                  </a:cubicBezTo>
                  <a:cubicBezTo>
                    <a:pt x="244" y="997"/>
                    <a:pt x="249" y="996"/>
                    <a:pt x="255" y="996"/>
                  </a:cubicBezTo>
                  <a:cubicBezTo>
                    <a:pt x="266" y="996"/>
                    <a:pt x="274" y="999"/>
                    <a:pt x="280" y="1004"/>
                  </a:cubicBezTo>
                  <a:cubicBezTo>
                    <a:pt x="285" y="1010"/>
                    <a:pt x="287" y="1021"/>
                    <a:pt x="287" y="1035"/>
                  </a:cubicBezTo>
                  <a:cubicBezTo>
                    <a:pt x="287" y="1135"/>
                    <a:pt x="287" y="1135"/>
                    <a:pt x="287" y="1135"/>
                  </a:cubicBezTo>
                  <a:cubicBezTo>
                    <a:pt x="314" y="1135"/>
                    <a:pt x="314" y="1135"/>
                    <a:pt x="314" y="1135"/>
                  </a:cubicBezTo>
                  <a:cubicBezTo>
                    <a:pt x="314" y="1030"/>
                    <a:pt x="314" y="1030"/>
                    <a:pt x="314" y="1030"/>
                  </a:cubicBezTo>
                  <a:cubicBezTo>
                    <a:pt x="314" y="1011"/>
                    <a:pt x="310" y="997"/>
                    <a:pt x="301" y="987"/>
                  </a:cubicBezTo>
                  <a:cubicBezTo>
                    <a:pt x="292" y="978"/>
                    <a:pt x="279" y="973"/>
                    <a:pt x="261" y="973"/>
                  </a:cubicBezTo>
                  <a:cubicBezTo>
                    <a:pt x="251" y="973"/>
                    <a:pt x="241" y="975"/>
                    <a:pt x="232" y="979"/>
                  </a:cubicBezTo>
                  <a:cubicBezTo>
                    <a:pt x="223" y="984"/>
                    <a:pt x="214" y="991"/>
                    <a:pt x="206" y="1002"/>
                  </a:cubicBezTo>
                  <a:cubicBezTo>
                    <a:pt x="206" y="978"/>
                    <a:pt x="206" y="978"/>
                    <a:pt x="206" y="978"/>
                  </a:cubicBezTo>
                  <a:cubicBezTo>
                    <a:pt x="180" y="978"/>
                    <a:pt x="180" y="978"/>
                    <a:pt x="180" y="978"/>
                  </a:cubicBezTo>
                  <a:lnTo>
                    <a:pt x="180" y="1135"/>
                  </a:lnTo>
                  <a:close/>
                  <a:moveTo>
                    <a:pt x="353" y="1149"/>
                  </a:moveTo>
                  <a:cubicBezTo>
                    <a:pt x="355" y="1166"/>
                    <a:pt x="362" y="1179"/>
                    <a:pt x="374" y="1186"/>
                  </a:cubicBezTo>
                  <a:cubicBezTo>
                    <a:pt x="386" y="1193"/>
                    <a:pt x="402" y="1197"/>
                    <a:pt x="423" y="1197"/>
                  </a:cubicBezTo>
                  <a:cubicBezTo>
                    <a:pt x="437" y="1197"/>
                    <a:pt x="449" y="1195"/>
                    <a:pt x="458" y="1191"/>
                  </a:cubicBezTo>
                  <a:cubicBezTo>
                    <a:pt x="467" y="1187"/>
                    <a:pt x="474" y="1181"/>
                    <a:pt x="479" y="1173"/>
                  </a:cubicBezTo>
                  <a:cubicBezTo>
                    <a:pt x="485" y="1166"/>
                    <a:pt x="488" y="1157"/>
                    <a:pt x="490" y="1146"/>
                  </a:cubicBezTo>
                  <a:cubicBezTo>
                    <a:pt x="492" y="1135"/>
                    <a:pt x="493" y="1123"/>
                    <a:pt x="493" y="1109"/>
                  </a:cubicBezTo>
                  <a:cubicBezTo>
                    <a:pt x="493" y="978"/>
                    <a:pt x="493" y="978"/>
                    <a:pt x="493" y="978"/>
                  </a:cubicBezTo>
                  <a:cubicBezTo>
                    <a:pt x="467" y="978"/>
                    <a:pt x="467" y="978"/>
                    <a:pt x="467" y="978"/>
                  </a:cubicBezTo>
                  <a:cubicBezTo>
                    <a:pt x="467" y="998"/>
                    <a:pt x="467" y="998"/>
                    <a:pt x="467" y="998"/>
                  </a:cubicBezTo>
                  <a:cubicBezTo>
                    <a:pt x="460" y="988"/>
                    <a:pt x="452" y="982"/>
                    <a:pt x="443" y="978"/>
                  </a:cubicBezTo>
                  <a:cubicBezTo>
                    <a:pt x="435" y="975"/>
                    <a:pt x="426" y="973"/>
                    <a:pt x="417" y="973"/>
                  </a:cubicBezTo>
                  <a:cubicBezTo>
                    <a:pt x="406" y="973"/>
                    <a:pt x="397" y="975"/>
                    <a:pt x="388" y="979"/>
                  </a:cubicBezTo>
                  <a:cubicBezTo>
                    <a:pt x="380" y="982"/>
                    <a:pt x="372" y="988"/>
                    <a:pt x="366" y="995"/>
                  </a:cubicBezTo>
                  <a:cubicBezTo>
                    <a:pt x="360" y="1002"/>
                    <a:pt x="355" y="1010"/>
                    <a:pt x="352" y="1020"/>
                  </a:cubicBezTo>
                  <a:cubicBezTo>
                    <a:pt x="349" y="1030"/>
                    <a:pt x="347" y="1041"/>
                    <a:pt x="347" y="1053"/>
                  </a:cubicBezTo>
                  <a:cubicBezTo>
                    <a:pt x="347" y="1064"/>
                    <a:pt x="349" y="1074"/>
                    <a:pt x="351" y="1083"/>
                  </a:cubicBezTo>
                  <a:cubicBezTo>
                    <a:pt x="354" y="1093"/>
                    <a:pt x="358" y="1101"/>
                    <a:pt x="364" y="1108"/>
                  </a:cubicBezTo>
                  <a:cubicBezTo>
                    <a:pt x="369" y="1116"/>
                    <a:pt x="376" y="1121"/>
                    <a:pt x="385" y="1125"/>
                  </a:cubicBezTo>
                  <a:cubicBezTo>
                    <a:pt x="393" y="1130"/>
                    <a:pt x="403" y="1132"/>
                    <a:pt x="414" y="1132"/>
                  </a:cubicBezTo>
                  <a:cubicBezTo>
                    <a:pt x="426" y="1132"/>
                    <a:pt x="436" y="1129"/>
                    <a:pt x="444" y="1125"/>
                  </a:cubicBezTo>
                  <a:cubicBezTo>
                    <a:pt x="453" y="1120"/>
                    <a:pt x="460" y="1113"/>
                    <a:pt x="466" y="1105"/>
                  </a:cubicBezTo>
                  <a:cubicBezTo>
                    <a:pt x="466" y="1122"/>
                    <a:pt x="466" y="1122"/>
                    <a:pt x="466" y="1122"/>
                  </a:cubicBezTo>
                  <a:cubicBezTo>
                    <a:pt x="466" y="1139"/>
                    <a:pt x="463" y="1153"/>
                    <a:pt x="457" y="1162"/>
                  </a:cubicBezTo>
                  <a:cubicBezTo>
                    <a:pt x="450" y="1171"/>
                    <a:pt x="439" y="1176"/>
                    <a:pt x="422" y="1176"/>
                  </a:cubicBezTo>
                  <a:cubicBezTo>
                    <a:pt x="409" y="1176"/>
                    <a:pt x="399" y="1174"/>
                    <a:pt x="392" y="1170"/>
                  </a:cubicBezTo>
                  <a:cubicBezTo>
                    <a:pt x="386" y="1166"/>
                    <a:pt x="382" y="1159"/>
                    <a:pt x="380" y="1149"/>
                  </a:cubicBezTo>
                  <a:lnTo>
                    <a:pt x="353" y="1149"/>
                  </a:lnTo>
                  <a:close/>
                  <a:moveTo>
                    <a:pt x="467" y="1056"/>
                  </a:moveTo>
                  <a:cubicBezTo>
                    <a:pt x="467" y="1065"/>
                    <a:pt x="466" y="1073"/>
                    <a:pt x="463" y="1079"/>
                  </a:cubicBezTo>
                  <a:cubicBezTo>
                    <a:pt x="461" y="1086"/>
                    <a:pt x="458" y="1092"/>
                    <a:pt x="453" y="1096"/>
                  </a:cubicBezTo>
                  <a:cubicBezTo>
                    <a:pt x="449" y="1101"/>
                    <a:pt x="444" y="1104"/>
                    <a:pt x="438" y="1106"/>
                  </a:cubicBezTo>
                  <a:cubicBezTo>
                    <a:pt x="433" y="1109"/>
                    <a:pt x="426" y="1110"/>
                    <a:pt x="419" y="1110"/>
                  </a:cubicBezTo>
                  <a:cubicBezTo>
                    <a:pt x="414" y="1110"/>
                    <a:pt x="409" y="1109"/>
                    <a:pt x="403" y="1107"/>
                  </a:cubicBezTo>
                  <a:cubicBezTo>
                    <a:pt x="398" y="1105"/>
                    <a:pt x="393" y="1101"/>
                    <a:pt x="389" y="1097"/>
                  </a:cubicBezTo>
                  <a:cubicBezTo>
                    <a:pt x="385" y="1093"/>
                    <a:pt x="382" y="1087"/>
                    <a:pt x="379" y="1079"/>
                  </a:cubicBezTo>
                  <a:cubicBezTo>
                    <a:pt x="377" y="1072"/>
                    <a:pt x="376" y="1063"/>
                    <a:pt x="376" y="1053"/>
                  </a:cubicBezTo>
                  <a:cubicBezTo>
                    <a:pt x="376" y="1042"/>
                    <a:pt x="377" y="1033"/>
                    <a:pt x="379" y="1026"/>
                  </a:cubicBezTo>
                  <a:cubicBezTo>
                    <a:pt x="381" y="1019"/>
                    <a:pt x="385" y="1013"/>
                    <a:pt x="389" y="1008"/>
                  </a:cubicBezTo>
                  <a:cubicBezTo>
                    <a:pt x="393" y="1003"/>
                    <a:pt x="398" y="1000"/>
                    <a:pt x="403" y="998"/>
                  </a:cubicBezTo>
                  <a:cubicBezTo>
                    <a:pt x="409" y="996"/>
                    <a:pt x="415" y="995"/>
                    <a:pt x="421" y="995"/>
                  </a:cubicBezTo>
                  <a:cubicBezTo>
                    <a:pt x="427" y="995"/>
                    <a:pt x="433" y="996"/>
                    <a:pt x="439" y="998"/>
                  </a:cubicBezTo>
                  <a:cubicBezTo>
                    <a:pt x="444" y="999"/>
                    <a:pt x="449" y="1003"/>
                    <a:pt x="453" y="1007"/>
                  </a:cubicBezTo>
                  <a:cubicBezTo>
                    <a:pt x="458" y="1012"/>
                    <a:pt x="461" y="1017"/>
                    <a:pt x="463" y="1024"/>
                  </a:cubicBezTo>
                  <a:cubicBezTo>
                    <a:pt x="466" y="1031"/>
                    <a:pt x="467" y="1040"/>
                    <a:pt x="467" y="1050"/>
                  </a:cubicBezTo>
                  <a:lnTo>
                    <a:pt x="467" y="1056"/>
                  </a:lnTo>
                  <a:close/>
                  <a:moveTo>
                    <a:pt x="535" y="948"/>
                  </a:moveTo>
                  <a:cubicBezTo>
                    <a:pt x="563" y="948"/>
                    <a:pt x="563" y="948"/>
                    <a:pt x="563" y="948"/>
                  </a:cubicBezTo>
                  <a:cubicBezTo>
                    <a:pt x="563" y="918"/>
                    <a:pt x="563" y="918"/>
                    <a:pt x="563" y="918"/>
                  </a:cubicBezTo>
                  <a:cubicBezTo>
                    <a:pt x="535" y="918"/>
                    <a:pt x="535" y="918"/>
                    <a:pt x="535" y="918"/>
                  </a:cubicBezTo>
                  <a:lnTo>
                    <a:pt x="535" y="948"/>
                  </a:lnTo>
                  <a:close/>
                  <a:moveTo>
                    <a:pt x="536" y="1135"/>
                  </a:moveTo>
                  <a:cubicBezTo>
                    <a:pt x="562" y="1135"/>
                    <a:pt x="562" y="1135"/>
                    <a:pt x="562" y="1135"/>
                  </a:cubicBezTo>
                  <a:cubicBezTo>
                    <a:pt x="562" y="978"/>
                    <a:pt x="562" y="978"/>
                    <a:pt x="562" y="978"/>
                  </a:cubicBezTo>
                  <a:cubicBezTo>
                    <a:pt x="536" y="978"/>
                    <a:pt x="536" y="978"/>
                    <a:pt x="536" y="978"/>
                  </a:cubicBezTo>
                  <a:lnTo>
                    <a:pt x="536" y="1135"/>
                  </a:lnTo>
                  <a:close/>
                  <a:moveTo>
                    <a:pt x="608" y="1135"/>
                  </a:moveTo>
                  <a:cubicBezTo>
                    <a:pt x="634" y="1135"/>
                    <a:pt x="634" y="1135"/>
                    <a:pt x="634" y="1135"/>
                  </a:cubicBezTo>
                  <a:cubicBezTo>
                    <a:pt x="634" y="1042"/>
                    <a:pt x="634" y="1042"/>
                    <a:pt x="634" y="1042"/>
                  </a:cubicBezTo>
                  <a:cubicBezTo>
                    <a:pt x="634" y="1034"/>
                    <a:pt x="636" y="1027"/>
                    <a:pt x="638" y="1022"/>
                  </a:cubicBezTo>
                  <a:cubicBezTo>
                    <a:pt x="641" y="1017"/>
                    <a:pt x="645" y="1013"/>
                    <a:pt x="650" y="1008"/>
                  </a:cubicBezTo>
                  <a:cubicBezTo>
                    <a:pt x="655" y="1004"/>
                    <a:pt x="660" y="1001"/>
                    <a:pt x="666" y="999"/>
                  </a:cubicBezTo>
                  <a:cubicBezTo>
                    <a:pt x="671" y="997"/>
                    <a:pt x="677" y="996"/>
                    <a:pt x="683" y="996"/>
                  </a:cubicBezTo>
                  <a:cubicBezTo>
                    <a:pt x="694" y="996"/>
                    <a:pt x="702" y="999"/>
                    <a:pt x="707" y="1004"/>
                  </a:cubicBezTo>
                  <a:cubicBezTo>
                    <a:pt x="713" y="1010"/>
                    <a:pt x="715" y="1021"/>
                    <a:pt x="715" y="1035"/>
                  </a:cubicBezTo>
                  <a:cubicBezTo>
                    <a:pt x="715" y="1135"/>
                    <a:pt x="715" y="1135"/>
                    <a:pt x="715" y="1135"/>
                  </a:cubicBezTo>
                  <a:cubicBezTo>
                    <a:pt x="742" y="1135"/>
                    <a:pt x="742" y="1135"/>
                    <a:pt x="742" y="1135"/>
                  </a:cubicBezTo>
                  <a:cubicBezTo>
                    <a:pt x="742" y="1030"/>
                    <a:pt x="742" y="1030"/>
                    <a:pt x="742" y="1030"/>
                  </a:cubicBezTo>
                  <a:cubicBezTo>
                    <a:pt x="742" y="1011"/>
                    <a:pt x="737" y="997"/>
                    <a:pt x="729" y="987"/>
                  </a:cubicBezTo>
                  <a:cubicBezTo>
                    <a:pt x="720" y="978"/>
                    <a:pt x="707" y="973"/>
                    <a:pt x="689" y="973"/>
                  </a:cubicBezTo>
                  <a:cubicBezTo>
                    <a:pt x="679" y="973"/>
                    <a:pt x="669" y="975"/>
                    <a:pt x="660" y="979"/>
                  </a:cubicBezTo>
                  <a:cubicBezTo>
                    <a:pt x="650" y="984"/>
                    <a:pt x="642" y="991"/>
                    <a:pt x="634" y="1002"/>
                  </a:cubicBezTo>
                  <a:cubicBezTo>
                    <a:pt x="634" y="978"/>
                    <a:pt x="634" y="978"/>
                    <a:pt x="634" y="978"/>
                  </a:cubicBezTo>
                  <a:cubicBezTo>
                    <a:pt x="608" y="978"/>
                    <a:pt x="608" y="978"/>
                    <a:pt x="608" y="978"/>
                  </a:cubicBezTo>
                  <a:lnTo>
                    <a:pt x="608" y="1135"/>
                  </a:lnTo>
                  <a:close/>
                  <a:moveTo>
                    <a:pt x="890" y="1091"/>
                  </a:moveTo>
                  <a:cubicBezTo>
                    <a:pt x="887" y="1099"/>
                    <a:pt x="883" y="1106"/>
                    <a:pt x="877" y="1111"/>
                  </a:cubicBezTo>
                  <a:cubicBezTo>
                    <a:pt x="871" y="1116"/>
                    <a:pt x="862" y="1118"/>
                    <a:pt x="848" y="1118"/>
                  </a:cubicBezTo>
                  <a:cubicBezTo>
                    <a:pt x="841" y="1118"/>
                    <a:pt x="834" y="1117"/>
                    <a:pt x="828" y="1114"/>
                  </a:cubicBezTo>
                  <a:cubicBezTo>
                    <a:pt x="822" y="1111"/>
                    <a:pt x="817" y="1107"/>
                    <a:pt x="813" y="1102"/>
                  </a:cubicBezTo>
                  <a:cubicBezTo>
                    <a:pt x="809" y="1097"/>
                    <a:pt x="806" y="1092"/>
                    <a:pt x="804" y="1085"/>
                  </a:cubicBezTo>
                  <a:cubicBezTo>
                    <a:pt x="802" y="1078"/>
                    <a:pt x="801" y="1071"/>
                    <a:pt x="801" y="1063"/>
                  </a:cubicBezTo>
                  <a:cubicBezTo>
                    <a:pt x="918" y="1063"/>
                    <a:pt x="918" y="1063"/>
                    <a:pt x="918" y="1063"/>
                  </a:cubicBezTo>
                  <a:cubicBezTo>
                    <a:pt x="918" y="1049"/>
                    <a:pt x="918" y="1049"/>
                    <a:pt x="918" y="1049"/>
                  </a:cubicBezTo>
                  <a:cubicBezTo>
                    <a:pt x="918" y="1038"/>
                    <a:pt x="916" y="1028"/>
                    <a:pt x="914" y="1019"/>
                  </a:cubicBezTo>
                  <a:cubicBezTo>
                    <a:pt x="911" y="1009"/>
                    <a:pt x="907" y="1001"/>
                    <a:pt x="901" y="994"/>
                  </a:cubicBezTo>
                  <a:cubicBezTo>
                    <a:pt x="896" y="988"/>
                    <a:pt x="888" y="982"/>
                    <a:pt x="880" y="979"/>
                  </a:cubicBezTo>
                  <a:cubicBezTo>
                    <a:pt x="871" y="975"/>
                    <a:pt x="861" y="973"/>
                    <a:pt x="848" y="973"/>
                  </a:cubicBezTo>
                  <a:cubicBezTo>
                    <a:pt x="838" y="973"/>
                    <a:pt x="828" y="975"/>
                    <a:pt x="819" y="978"/>
                  </a:cubicBezTo>
                  <a:cubicBezTo>
                    <a:pt x="810" y="982"/>
                    <a:pt x="802" y="988"/>
                    <a:pt x="795" y="995"/>
                  </a:cubicBezTo>
                  <a:cubicBezTo>
                    <a:pt x="788" y="1002"/>
                    <a:pt x="783" y="1011"/>
                    <a:pt x="780" y="1021"/>
                  </a:cubicBezTo>
                  <a:cubicBezTo>
                    <a:pt x="776" y="1032"/>
                    <a:pt x="774" y="1044"/>
                    <a:pt x="774" y="1057"/>
                  </a:cubicBezTo>
                  <a:cubicBezTo>
                    <a:pt x="774" y="1083"/>
                    <a:pt x="781" y="1103"/>
                    <a:pt x="793" y="1118"/>
                  </a:cubicBezTo>
                  <a:cubicBezTo>
                    <a:pt x="806" y="1132"/>
                    <a:pt x="824" y="1140"/>
                    <a:pt x="848" y="1140"/>
                  </a:cubicBezTo>
                  <a:cubicBezTo>
                    <a:pt x="869" y="1140"/>
                    <a:pt x="884" y="1135"/>
                    <a:pt x="895" y="1126"/>
                  </a:cubicBezTo>
                  <a:cubicBezTo>
                    <a:pt x="906" y="1118"/>
                    <a:pt x="913" y="1106"/>
                    <a:pt x="915" y="1091"/>
                  </a:cubicBezTo>
                  <a:lnTo>
                    <a:pt x="890" y="1091"/>
                  </a:lnTo>
                  <a:close/>
                  <a:moveTo>
                    <a:pt x="802" y="1043"/>
                  </a:moveTo>
                  <a:cubicBezTo>
                    <a:pt x="803" y="1027"/>
                    <a:pt x="808" y="1014"/>
                    <a:pt x="815" y="1006"/>
                  </a:cubicBezTo>
                  <a:cubicBezTo>
                    <a:pt x="823" y="997"/>
                    <a:pt x="834" y="993"/>
                    <a:pt x="848" y="993"/>
                  </a:cubicBezTo>
                  <a:cubicBezTo>
                    <a:pt x="856" y="993"/>
                    <a:pt x="862" y="994"/>
                    <a:pt x="868" y="997"/>
                  </a:cubicBezTo>
                  <a:cubicBezTo>
                    <a:pt x="873" y="999"/>
                    <a:pt x="878" y="1003"/>
                    <a:pt x="881" y="1007"/>
                  </a:cubicBezTo>
                  <a:cubicBezTo>
                    <a:pt x="885" y="1011"/>
                    <a:pt x="887" y="1016"/>
                    <a:pt x="889" y="1023"/>
                  </a:cubicBezTo>
                  <a:cubicBezTo>
                    <a:pt x="890" y="1029"/>
                    <a:pt x="891" y="1035"/>
                    <a:pt x="891" y="1043"/>
                  </a:cubicBezTo>
                  <a:lnTo>
                    <a:pt x="802" y="1043"/>
                  </a:lnTo>
                  <a:close/>
                  <a:moveTo>
                    <a:pt x="1062" y="1091"/>
                  </a:moveTo>
                  <a:cubicBezTo>
                    <a:pt x="1060" y="1099"/>
                    <a:pt x="1056" y="1106"/>
                    <a:pt x="1050" y="1111"/>
                  </a:cubicBezTo>
                  <a:cubicBezTo>
                    <a:pt x="1044" y="1116"/>
                    <a:pt x="1034" y="1118"/>
                    <a:pt x="1021" y="1118"/>
                  </a:cubicBezTo>
                  <a:cubicBezTo>
                    <a:pt x="1013" y="1118"/>
                    <a:pt x="1007" y="1117"/>
                    <a:pt x="1001" y="1114"/>
                  </a:cubicBezTo>
                  <a:cubicBezTo>
                    <a:pt x="995" y="1111"/>
                    <a:pt x="990" y="1107"/>
                    <a:pt x="986" y="1102"/>
                  </a:cubicBezTo>
                  <a:cubicBezTo>
                    <a:pt x="982" y="1097"/>
                    <a:pt x="979" y="1092"/>
                    <a:pt x="977" y="1085"/>
                  </a:cubicBezTo>
                  <a:cubicBezTo>
                    <a:pt x="975" y="1078"/>
                    <a:pt x="974" y="1071"/>
                    <a:pt x="974" y="1063"/>
                  </a:cubicBezTo>
                  <a:cubicBezTo>
                    <a:pt x="1090" y="1063"/>
                    <a:pt x="1090" y="1063"/>
                    <a:pt x="1090" y="1063"/>
                  </a:cubicBezTo>
                  <a:cubicBezTo>
                    <a:pt x="1090" y="1049"/>
                    <a:pt x="1090" y="1049"/>
                    <a:pt x="1090" y="1049"/>
                  </a:cubicBezTo>
                  <a:cubicBezTo>
                    <a:pt x="1090" y="1038"/>
                    <a:pt x="1089" y="1028"/>
                    <a:pt x="1086" y="1019"/>
                  </a:cubicBezTo>
                  <a:cubicBezTo>
                    <a:pt x="1083" y="1009"/>
                    <a:pt x="1079" y="1001"/>
                    <a:pt x="1074" y="994"/>
                  </a:cubicBezTo>
                  <a:cubicBezTo>
                    <a:pt x="1068" y="988"/>
                    <a:pt x="1061" y="982"/>
                    <a:pt x="1052" y="979"/>
                  </a:cubicBezTo>
                  <a:cubicBezTo>
                    <a:pt x="1044" y="975"/>
                    <a:pt x="1033" y="973"/>
                    <a:pt x="1021" y="973"/>
                  </a:cubicBezTo>
                  <a:cubicBezTo>
                    <a:pt x="1010" y="973"/>
                    <a:pt x="1000" y="975"/>
                    <a:pt x="991" y="978"/>
                  </a:cubicBezTo>
                  <a:cubicBezTo>
                    <a:pt x="982" y="982"/>
                    <a:pt x="974" y="988"/>
                    <a:pt x="968" y="995"/>
                  </a:cubicBezTo>
                  <a:cubicBezTo>
                    <a:pt x="961" y="1002"/>
                    <a:pt x="956" y="1011"/>
                    <a:pt x="952" y="1021"/>
                  </a:cubicBezTo>
                  <a:cubicBezTo>
                    <a:pt x="949" y="1032"/>
                    <a:pt x="947" y="1044"/>
                    <a:pt x="947" y="1057"/>
                  </a:cubicBezTo>
                  <a:cubicBezTo>
                    <a:pt x="947" y="1083"/>
                    <a:pt x="953" y="1103"/>
                    <a:pt x="966" y="1118"/>
                  </a:cubicBezTo>
                  <a:cubicBezTo>
                    <a:pt x="979" y="1132"/>
                    <a:pt x="997" y="1140"/>
                    <a:pt x="1021" y="1140"/>
                  </a:cubicBezTo>
                  <a:cubicBezTo>
                    <a:pt x="1041" y="1140"/>
                    <a:pt x="1057" y="1135"/>
                    <a:pt x="1068" y="1126"/>
                  </a:cubicBezTo>
                  <a:cubicBezTo>
                    <a:pt x="1078" y="1118"/>
                    <a:pt x="1085" y="1106"/>
                    <a:pt x="1088" y="1091"/>
                  </a:cubicBezTo>
                  <a:lnTo>
                    <a:pt x="1062" y="1091"/>
                  </a:lnTo>
                  <a:close/>
                  <a:moveTo>
                    <a:pt x="974" y="1043"/>
                  </a:moveTo>
                  <a:cubicBezTo>
                    <a:pt x="976" y="1027"/>
                    <a:pt x="980" y="1014"/>
                    <a:pt x="988" y="1006"/>
                  </a:cubicBezTo>
                  <a:cubicBezTo>
                    <a:pt x="996" y="997"/>
                    <a:pt x="1007" y="993"/>
                    <a:pt x="1021" y="993"/>
                  </a:cubicBezTo>
                  <a:cubicBezTo>
                    <a:pt x="1028" y="993"/>
                    <a:pt x="1035" y="994"/>
                    <a:pt x="1040" y="997"/>
                  </a:cubicBezTo>
                  <a:cubicBezTo>
                    <a:pt x="1046" y="999"/>
                    <a:pt x="1050" y="1003"/>
                    <a:pt x="1054" y="1007"/>
                  </a:cubicBezTo>
                  <a:cubicBezTo>
                    <a:pt x="1057" y="1011"/>
                    <a:pt x="1060" y="1016"/>
                    <a:pt x="1061" y="1023"/>
                  </a:cubicBezTo>
                  <a:cubicBezTo>
                    <a:pt x="1063" y="1029"/>
                    <a:pt x="1064" y="1035"/>
                    <a:pt x="1064" y="1043"/>
                  </a:cubicBezTo>
                  <a:lnTo>
                    <a:pt x="974" y="1043"/>
                  </a:lnTo>
                  <a:close/>
                  <a:moveTo>
                    <a:pt x="1127" y="1135"/>
                  </a:moveTo>
                  <a:cubicBezTo>
                    <a:pt x="1153" y="1135"/>
                    <a:pt x="1153" y="1135"/>
                    <a:pt x="1153" y="1135"/>
                  </a:cubicBezTo>
                  <a:cubicBezTo>
                    <a:pt x="1153" y="1041"/>
                    <a:pt x="1153" y="1041"/>
                    <a:pt x="1153" y="1041"/>
                  </a:cubicBezTo>
                  <a:cubicBezTo>
                    <a:pt x="1153" y="1035"/>
                    <a:pt x="1155" y="1029"/>
                    <a:pt x="1157" y="1024"/>
                  </a:cubicBezTo>
                  <a:cubicBezTo>
                    <a:pt x="1160" y="1019"/>
                    <a:pt x="1163" y="1014"/>
                    <a:pt x="1168" y="1010"/>
                  </a:cubicBezTo>
                  <a:cubicBezTo>
                    <a:pt x="1172" y="1006"/>
                    <a:pt x="1177" y="1003"/>
                    <a:pt x="1182" y="1002"/>
                  </a:cubicBezTo>
                  <a:cubicBezTo>
                    <a:pt x="1187" y="1000"/>
                    <a:pt x="1192" y="999"/>
                    <a:pt x="1197" y="999"/>
                  </a:cubicBezTo>
                  <a:cubicBezTo>
                    <a:pt x="1199" y="999"/>
                    <a:pt x="1202" y="999"/>
                    <a:pt x="1204" y="1000"/>
                  </a:cubicBezTo>
                  <a:cubicBezTo>
                    <a:pt x="1206" y="1000"/>
                    <a:pt x="1208" y="1000"/>
                    <a:pt x="1210" y="1001"/>
                  </a:cubicBezTo>
                  <a:cubicBezTo>
                    <a:pt x="1213" y="976"/>
                    <a:pt x="1213" y="976"/>
                    <a:pt x="1213" y="976"/>
                  </a:cubicBezTo>
                  <a:cubicBezTo>
                    <a:pt x="1209" y="975"/>
                    <a:pt x="1205" y="975"/>
                    <a:pt x="1199" y="975"/>
                  </a:cubicBezTo>
                  <a:cubicBezTo>
                    <a:pt x="1190" y="975"/>
                    <a:pt x="1182" y="977"/>
                    <a:pt x="1174" y="982"/>
                  </a:cubicBezTo>
                  <a:cubicBezTo>
                    <a:pt x="1166" y="987"/>
                    <a:pt x="1159" y="993"/>
                    <a:pt x="1153" y="1002"/>
                  </a:cubicBezTo>
                  <a:cubicBezTo>
                    <a:pt x="1153" y="978"/>
                    <a:pt x="1153" y="978"/>
                    <a:pt x="1153" y="978"/>
                  </a:cubicBezTo>
                  <a:cubicBezTo>
                    <a:pt x="1127" y="978"/>
                    <a:pt x="1127" y="978"/>
                    <a:pt x="1127" y="978"/>
                  </a:cubicBezTo>
                  <a:lnTo>
                    <a:pt x="1127" y="1135"/>
                  </a:lnTo>
                  <a:close/>
                  <a:moveTo>
                    <a:pt x="1237" y="948"/>
                  </a:moveTo>
                  <a:cubicBezTo>
                    <a:pt x="1266" y="948"/>
                    <a:pt x="1266" y="948"/>
                    <a:pt x="1266" y="948"/>
                  </a:cubicBezTo>
                  <a:cubicBezTo>
                    <a:pt x="1266" y="918"/>
                    <a:pt x="1266" y="918"/>
                    <a:pt x="1266" y="918"/>
                  </a:cubicBezTo>
                  <a:cubicBezTo>
                    <a:pt x="1237" y="918"/>
                    <a:pt x="1237" y="918"/>
                    <a:pt x="1237" y="918"/>
                  </a:cubicBezTo>
                  <a:lnTo>
                    <a:pt x="1237" y="948"/>
                  </a:lnTo>
                  <a:close/>
                  <a:moveTo>
                    <a:pt x="1238" y="1135"/>
                  </a:moveTo>
                  <a:cubicBezTo>
                    <a:pt x="1265" y="1135"/>
                    <a:pt x="1265" y="1135"/>
                    <a:pt x="1265" y="1135"/>
                  </a:cubicBezTo>
                  <a:cubicBezTo>
                    <a:pt x="1265" y="978"/>
                    <a:pt x="1265" y="978"/>
                    <a:pt x="1265" y="978"/>
                  </a:cubicBezTo>
                  <a:cubicBezTo>
                    <a:pt x="1238" y="978"/>
                    <a:pt x="1238" y="978"/>
                    <a:pt x="1238" y="978"/>
                  </a:cubicBezTo>
                  <a:lnTo>
                    <a:pt x="1238" y="1135"/>
                  </a:lnTo>
                  <a:close/>
                  <a:moveTo>
                    <a:pt x="1308" y="1135"/>
                  </a:moveTo>
                  <a:cubicBezTo>
                    <a:pt x="1334" y="1135"/>
                    <a:pt x="1334" y="1135"/>
                    <a:pt x="1334" y="1135"/>
                  </a:cubicBezTo>
                  <a:cubicBezTo>
                    <a:pt x="1334" y="1042"/>
                    <a:pt x="1334" y="1042"/>
                    <a:pt x="1334" y="1042"/>
                  </a:cubicBezTo>
                  <a:cubicBezTo>
                    <a:pt x="1334" y="1034"/>
                    <a:pt x="1336" y="1027"/>
                    <a:pt x="1338" y="1022"/>
                  </a:cubicBezTo>
                  <a:cubicBezTo>
                    <a:pt x="1341" y="1017"/>
                    <a:pt x="1345" y="1013"/>
                    <a:pt x="1350" y="1008"/>
                  </a:cubicBezTo>
                  <a:cubicBezTo>
                    <a:pt x="1354" y="1004"/>
                    <a:pt x="1360" y="1001"/>
                    <a:pt x="1365" y="999"/>
                  </a:cubicBezTo>
                  <a:cubicBezTo>
                    <a:pt x="1371" y="997"/>
                    <a:pt x="1377" y="996"/>
                    <a:pt x="1383" y="996"/>
                  </a:cubicBezTo>
                  <a:cubicBezTo>
                    <a:pt x="1394" y="996"/>
                    <a:pt x="1402" y="999"/>
                    <a:pt x="1407" y="1004"/>
                  </a:cubicBezTo>
                  <a:cubicBezTo>
                    <a:pt x="1412" y="1010"/>
                    <a:pt x="1415" y="1021"/>
                    <a:pt x="1415" y="1035"/>
                  </a:cubicBezTo>
                  <a:cubicBezTo>
                    <a:pt x="1415" y="1135"/>
                    <a:pt x="1415" y="1135"/>
                    <a:pt x="1415" y="1135"/>
                  </a:cubicBezTo>
                  <a:cubicBezTo>
                    <a:pt x="1442" y="1135"/>
                    <a:pt x="1442" y="1135"/>
                    <a:pt x="1442" y="1135"/>
                  </a:cubicBezTo>
                  <a:cubicBezTo>
                    <a:pt x="1442" y="1030"/>
                    <a:pt x="1442" y="1030"/>
                    <a:pt x="1442" y="1030"/>
                  </a:cubicBezTo>
                  <a:cubicBezTo>
                    <a:pt x="1442" y="1011"/>
                    <a:pt x="1437" y="997"/>
                    <a:pt x="1429" y="987"/>
                  </a:cubicBezTo>
                  <a:cubicBezTo>
                    <a:pt x="1420" y="978"/>
                    <a:pt x="1407" y="973"/>
                    <a:pt x="1389" y="973"/>
                  </a:cubicBezTo>
                  <a:cubicBezTo>
                    <a:pt x="1379" y="973"/>
                    <a:pt x="1369" y="975"/>
                    <a:pt x="1360" y="979"/>
                  </a:cubicBezTo>
                  <a:cubicBezTo>
                    <a:pt x="1350" y="984"/>
                    <a:pt x="1342" y="991"/>
                    <a:pt x="1334" y="1002"/>
                  </a:cubicBezTo>
                  <a:cubicBezTo>
                    <a:pt x="1334" y="978"/>
                    <a:pt x="1334" y="978"/>
                    <a:pt x="1334" y="978"/>
                  </a:cubicBezTo>
                  <a:cubicBezTo>
                    <a:pt x="1308" y="978"/>
                    <a:pt x="1308" y="978"/>
                    <a:pt x="1308" y="978"/>
                  </a:cubicBezTo>
                  <a:lnTo>
                    <a:pt x="1308" y="1135"/>
                  </a:lnTo>
                  <a:close/>
                  <a:moveTo>
                    <a:pt x="1481" y="1149"/>
                  </a:moveTo>
                  <a:cubicBezTo>
                    <a:pt x="1483" y="1166"/>
                    <a:pt x="1490" y="1179"/>
                    <a:pt x="1502" y="1186"/>
                  </a:cubicBezTo>
                  <a:cubicBezTo>
                    <a:pt x="1513" y="1193"/>
                    <a:pt x="1530" y="1197"/>
                    <a:pt x="1550" y="1197"/>
                  </a:cubicBezTo>
                  <a:cubicBezTo>
                    <a:pt x="1565" y="1197"/>
                    <a:pt x="1576" y="1195"/>
                    <a:pt x="1586" y="1191"/>
                  </a:cubicBezTo>
                  <a:cubicBezTo>
                    <a:pt x="1595" y="1187"/>
                    <a:pt x="1602" y="1181"/>
                    <a:pt x="1607" y="1173"/>
                  </a:cubicBezTo>
                  <a:cubicBezTo>
                    <a:pt x="1612" y="1166"/>
                    <a:pt x="1616" y="1157"/>
                    <a:pt x="1618" y="1146"/>
                  </a:cubicBezTo>
                  <a:cubicBezTo>
                    <a:pt x="1620" y="1135"/>
                    <a:pt x="1621" y="1123"/>
                    <a:pt x="1621" y="1109"/>
                  </a:cubicBezTo>
                  <a:cubicBezTo>
                    <a:pt x="1621" y="978"/>
                    <a:pt x="1621" y="978"/>
                    <a:pt x="1621" y="978"/>
                  </a:cubicBezTo>
                  <a:cubicBezTo>
                    <a:pt x="1594" y="978"/>
                    <a:pt x="1594" y="978"/>
                    <a:pt x="1594" y="978"/>
                  </a:cubicBezTo>
                  <a:cubicBezTo>
                    <a:pt x="1594" y="998"/>
                    <a:pt x="1594" y="998"/>
                    <a:pt x="1594" y="998"/>
                  </a:cubicBezTo>
                  <a:cubicBezTo>
                    <a:pt x="1587" y="988"/>
                    <a:pt x="1579" y="982"/>
                    <a:pt x="1571" y="978"/>
                  </a:cubicBezTo>
                  <a:cubicBezTo>
                    <a:pt x="1562" y="975"/>
                    <a:pt x="1554" y="973"/>
                    <a:pt x="1545" y="973"/>
                  </a:cubicBezTo>
                  <a:cubicBezTo>
                    <a:pt x="1534" y="973"/>
                    <a:pt x="1524" y="975"/>
                    <a:pt x="1516" y="979"/>
                  </a:cubicBezTo>
                  <a:cubicBezTo>
                    <a:pt x="1507" y="982"/>
                    <a:pt x="1500" y="988"/>
                    <a:pt x="1494" y="995"/>
                  </a:cubicBezTo>
                  <a:cubicBezTo>
                    <a:pt x="1488" y="1002"/>
                    <a:pt x="1483" y="1010"/>
                    <a:pt x="1480" y="1020"/>
                  </a:cubicBezTo>
                  <a:cubicBezTo>
                    <a:pt x="1477" y="1030"/>
                    <a:pt x="1475" y="1041"/>
                    <a:pt x="1475" y="1053"/>
                  </a:cubicBezTo>
                  <a:cubicBezTo>
                    <a:pt x="1475" y="1064"/>
                    <a:pt x="1476" y="1074"/>
                    <a:pt x="1479" y="1083"/>
                  </a:cubicBezTo>
                  <a:cubicBezTo>
                    <a:pt x="1482" y="1093"/>
                    <a:pt x="1486" y="1101"/>
                    <a:pt x="1491" y="1108"/>
                  </a:cubicBezTo>
                  <a:cubicBezTo>
                    <a:pt x="1497" y="1116"/>
                    <a:pt x="1504" y="1121"/>
                    <a:pt x="1512" y="1125"/>
                  </a:cubicBezTo>
                  <a:cubicBezTo>
                    <a:pt x="1521" y="1130"/>
                    <a:pt x="1530" y="1132"/>
                    <a:pt x="1542" y="1132"/>
                  </a:cubicBezTo>
                  <a:cubicBezTo>
                    <a:pt x="1553" y="1132"/>
                    <a:pt x="1563" y="1129"/>
                    <a:pt x="1572" y="1125"/>
                  </a:cubicBezTo>
                  <a:cubicBezTo>
                    <a:pt x="1581" y="1120"/>
                    <a:pt x="1588" y="1113"/>
                    <a:pt x="1594" y="1105"/>
                  </a:cubicBezTo>
                  <a:cubicBezTo>
                    <a:pt x="1594" y="1122"/>
                    <a:pt x="1594" y="1122"/>
                    <a:pt x="1594" y="1122"/>
                  </a:cubicBezTo>
                  <a:cubicBezTo>
                    <a:pt x="1594" y="1139"/>
                    <a:pt x="1591" y="1153"/>
                    <a:pt x="1585" y="1162"/>
                  </a:cubicBezTo>
                  <a:cubicBezTo>
                    <a:pt x="1578" y="1171"/>
                    <a:pt x="1567" y="1176"/>
                    <a:pt x="1550" y="1176"/>
                  </a:cubicBezTo>
                  <a:cubicBezTo>
                    <a:pt x="1536" y="1176"/>
                    <a:pt x="1526" y="1174"/>
                    <a:pt x="1520" y="1170"/>
                  </a:cubicBezTo>
                  <a:cubicBezTo>
                    <a:pt x="1514" y="1166"/>
                    <a:pt x="1509" y="1159"/>
                    <a:pt x="1507" y="1149"/>
                  </a:cubicBezTo>
                  <a:lnTo>
                    <a:pt x="1481" y="1149"/>
                  </a:lnTo>
                  <a:close/>
                  <a:moveTo>
                    <a:pt x="1595" y="1056"/>
                  </a:moveTo>
                  <a:cubicBezTo>
                    <a:pt x="1595" y="1065"/>
                    <a:pt x="1593" y="1073"/>
                    <a:pt x="1591" y="1079"/>
                  </a:cubicBezTo>
                  <a:cubicBezTo>
                    <a:pt x="1589" y="1086"/>
                    <a:pt x="1585" y="1092"/>
                    <a:pt x="1581" y="1096"/>
                  </a:cubicBezTo>
                  <a:cubicBezTo>
                    <a:pt x="1577" y="1101"/>
                    <a:pt x="1572" y="1104"/>
                    <a:pt x="1566" y="1106"/>
                  </a:cubicBezTo>
                  <a:cubicBezTo>
                    <a:pt x="1560" y="1109"/>
                    <a:pt x="1554" y="1110"/>
                    <a:pt x="1547" y="1110"/>
                  </a:cubicBezTo>
                  <a:cubicBezTo>
                    <a:pt x="1542" y="1110"/>
                    <a:pt x="1536" y="1109"/>
                    <a:pt x="1531" y="1107"/>
                  </a:cubicBezTo>
                  <a:cubicBezTo>
                    <a:pt x="1526" y="1105"/>
                    <a:pt x="1521" y="1101"/>
                    <a:pt x="1517" y="1097"/>
                  </a:cubicBezTo>
                  <a:cubicBezTo>
                    <a:pt x="1513" y="1093"/>
                    <a:pt x="1510" y="1087"/>
                    <a:pt x="1507" y="1079"/>
                  </a:cubicBezTo>
                  <a:cubicBezTo>
                    <a:pt x="1505" y="1072"/>
                    <a:pt x="1503" y="1063"/>
                    <a:pt x="1503" y="1053"/>
                  </a:cubicBezTo>
                  <a:cubicBezTo>
                    <a:pt x="1503" y="1042"/>
                    <a:pt x="1504" y="1033"/>
                    <a:pt x="1507" y="1026"/>
                  </a:cubicBezTo>
                  <a:cubicBezTo>
                    <a:pt x="1509" y="1019"/>
                    <a:pt x="1512" y="1013"/>
                    <a:pt x="1516" y="1008"/>
                  </a:cubicBezTo>
                  <a:cubicBezTo>
                    <a:pt x="1521" y="1003"/>
                    <a:pt x="1525" y="1000"/>
                    <a:pt x="1531" y="998"/>
                  </a:cubicBezTo>
                  <a:cubicBezTo>
                    <a:pt x="1537" y="996"/>
                    <a:pt x="1543" y="995"/>
                    <a:pt x="1549" y="995"/>
                  </a:cubicBezTo>
                  <a:cubicBezTo>
                    <a:pt x="1555" y="995"/>
                    <a:pt x="1561" y="996"/>
                    <a:pt x="1566" y="998"/>
                  </a:cubicBezTo>
                  <a:cubicBezTo>
                    <a:pt x="1572" y="999"/>
                    <a:pt x="1577" y="1003"/>
                    <a:pt x="1581" y="1007"/>
                  </a:cubicBezTo>
                  <a:cubicBezTo>
                    <a:pt x="1585" y="1012"/>
                    <a:pt x="1589" y="1017"/>
                    <a:pt x="1591" y="1024"/>
                  </a:cubicBezTo>
                  <a:cubicBezTo>
                    <a:pt x="1593" y="1031"/>
                    <a:pt x="1595" y="1040"/>
                    <a:pt x="1595" y="1050"/>
                  </a:cubicBezTo>
                  <a:lnTo>
                    <a:pt x="1595" y="1056"/>
                  </a:lnTo>
                  <a:close/>
                </a:path>
              </a:pathLst>
            </a:custGeom>
            <a:solidFill>
              <a:schemeClr val="accent3"/>
            </a:solidFill>
            <a:ln>
              <a:noFill/>
            </a:ln>
          </p:spPr>
          <p:txBody>
            <a:bodyPr vert="horz" wrap="square" lIns="91427" tIns="45714" rIns="91427" bIns="45714" numCol="1" anchor="t" anchorCtr="0" compatLnSpc="1">
              <a:prstTxWarp prst="textNoShape">
                <a:avLst/>
              </a:prstTxWarp>
            </a:bodyPr>
            <a:lstStyle/>
            <a:p>
              <a:endParaRPr lang="de-DE"/>
            </a:p>
          </p:txBody>
        </p:sp>
      </p:grpSp>
      <p:sp>
        <p:nvSpPr>
          <p:cNvPr id="7" name="Bildplatzhalter 6"/>
          <p:cNvSpPr>
            <a:spLocks noGrp="1"/>
          </p:cNvSpPr>
          <p:nvPr>
            <p:ph type="pic" sz="quarter" idx="13" hasCustomPrompt="1"/>
          </p:nvPr>
        </p:nvSpPr>
        <p:spPr>
          <a:xfrm>
            <a:off x="575668" y="431774"/>
            <a:ext cx="648000" cy="431825"/>
          </a:xfrm>
        </p:spPr>
        <p:txBody>
          <a:bodyPr anchor="ctr" anchorCtr="0"/>
          <a:lstStyle>
            <a:lvl1pPr algn="ctr">
              <a:defRPr sz="1000" b="0">
                <a:solidFill>
                  <a:schemeClr val="accent5"/>
                </a:solidFill>
              </a:defRPr>
            </a:lvl1pPr>
          </a:lstStyle>
          <a:p>
            <a:r>
              <a:rPr lang="de-DE" dirty="0" smtClean="0"/>
              <a:t>Partner</a:t>
            </a:r>
            <a:endParaRPr lang="de-DE" dirty="0"/>
          </a:p>
        </p:txBody>
      </p:sp>
      <p:sp>
        <p:nvSpPr>
          <p:cNvPr id="55" name="Rechteck 54"/>
          <p:cNvSpPr/>
          <p:nvPr userDrawn="1"/>
        </p:nvSpPr>
        <p:spPr bwMode="gray">
          <a:xfrm>
            <a:off x="6192233" y="4356057"/>
            <a:ext cx="4752000" cy="35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5" tIns="71990" rIns="107985" bIns="107985" numCol="1" spcCol="0" rtlCol="0" fromWordArt="0" anchor="t" anchorCtr="0" forceAA="0" compatLnSpc="1">
            <a:prstTxWarp prst="textNoShape">
              <a:avLst/>
            </a:prstTxWarp>
            <a:noAutofit/>
          </a:bodyPr>
          <a:lstStyle/>
          <a:p>
            <a:pPr algn="l"/>
            <a:endParaRPr lang="de-DE" sz="1600" b="1" dirty="0">
              <a:solidFill>
                <a:schemeClr val="bg1"/>
              </a:solidFill>
            </a:endParaRPr>
          </a:p>
        </p:txBody>
      </p:sp>
      <p:sp>
        <p:nvSpPr>
          <p:cNvPr id="9" name="Bildplatzhalter 8"/>
          <p:cNvSpPr>
            <a:spLocks noGrp="1"/>
          </p:cNvSpPr>
          <p:nvPr>
            <p:ph type="pic" sz="quarter" idx="14"/>
          </p:nvPr>
        </p:nvSpPr>
        <p:spPr bwMode="gray">
          <a:xfrm>
            <a:off x="0" y="2268538"/>
            <a:ext cx="5759450" cy="4211224"/>
          </a:xfrm>
        </p:spPr>
        <p:txBody>
          <a:bodyPr anchor="ctr" anchorCtr="0">
            <a:noAutofit/>
          </a:bodyPr>
          <a:lstStyle>
            <a:lvl1pPr algn="ctr">
              <a:defRPr b="0">
                <a:solidFill>
                  <a:schemeClr val="accent5"/>
                </a:solidFill>
              </a:defRPr>
            </a:lvl1pPr>
          </a:lstStyle>
          <a:p>
            <a:r>
              <a:rPr lang="de-DE" smtClean="0"/>
              <a:t>Bild durch Klicken auf Symbol hinzufügen</a:t>
            </a:r>
            <a:endParaRPr lang="de-DE" dirty="0"/>
          </a:p>
        </p:txBody>
      </p:sp>
      <p:sp>
        <p:nvSpPr>
          <p:cNvPr id="20" name="Fußzeilenplatzhalter 2"/>
          <p:cNvSpPr>
            <a:spLocks noGrp="1"/>
          </p:cNvSpPr>
          <p:nvPr>
            <p:ph type="ftr" sz="quarter" idx="10"/>
          </p:nvPr>
        </p:nvSpPr>
        <p:spPr>
          <a:xfrm>
            <a:off x="971550" y="6552487"/>
            <a:ext cx="1440000" cy="144000"/>
          </a:xfrm>
        </p:spPr>
        <p:txBody>
          <a:bodyPr/>
          <a:lstStyle>
            <a:lvl1pPr>
              <a:defRPr sz="100">
                <a:solidFill>
                  <a:schemeClr val="bg1">
                    <a:lumMod val="85000"/>
                  </a:schemeClr>
                </a:solidFill>
              </a:defRPr>
            </a:lvl1pPr>
          </a:lstStyle>
          <a:p>
            <a:r>
              <a:rPr lang="de-DE" smtClean="0"/>
              <a:t>IAV  10/2020  TS-X1  SG  Status: Entwurf</a:t>
            </a:r>
            <a:endParaRPr lang="de-DE" dirty="0"/>
          </a:p>
        </p:txBody>
      </p:sp>
      <p:sp>
        <p:nvSpPr>
          <p:cNvPr id="21" name="Foliennummernplatzhalter 3"/>
          <p:cNvSpPr>
            <a:spLocks noGrp="1"/>
          </p:cNvSpPr>
          <p:nvPr>
            <p:ph type="sldNum" sz="quarter" idx="11"/>
          </p:nvPr>
        </p:nvSpPr>
        <p:spPr>
          <a:xfrm>
            <a:off x="576262" y="6552487"/>
            <a:ext cx="360000" cy="144000"/>
          </a:xfrm>
        </p:spPr>
        <p:txBody>
          <a:bodyPr/>
          <a:lstStyle>
            <a:lvl1pPr>
              <a:defRPr sz="100">
                <a:solidFill>
                  <a:schemeClr val="bg1">
                    <a:lumMod val="85000"/>
                  </a:schemeClr>
                </a:solidFill>
              </a:defRPr>
            </a:lvl1pPr>
          </a:lstStyle>
          <a:p>
            <a:fld id="{DD6C52D8-AF7F-4297-9A35-2617B7FF1801}" type="slidenum">
              <a:rPr lang="de-DE" smtClean="0"/>
              <a:pPr/>
              <a:t>‹Nr.›</a:t>
            </a:fld>
            <a:endParaRPr lang="de-DE" dirty="0"/>
          </a:p>
        </p:txBody>
      </p:sp>
      <p:sp>
        <p:nvSpPr>
          <p:cNvPr id="23" name="Textplatzhalter 5"/>
          <p:cNvSpPr>
            <a:spLocks noGrp="1"/>
          </p:cNvSpPr>
          <p:nvPr>
            <p:ph type="body" sz="quarter" idx="16" hasCustomPrompt="1"/>
          </p:nvPr>
        </p:nvSpPr>
        <p:spPr>
          <a:xfrm rot="16200000">
            <a:off x="-1376213" y="4975944"/>
            <a:ext cx="2880320" cy="128685"/>
          </a:xfrm>
        </p:spPr>
        <p:txBody>
          <a:bodyPr lIns="72000" tIns="36000"/>
          <a:lstStyle>
            <a:lvl1pPr>
              <a:defRPr sz="600" b="0"/>
            </a:lvl1pPr>
            <a:lvl2pPr>
              <a:defRPr sz="700" b="0"/>
            </a:lvl2pPr>
            <a:lvl3pPr>
              <a:defRPr sz="700" b="0"/>
            </a:lvl3pPr>
            <a:lvl4pPr>
              <a:defRPr sz="700" b="0"/>
            </a:lvl4pPr>
            <a:lvl5pPr>
              <a:defRPr sz="700" b="0"/>
            </a:lvl5pPr>
          </a:lstStyle>
          <a:p>
            <a:pPr lvl="0"/>
            <a:r>
              <a:rPr lang="de-DE" dirty="0" smtClean="0"/>
              <a:t>Bildquelle eingeben</a:t>
            </a:r>
            <a:endParaRPr lang="de-DE" dirty="0"/>
          </a:p>
        </p:txBody>
      </p:sp>
    </p:spTree>
    <p:extLst>
      <p:ext uri="{BB962C8B-B14F-4D97-AF65-F5344CB8AC3E}">
        <p14:creationId xmlns:p14="http://schemas.microsoft.com/office/powerpoint/2010/main" val="10231112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igh pictur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Maximal 2 Zeilen: Überschrift</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‹Nr.›</a:t>
            </a:fld>
            <a:endParaRPr lang="de-DE" dirty="0"/>
          </a:p>
        </p:txBody>
      </p:sp>
      <p:sp>
        <p:nvSpPr>
          <p:cNvPr id="13" name="Textplatzhalter 12"/>
          <p:cNvSpPr>
            <a:spLocks noGrp="1"/>
          </p:cNvSpPr>
          <p:nvPr>
            <p:ph type="body" sz="quarter" idx="12" hasCustomPrompt="1"/>
          </p:nvPr>
        </p:nvSpPr>
        <p:spPr>
          <a:xfrm>
            <a:off x="4608513" y="1152525"/>
            <a:ext cx="6335712" cy="215444"/>
          </a:xfrm>
        </p:spPr>
        <p:txBody>
          <a:bodyPr/>
          <a:lstStyle>
            <a:lvl1pPr>
              <a:defRPr/>
            </a:lvl1pPr>
            <a:lvl2pPr>
              <a:defRPr/>
            </a:lvl2pPr>
            <a:lvl3pPr>
              <a:defRPr baseline="0"/>
            </a:lvl3pPr>
            <a:lvl5pPr>
              <a:defRPr/>
            </a:lvl5pPr>
          </a:lstStyle>
          <a:p>
            <a:pPr lvl="0"/>
            <a:r>
              <a:rPr lang="de-DE" dirty="0" smtClean="0"/>
              <a:t>Erste Ebene: Zwischenüberschrift</a:t>
            </a:r>
          </a:p>
        </p:txBody>
      </p:sp>
      <p:sp>
        <p:nvSpPr>
          <p:cNvPr id="17" name="Textplatzhalter 16"/>
          <p:cNvSpPr>
            <a:spLocks noGrp="1"/>
          </p:cNvSpPr>
          <p:nvPr>
            <p:ph type="body" sz="quarter" idx="14" hasCustomPrompt="1"/>
          </p:nvPr>
        </p:nvSpPr>
        <p:spPr>
          <a:xfrm>
            <a:off x="4608513" y="5651198"/>
            <a:ext cx="6335593" cy="397201"/>
          </a:xfrm>
          <a:solidFill>
            <a:schemeClr val="accent5"/>
          </a:solidFill>
        </p:spPr>
        <p:txBody>
          <a:bodyPr lIns="108000" tIns="72000" rIns="108000" bIns="108000" anchor="b" anchorCtr="0"/>
          <a:lstStyle>
            <a:lvl1pPr marL="285750" indent="-285750">
              <a:spcBef>
                <a:spcPts val="700"/>
              </a:spcBef>
              <a:buFont typeface="Wingdings" panose="05000000000000000000" pitchFamily="2" charset="2"/>
              <a:buChar char="à"/>
              <a:defRPr>
                <a:solidFill>
                  <a:schemeClr val="bg1"/>
                </a:solidFill>
              </a:defRPr>
            </a:lvl1pPr>
          </a:lstStyle>
          <a:p>
            <a:pPr lvl="0"/>
            <a:r>
              <a:rPr lang="de-DE" dirty="0" smtClean="0"/>
              <a:t>Bei Bedarf: Resümee</a:t>
            </a:r>
          </a:p>
        </p:txBody>
      </p:sp>
      <p:sp>
        <p:nvSpPr>
          <p:cNvPr id="10" name="Bildplatzhalter 9"/>
          <p:cNvSpPr>
            <a:spLocks noGrp="1"/>
          </p:cNvSpPr>
          <p:nvPr>
            <p:ph type="pic" sz="quarter" idx="15"/>
          </p:nvPr>
        </p:nvSpPr>
        <p:spPr>
          <a:xfrm>
            <a:off x="576263" y="1152525"/>
            <a:ext cx="3743325" cy="4895850"/>
          </a:xfrm>
        </p:spPr>
        <p:txBody>
          <a:bodyPr anchor="ctr" anchorCtr="0">
            <a:noAutofit/>
          </a:bodyPr>
          <a:lstStyle>
            <a:lvl1pPr algn="ctr">
              <a:defRPr b="0">
                <a:solidFill>
                  <a:schemeClr val="accent5"/>
                </a:solidFill>
              </a:defRPr>
            </a:lvl1pPr>
          </a:lstStyle>
          <a:p>
            <a:r>
              <a:rPr lang="de-DE" smtClean="0"/>
              <a:t>Bild durch Klicken auf Symbol hinzufügen</a:t>
            </a:r>
            <a:endParaRPr lang="de-DE"/>
          </a:p>
        </p:txBody>
      </p:sp>
      <p:sp>
        <p:nvSpPr>
          <p:cNvPr id="9" name="Textplatzhalter 5"/>
          <p:cNvSpPr>
            <a:spLocks noGrp="1"/>
          </p:cNvSpPr>
          <p:nvPr>
            <p:ph type="body" sz="quarter" idx="16" hasCustomPrompt="1"/>
          </p:nvPr>
        </p:nvSpPr>
        <p:spPr>
          <a:xfrm rot="16200000">
            <a:off x="-800149" y="4543896"/>
            <a:ext cx="2880320" cy="128685"/>
          </a:xfrm>
        </p:spPr>
        <p:txBody>
          <a:bodyPr lIns="72000" tIns="36000"/>
          <a:lstStyle>
            <a:lvl1pPr>
              <a:defRPr sz="600" b="0"/>
            </a:lvl1pPr>
            <a:lvl2pPr>
              <a:defRPr sz="700" b="0"/>
            </a:lvl2pPr>
            <a:lvl3pPr>
              <a:defRPr sz="700" b="0"/>
            </a:lvl3pPr>
            <a:lvl4pPr>
              <a:defRPr sz="700" b="0"/>
            </a:lvl4pPr>
            <a:lvl5pPr>
              <a:defRPr sz="700" b="0"/>
            </a:lvl5pPr>
          </a:lstStyle>
          <a:p>
            <a:pPr lvl="0"/>
            <a:r>
              <a:rPr lang="de-DE" dirty="0" smtClean="0"/>
              <a:t>Bildquelle eingeben</a:t>
            </a:r>
            <a:endParaRPr lang="de-DE" dirty="0"/>
          </a:p>
        </p:txBody>
      </p:sp>
    </p:spTree>
    <p:extLst>
      <p:ext uri="{BB962C8B-B14F-4D97-AF65-F5344CB8AC3E}">
        <p14:creationId xmlns:p14="http://schemas.microsoft.com/office/powerpoint/2010/main" val="316335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ictur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smtClean="0"/>
              <a:t>Maximal 2 Zeilen: Überschrift</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‹Nr.›</a:t>
            </a:fld>
            <a:endParaRPr lang="de-DE" dirty="0"/>
          </a:p>
        </p:txBody>
      </p:sp>
      <p:sp>
        <p:nvSpPr>
          <p:cNvPr id="13" name="Textplatzhalter 12"/>
          <p:cNvSpPr>
            <a:spLocks noGrp="1"/>
          </p:cNvSpPr>
          <p:nvPr>
            <p:ph type="body" sz="quarter" idx="12" hasCustomPrompt="1"/>
          </p:nvPr>
        </p:nvSpPr>
        <p:spPr>
          <a:xfrm>
            <a:off x="7200899" y="1152525"/>
            <a:ext cx="3743325" cy="215444"/>
          </a:xfrm>
        </p:spPr>
        <p:txBody>
          <a:bodyPr/>
          <a:lstStyle>
            <a:lvl5pPr>
              <a:defRPr/>
            </a:lvl5pPr>
          </a:lstStyle>
          <a:p>
            <a:pPr lvl="0"/>
            <a:r>
              <a:rPr lang="de-DE" dirty="0" smtClean="0"/>
              <a:t>Erste Ebene: Zwischenüberschrift</a:t>
            </a:r>
          </a:p>
        </p:txBody>
      </p:sp>
      <p:sp>
        <p:nvSpPr>
          <p:cNvPr id="17" name="Textplatzhalter 16"/>
          <p:cNvSpPr>
            <a:spLocks noGrp="1"/>
          </p:cNvSpPr>
          <p:nvPr>
            <p:ph type="body" sz="quarter" idx="14" hasCustomPrompt="1"/>
          </p:nvPr>
        </p:nvSpPr>
        <p:spPr>
          <a:xfrm>
            <a:off x="7200900" y="5651198"/>
            <a:ext cx="3743206" cy="397201"/>
          </a:xfrm>
          <a:solidFill>
            <a:schemeClr val="accent5"/>
          </a:solidFill>
        </p:spPr>
        <p:txBody>
          <a:bodyPr lIns="108000" tIns="72000" rIns="108000" bIns="108000" anchor="b" anchorCtr="0"/>
          <a:lstStyle>
            <a:lvl1pPr marL="285750" indent="-285750">
              <a:spcBef>
                <a:spcPts val="700"/>
              </a:spcBef>
              <a:buFont typeface="Wingdings" panose="05000000000000000000" pitchFamily="2" charset="2"/>
              <a:buChar char="à"/>
              <a:defRPr>
                <a:solidFill>
                  <a:schemeClr val="bg1"/>
                </a:solidFill>
              </a:defRPr>
            </a:lvl1pPr>
          </a:lstStyle>
          <a:p>
            <a:pPr lvl="0"/>
            <a:r>
              <a:rPr lang="de-DE" dirty="0" smtClean="0"/>
              <a:t>Bei Bedarf: Resümee</a:t>
            </a:r>
          </a:p>
        </p:txBody>
      </p:sp>
      <p:sp>
        <p:nvSpPr>
          <p:cNvPr id="10" name="Bildplatzhalter 9"/>
          <p:cNvSpPr>
            <a:spLocks noGrp="1"/>
          </p:cNvSpPr>
          <p:nvPr>
            <p:ph type="pic" sz="quarter" idx="15"/>
          </p:nvPr>
        </p:nvSpPr>
        <p:spPr>
          <a:xfrm>
            <a:off x="576263" y="1152525"/>
            <a:ext cx="6335711" cy="4895850"/>
          </a:xfrm>
        </p:spPr>
        <p:txBody>
          <a:bodyPr anchor="ctr" anchorCtr="0">
            <a:noAutofit/>
          </a:bodyPr>
          <a:lstStyle>
            <a:lvl1pPr algn="ctr">
              <a:defRPr b="0">
                <a:solidFill>
                  <a:schemeClr val="accent5"/>
                </a:solidFill>
              </a:defRPr>
            </a:lvl1pPr>
          </a:lstStyle>
          <a:p>
            <a:r>
              <a:rPr lang="de-DE" smtClean="0"/>
              <a:t>Bild durch Klicken auf Symbol hinzufügen</a:t>
            </a:r>
            <a:endParaRPr lang="de-DE"/>
          </a:p>
        </p:txBody>
      </p:sp>
      <p:sp>
        <p:nvSpPr>
          <p:cNvPr id="9" name="Textplatzhalter 5"/>
          <p:cNvSpPr>
            <a:spLocks noGrp="1"/>
          </p:cNvSpPr>
          <p:nvPr>
            <p:ph type="body" sz="quarter" idx="16" hasCustomPrompt="1"/>
          </p:nvPr>
        </p:nvSpPr>
        <p:spPr>
          <a:xfrm rot="16200000">
            <a:off x="-800149" y="4543896"/>
            <a:ext cx="2880320" cy="128685"/>
          </a:xfrm>
        </p:spPr>
        <p:txBody>
          <a:bodyPr lIns="72000" tIns="36000"/>
          <a:lstStyle>
            <a:lvl1pPr>
              <a:defRPr sz="600" b="0"/>
            </a:lvl1pPr>
            <a:lvl2pPr>
              <a:defRPr sz="700" b="0"/>
            </a:lvl2pPr>
            <a:lvl3pPr>
              <a:defRPr sz="700" b="0"/>
            </a:lvl3pPr>
            <a:lvl4pPr>
              <a:defRPr sz="700" b="0"/>
            </a:lvl4pPr>
            <a:lvl5pPr>
              <a:defRPr sz="700" b="0"/>
            </a:lvl5pPr>
          </a:lstStyle>
          <a:p>
            <a:pPr lvl="0"/>
            <a:r>
              <a:rPr lang="de-DE" dirty="0" smtClean="0"/>
              <a:t>Bildquelle eingeben</a:t>
            </a:r>
            <a:endParaRPr lang="de-DE" dirty="0"/>
          </a:p>
        </p:txBody>
      </p:sp>
    </p:spTree>
    <p:extLst>
      <p:ext uri="{BB962C8B-B14F-4D97-AF65-F5344CB8AC3E}">
        <p14:creationId xmlns:p14="http://schemas.microsoft.com/office/powerpoint/2010/main" val="20199054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smtClean="0"/>
              <a:t>Maximal 2 Zeilen: Überschrift</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‹Nr.›</a:t>
            </a:fld>
            <a:endParaRPr lang="de-DE" dirty="0"/>
          </a:p>
        </p:txBody>
      </p:sp>
      <p:sp>
        <p:nvSpPr>
          <p:cNvPr id="10" name="Bildplatzhalter 9"/>
          <p:cNvSpPr>
            <a:spLocks noGrp="1"/>
          </p:cNvSpPr>
          <p:nvPr>
            <p:ph type="pic" sz="quarter" idx="15"/>
          </p:nvPr>
        </p:nvSpPr>
        <p:spPr>
          <a:xfrm>
            <a:off x="576263" y="1152525"/>
            <a:ext cx="10367962" cy="4895850"/>
          </a:xfrm>
        </p:spPr>
        <p:txBody>
          <a:bodyPr anchor="ctr" anchorCtr="0">
            <a:noAutofit/>
          </a:bodyPr>
          <a:lstStyle>
            <a:lvl1pPr algn="ctr">
              <a:defRPr b="0">
                <a:solidFill>
                  <a:schemeClr val="accent5"/>
                </a:solidFill>
              </a:defRPr>
            </a:lvl1pPr>
          </a:lstStyle>
          <a:p>
            <a:r>
              <a:rPr lang="de-DE" smtClean="0"/>
              <a:t>Bild durch Klicken auf Symbol hinzufügen</a:t>
            </a:r>
            <a:endParaRPr lang="de-DE"/>
          </a:p>
        </p:txBody>
      </p:sp>
      <p:sp>
        <p:nvSpPr>
          <p:cNvPr id="7" name="Textplatzhalter 5"/>
          <p:cNvSpPr>
            <a:spLocks noGrp="1"/>
          </p:cNvSpPr>
          <p:nvPr>
            <p:ph type="body" sz="quarter" idx="16" hasCustomPrompt="1"/>
          </p:nvPr>
        </p:nvSpPr>
        <p:spPr>
          <a:xfrm rot="16200000">
            <a:off x="-800149" y="4543896"/>
            <a:ext cx="2880320" cy="128685"/>
          </a:xfrm>
        </p:spPr>
        <p:txBody>
          <a:bodyPr lIns="72000" tIns="36000"/>
          <a:lstStyle>
            <a:lvl1pPr>
              <a:defRPr sz="600" b="0"/>
            </a:lvl1pPr>
            <a:lvl2pPr>
              <a:defRPr sz="700" b="0"/>
            </a:lvl2pPr>
            <a:lvl3pPr>
              <a:defRPr sz="700" b="0"/>
            </a:lvl3pPr>
            <a:lvl4pPr>
              <a:defRPr sz="700" b="0"/>
            </a:lvl4pPr>
            <a:lvl5pPr>
              <a:defRPr sz="700" b="0"/>
            </a:lvl5pPr>
          </a:lstStyle>
          <a:p>
            <a:pPr lvl="0"/>
            <a:r>
              <a:rPr lang="de-DE" dirty="0" smtClean="0"/>
              <a:t>Bildquelle eingeben</a:t>
            </a:r>
            <a:endParaRPr lang="de-DE" dirty="0"/>
          </a:p>
        </p:txBody>
      </p:sp>
    </p:spTree>
    <p:extLst>
      <p:ext uri="{BB962C8B-B14F-4D97-AF65-F5344CB8AC3E}">
        <p14:creationId xmlns:p14="http://schemas.microsoft.com/office/powerpoint/2010/main" val="105985353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smtClean="0"/>
              <a:t>Maximal 2 Zeilen: Überschrift</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‹Nr.›</a:t>
            </a:fld>
            <a:endParaRPr lang="de-DE" dirty="0"/>
          </a:p>
        </p:txBody>
      </p:sp>
    </p:spTree>
    <p:extLst>
      <p:ext uri="{BB962C8B-B14F-4D97-AF65-F5344CB8AC3E}">
        <p14:creationId xmlns:p14="http://schemas.microsoft.com/office/powerpoint/2010/main" val="18590873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75667" y="287759"/>
            <a:ext cx="8640000" cy="353115"/>
          </a:xfrm>
          <a:prstGeom prst="rect">
            <a:avLst/>
          </a:prstGeom>
        </p:spPr>
        <p:txBody>
          <a:bodyPr vert="horz" wrap="square" lIns="0" tIns="57600" rIns="0" bIns="0" rtlCol="0" anchor="t" anchorCtr="0">
            <a:sp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576262" y="1151855"/>
            <a:ext cx="10367963" cy="2657138"/>
          </a:xfrm>
          <a:prstGeom prst="rect">
            <a:avLst/>
          </a:prstGeom>
        </p:spPr>
        <p:txBody>
          <a:bodyPr vert="horz" wrap="square" lIns="0" tIns="0" rIns="0" bIns="0" rtlCol="0">
            <a:spAutoFit/>
          </a:bodyPr>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a:p>
            <a:pPr lvl="5"/>
            <a:r>
              <a:rPr lang="de-DE" noProof="0" dirty="0" smtClean="0"/>
              <a:t>Sechste Ebene</a:t>
            </a:r>
          </a:p>
          <a:p>
            <a:pPr lvl="6"/>
            <a:r>
              <a:rPr lang="de-DE" noProof="0" dirty="0" smtClean="0"/>
              <a:t>Siebente Ebene</a:t>
            </a:r>
          </a:p>
          <a:p>
            <a:pPr lvl="7"/>
            <a:r>
              <a:rPr lang="de-DE" noProof="0" dirty="0" smtClean="0"/>
              <a:t>Achte Ebene</a:t>
            </a:r>
          </a:p>
          <a:p>
            <a:pPr lvl="8"/>
            <a:r>
              <a:rPr lang="de-DE" noProof="0" dirty="0" smtClean="0"/>
              <a:t>Neunte Ebene</a:t>
            </a:r>
            <a:endParaRPr lang="de-DE" noProof="0" dirty="0"/>
          </a:p>
        </p:txBody>
      </p:sp>
      <p:sp>
        <p:nvSpPr>
          <p:cNvPr id="5" name="Fußzeilenplatzhalter 4"/>
          <p:cNvSpPr>
            <a:spLocks noGrp="1"/>
          </p:cNvSpPr>
          <p:nvPr>
            <p:ph type="ftr" sz="quarter" idx="3"/>
          </p:nvPr>
        </p:nvSpPr>
        <p:spPr>
          <a:xfrm>
            <a:off x="971550" y="6192447"/>
            <a:ext cx="5940424" cy="288000"/>
          </a:xfrm>
          <a:prstGeom prst="rect">
            <a:avLst/>
          </a:prstGeom>
        </p:spPr>
        <p:txBody>
          <a:bodyPr vert="horz" wrap="none" lIns="0" tIns="0" rIns="0" bIns="126000" rtlCol="0" anchor="ctr"/>
          <a:lstStyle>
            <a:lvl1pPr algn="l">
              <a:defRPr sz="700">
                <a:solidFill>
                  <a:schemeClr val="tx1"/>
                </a:solidFill>
              </a:defRPr>
            </a:lvl1pPr>
          </a:lstStyle>
          <a:p>
            <a:r>
              <a:rPr lang="de-DE" smtClean="0"/>
              <a:t>IAV  10/2020  TS-X1  SG  Status: Entwurf</a:t>
            </a:r>
            <a:endParaRPr lang="de-DE" dirty="0"/>
          </a:p>
        </p:txBody>
      </p:sp>
      <p:sp>
        <p:nvSpPr>
          <p:cNvPr id="6" name="Foliennummernplatzhalter 5"/>
          <p:cNvSpPr>
            <a:spLocks noGrp="1"/>
          </p:cNvSpPr>
          <p:nvPr>
            <p:ph type="sldNum" sz="quarter" idx="4"/>
          </p:nvPr>
        </p:nvSpPr>
        <p:spPr>
          <a:xfrm>
            <a:off x="576262" y="6192447"/>
            <a:ext cx="360000" cy="288000"/>
          </a:xfrm>
          <a:prstGeom prst="rect">
            <a:avLst/>
          </a:prstGeom>
        </p:spPr>
        <p:txBody>
          <a:bodyPr vert="horz" lIns="0" tIns="0" rIns="0" bIns="154800" rtlCol="0" anchor="b" anchorCtr="0"/>
          <a:lstStyle>
            <a:lvl1pPr algn="l">
              <a:defRPr sz="700">
                <a:solidFill>
                  <a:schemeClr val="tx1"/>
                </a:solidFill>
              </a:defRPr>
            </a:lvl1pPr>
          </a:lstStyle>
          <a:p>
            <a:fld id="{DD6C52D8-AF7F-4297-9A35-2617B7FF1801}" type="slidenum">
              <a:rPr lang="de-DE" smtClean="0"/>
              <a:pPr/>
              <a:t>‹Nr.›</a:t>
            </a:fld>
            <a:endParaRPr lang="de-DE" dirty="0"/>
          </a:p>
        </p:txBody>
      </p:sp>
      <p:grpSp>
        <p:nvGrpSpPr>
          <p:cNvPr id="7" name="Gruppieren 6"/>
          <p:cNvGrpSpPr>
            <a:grpSpLocks noChangeAspect="1"/>
          </p:cNvGrpSpPr>
          <p:nvPr userDrawn="1"/>
        </p:nvGrpSpPr>
        <p:grpSpPr>
          <a:xfrm>
            <a:off x="9576142" y="0"/>
            <a:ext cx="1655772" cy="863600"/>
            <a:chOff x="9577461" y="0"/>
            <a:chExt cx="1656000" cy="863600"/>
          </a:xfrm>
        </p:grpSpPr>
        <p:sp>
          <p:nvSpPr>
            <p:cNvPr id="8" name="Rechteck 7"/>
            <p:cNvSpPr/>
            <p:nvPr userDrawn="1"/>
          </p:nvSpPr>
          <p:spPr>
            <a:xfrm>
              <a:off x="9577461" y="0"/>
              <a:ext cx="1656000" cy="8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600" b="1" dirty="0" smtClean="0">
                <a:solidFill>
                  <a:schemeClr val="bg1"/>
                </a:solidFill>
              </a:endParaRPr>
            </a:p>
          </p:txBody>
        </p:sp>
        <p:sp>
          <p:nvSpPr>
            <p:cNvPr id="9" name="Freeform 5"/>
            <p:cNvSpPr>
              <a:spLocks noEditPoints="1"/>
            </p:cNvSpPr>
            <p:nvPr/>
          </p:nvSpPr>
          <p:spPr bwMode="auto">
            <a:xfrm>
              <a:off x="9883278" y="287759"/>
              <a:ext cx="1062335" cy="306398"/>
            </a:xfrm>
            <a:custGeom>
              <a:avLst/>
              <a:gdLst>
                <a:gd name="T0" fmla="*/ 3413 w 4288"/>
                <a:gd name="T1" fmla="*/ 24 h 1197"/>
                <a:gd name="T2" fmla="*/ 4097 w 4288"/>
                <a:gd name="T3" fmla="*/ 24 h 1197"/>
                <a:gd name="T4" fmla="*/ 2683 w 4288"/>
                <a:gd name="T5" fmla="*/ 627 h 1197"/>
                <a:gd name="T6" fmla="*/ 2408 w 4288"/>
                <a:gd name="T7" fmla="*/ 2 h 1197"/>
                <a:gd name="T8" fmla="*/ 3204 w 4288"/>
                <a:gd name="T9" fmla="*/ 356 h 1197"/>
                <a:gd name="T10" fmla="*/ 2138 w 4288"/>
                <a:gd name="T11" fmla="*/ 23 h 1197"/>
                <a:gd name="T12" fmla="*/ 177 w 4288"/>
                <a:gd name="T13" fmla="*/ 788 h 1197"/>
                <a:gd name="T14" fmla="*/ 112 w 4288"/>
                <a:gd name="T15" fmla="*/ 653 h 1197"/>
                <a:gd name="T16" fmla="*/ 73 w 4288"/>
                <a:gd name="T17" fmla="*/ 766 h 1197"/>
                <a:gd name="T18" fmla="*/ 103 w 4288"/>
                <a:gd name="T19" fmla="*/ 763 h 1197"/>
                <a:gd name="T20" fmla="*/ 291 w 4288"/>
                <a:gd name="T21" fmla="*/ 793 h 1197"/>
                <a:gd name="T22" fmla="*/ 297 w 4288"/>
                <a:gd name="T23" fmla="*/ 770 h 1197"/>
                <a:gd name="T24" fmla="*/ 468 w 4288"/>
                <a:gd name="T25" fmla="*/ 792 h 1197"/>
                <a:gd name="T26" fmla="*/ 493 w 4288"/>
                <a:gd name="T27" fmla="*/ 631 h 1197"/>
                <a:gd name="T28" fmla="*/ 650 w 4288"/>
                <a:gd name="T29" fmla="*/ 770 h 1197"/>
                <a:gd name="T30" fmla="*/ 518 w 4288"/>
                <a:gd name="T31" fmla="*/ 710 h 1197"/>
                <a:gd name="T32" fmla="*/ 549 w 4288"/>
                <a:gd name="T33" fmla="*/ 685 h 1197"/>
                <a:gd name="T34" fmla="*/ 615 w 4288"/>
                <a:gd name="T35" fmla="*/ 767 h 1197"/>
                <a:gd name="T36" fmla="*/ 805 w 4288"/>
                <a:gd name="T37" fmla="*/ 686 h 1197"/>
                <a:gd name="T38" fmla="*/ 901 w 4288"/>
                <a:gd name="T39" fmla="*/ 668 h 1197"/>
                <a:gd name="T40" fmla="*/ 783 w 4288"/>
                <a:gd name="T41" fmla="*/ 626 h 1197"/>
                <a:gd name="T42" fmla="*/ 1113 w 4288"/>
                <a:gd name="T43" fmla="*/ 675 h 1197"/>
                <a:gd name="T44" fmla="*/ 1009 w 4288"/>
                <a:gd name="T45" fmla="*/ 787 h 1197"/>
                <a:gd name="T46" fmla="*/ 1042 w 4288"/>
                <a:gd name="T47" fmla="*/ 648 h 1197"/>
                <a:gd name="T48" fmla="*/ 1164 w 4288"/>
                <a:gd name="T49" fmla="*/ 737 h 1197"/>
                <a:gd name="T50" fmla="*/ 1196 w 4288"/>
                <a:gd name="T51" fmla="*/ 763 h 1197"/>
                <a:gd name="T52" fmla="*/ 1140 w 4288"/>
                <a:gd name="T53" fmla="*/ 652 h 1197"/>
                <a:gd name="T54" fmla="*/ 1297 w 4288"/>
                <a:gd name="T55" fmla="*/ 631 h 1197"/>
                <a:gd name="T56" fmla="*/ 1386 w 4288"/>
                <a:gd name="T57" fmla="*/ 788 h 1197"/>
                <a:gd name="T58" fmla="*/ 1622 w 4288"/>
                <a:gd name="T59" fmla="*/ 672 h 1197"/>
                <a:gd name="T60" fmla="*/ 1604 w 4288"/>
                <a:gd name="T61" fmla="*/ 780 h 1197"/>
                <a:gd name="T62" fmla="*/ 1510 w 4288"/>
                <a:gd name="T63" fmla="*/ 697 h 1197"/>
                <a:gd name="T64" fmla="*/ 139 w 4288"/>
                <a:gd name="T65" fmla="*/ 1019 h 1197"/>
                <a:gd name="T66" fmla="*/ 121 w 4288"/>
                <a:gd name="T67" fmla="*/ 1126 h 1197"/>
                <a:gd name="T68" fmla="*/ 27 w 4288"/>
                <a:gd name="T69" fmla="*/ 1043 h 1197"/>
                <a:gd name="T70" fmla="*/ 287 w 4288"/>
                <a:gd name="T71" fmla="*/ 1135 h 1197"/>
                <a:gd name="T72" fmla="*/ 353 w 4288"/>
                <a:gd name="T73" fmla="*/ 1149 h 1197"/>
                <a:gd name="T74" fmla="*/ 443 w 4288"/>
                <a:gd name="T75" fmla="*/ 978 h 1197"/>
                <a:gd name="T76" fmla="*/ 444 w 4288"/>
                <a:gd name="T77" fmla="*/ 1125 h 1197"/>
                <a:gd name="T78" fmla="*/ 453 w 4288"/>
                <a:gd name="T79" fmla="*/ 1096 h 1197"/>
                <a:gd name="T80" fmla="*/ 421 w 4288"/>
                <a:gd name="T81" fmla="*/ 995 h 1197"/>
                <a:gd name="T82" fmla="*/ 535 w 4288"/>
                <a:gd name="T83" fmla="*/ 948 h 1197"/>
                <a:gd name="T84" fmla="*/ 650 w 4288"/>
                <a:gd name="T85" fmla="*/ 1008 h 1197"/>
                <a:gd name="T86" fmla="*/ 660 w 4288"/>
                <a:gd name="T87" fmla="*/ 979 h 1197"/>
                <a:gd name="T88" fmla="*/ 804 w 4288"/>
                <a:gd name="T89" fmla="*/ 1085 h 1197"/>
                <a:gd name="T90" fmla="*/ 780 w 4288"/>
                <a:gd name="T91" fmla="*/ 1021 h 1197"/>
                <a:gd name="T92" fmla="*/ 868 w 4288"/>
                <a:gd name="T93" fmla="*/ 997 h 1197"/>
                <a:gd name="T94" fmla="*/ 977 w 4288"/>
                <a:gd name="T95" fmla="*/ 1085 h 1197"/>
                <a:gd name="T96" fmla="*/ 952 w 4288"/>
                <a:gd name="T97" fmla="*/ 1021 h 1197"/>
                <a:gd name="T98" fmla="*/ 1040 w 4288"/>
                <a:gd name="T99" fmla="*/ 997 h 1197"/>
                <a:gd name="T100" fmla="*/ 1182 w 4288"/>
                <a:gd name="T101" fmla="*/ 1002 h 1197"/>
                <a:gd name="T102" fmla="*/ 1127 w 4288"/>
                <a:gd name="T103" fmla="*/ 1135 h 1197"/>
                <a:gd name="T104" fmla="*/ 1238 w 4288"/>
                <a:gd name="T105" fmla="*/ 1135 h 1197"/>
                <a:gd name="T106" fmla="*/ 1415 w 4288"/>
                <a:gd name="T107" fmla="*/ 1135 h 1197"/>
                <a:gd name="T108" fmla="*/ 1481 w 4288"/>
                <a:gd name="T109" fmla="*/ 1149 h 1197"/>
                <a:gd name="T110" fmla="*/ 1571 w 4288"/>
                <a:gd name="T111" fmla="*/ 978 h 1197"/>
                <a:gd name="T112" fmla="*/ 1572 w 4288"/>
                <a:gd name="T113" fmla="*/ 1125 h 1197"/>
                <a:gd name="T114" fmla="*/ 1581 w 4288"/>
                <a:gd name="T115" fmla="*/ 1096 h 1197"/>
                <a:gd name="T116" fmla="*/ 1549 w 4288"/>
                <a:gd name="T117" fmla="*/ 995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88" h="1197">
                  <a:moveTo>
                    <a:pt x="4287" y="24"/>
                  </a:moveTo>
                  <a:cubicBezTo>
                    <a:pt x="4287" y="24"/>
                    <a:pt x="4288" y="102"/>
                    <a:pt x="4287" y="196"/>
                  </a:cubicBezTo>
                  <a:cubicBezTo>
                    <a:pt x="4287" y="264"/>
                    <a:pt x="4287" y="341"/>
                    <a:pt x="4287" y="402"/>
                  </a:cubicBezTo>
                  <a:cubicBezTo>
                    <a:pt x="4287" y="469"/>
                    <a:pt x="4284" y="474"/>
                    <a:pt x="4282" y="519"/>
                  </a:cubicBezTo>
                  <a:cubicBezTo>
                    <a:pt x="4280" y="565"/>
                    <a:pt x="4271" y="642"/>
                    <a:pt x="4256" y="695"/>
                  </a:cubicBezTo>
                  <a:cubicBezTo>
                    <a:pt x="4189" y="927"/>
                    <a:pt x="3986" y="1130"/>
                    <a:pt x="3714" y="1133"/>
                  </a:cubicBezTo>
                  <a:cubicBezTo>
                    <a:pt x="3714" y="1133"/>
                    <a:pt x="3616" y="1134"/>
                    <a:pt x="3557" y="1134"/>
                  </a:cubicBezTo>
                  <a:cubicBezTo>
                    <a:pt x="3481" y="1134"/>
                    <a:pt x="3441" y="1134"/>
                    <a:pt x="3435" y="1134"/>
                  </a:cubicBezTo>
                  <a:cubicBezTo>
                    <a:pt x="3423" y="1134"/>
                    <a:pt x="3413" y="1123"/>
                    <a:pt x="3413" y="1112"/>
                  </a:cubicBezTo>
                  <a:cubicBezTo>
                    <a:pt x="3413" y="1098"/>
                    <a:pt x="3413" y="24"/>
                    <a:pt x="3413" y="24"/>
                  </a:cubicBezTo>
                  <a:cubicBezTo>
                    <a:pt x="3413" y="13"/>
                    <a:pt x="3420" y="0"/>
                    <a:pt x="3436" y="0"/>
                  </a:cubicBezTo>
                  <a:cubicBezTo>
                    <a:pt x="3587" y="0"/>
                    <a:pt x="3587" y="0"/>
                    <a:pt x="3587" y="0"/>
                  </a:cubicBezTo>
                  <a:cubicBezTo>
                    <a:pt x="3602" y="0"/>
                    <a:pt x="3611" y="11"/>
                    <a:pt x="3611" y="24"/>
                  </a:cubicBezTo>
                  <a:cubicBezTo>
                    <a:pt x="3611" y="934"/>
                    <a:pt x="3611" y="934"/>
                    <a:pt x="3611" y="934"/>
                  </a:cubicBezTo>
                  <a:cubicBezTo>
                    <a:pt x="3633" y="934"/>
                    <a:pt x="3649" y="934"/>
                    <a:pt x="3662" y="934"/>
                  </a:cubicBezTo>
                  <a:cubicBezTo>
                    <a:pt x="3715" y="934"/>
                    <a:pt x="3702" y="933"/>
                    <a:pt x="3703" y="933"/>
                  </a:cubicBezTo>
                  <a:cubicBezTo>
                    <a:pt x="3895" y="933"/>
                    <a:pt x="4050" y="789"/>
                    <a:pt x="4081" y="578"/>
                  </a:cubicBezTo>
                  <a:cubicBezTo>
                    <a:pt x="4092" y="503"/>
                    <a:pt x="4094" y="434"/>
                    <a:pt x="4096" y="379"/>
                  </a:cubicBezTo>
                  <a:cubicBezTo>
                    <a:pt x="4098" y="324"/>
                    <a:pt x="4097" y="198"/>
                    <a:pt x="4097" y="198"/>
                  </a:cubicBezTo>
                  <a:cubicBezTo>
                    <a:pt x="4097" y="24"/>
                    <a:pt x="4097" y="24"/>
                    <a:pt x="4097" y="24"/>
                  </a:cubicBezTo>
                  <a:cubicBezTo>
                    <a:pt x="4097" y="9"/>
                    <a:pt x="4106" y="0"/>
                    <a:pt x="4121" y="0"/>
                  </a:cubicBezTo>
                  <a:cubicBezTo>
                    <a:pt x="4264" y="0"/>
                    <a:pt x="4264" y="0"/>
                    <a:pt x="4264" y="0"/>
                  </a:cubicBezTo>
                  <a:cubicBezTo>
                    <a:pt x="4282" y="0"/>
                    <a:pt x="4287" y="9"/>
                    <a:pt x="4287" y="24"/>
                  </a:cubicBezTo>
                  <a:close/>
                  <a:moveTo>
                    <a:pt x="2874" y="1134"/>
                  </a:moveTo>
                  <a:cubicBezTo>
                    <a:pt x="2891" y="1134"/>
                    <a:pt x="2906" y="1124"/>
                    <a:pt x="2906" y="1111"/>
                  </a:cubicBezTo>
                  <a:cubicBezTo>
                    <a:pt x="2906" y="959"/>
                    <a:pt x="2906" y="959"/>
                    <a:pt x="2906" y="959"/>
                  </a:cubicBezTo>
                  <a:cubicBezTo>
                    <a:pt x="2906" y="944"/>
                    <a:pt x="2888" y="935"/>
                    <a:pt x="2875" y="935"/>
                  </a:cubicBezTo>
                  <a:cubicBezTo>
                    <a:pt x="2683" y="935"/>
                    <a:pt x="2683" y="935"/>
                    <a:pt x="2683" y="935"/>
                  </a:cubicBezTo>
                  <a:cubicBezTo>
                    <a:pt x="2576" y="935"/>
                    <a:pt x="2517" y="858"/>
                    <a:pt x="2517" y="781"/>
                  </a:cubicBezTo>
                  <a:cubicBezTo>
                    <a:pt x="2517" y="686"/>
                    <a:pt x="2594" y="627"/>
                    <a:pt x="2683" y="627"/>
                  </a:cubicBezTo>
                  <a:cubicBezTo>
                    <a:pt x="2882" y="627"/>
                    <a:pt x="2882" y="627"/>
                    <a:pt x="2882" y="627"/>
                  </a:cubicBezTo>
                  <a:cubicBezTo>
                    <a:pt x="2901" y="627"/>
                    <a:pt x="2906" y="614"/>
                    <a:pt x="2906" y="603"/>
                  </a:cubicBezTo>
                  <a:cubicBezTo>
                    <a:pt x="2906" y="452"/>
                    <a:pt x="2906" y="452"/>
                    <a:pt x="2906" y="452"/>
                  </a:cubicBezTo>
                  <a:cubicBezTo>
                    <a:pt x="2906" y="436"/>
                    <a:pt x="2896" y="428"/>
                    <a:pt x="2882" y="428"/>
                  </a:cubicBezTo>
                  <a:cubicBezTo>
                    <a:pt x="2882" y="428"/>
                    <a:pt x="2725" y="428"/>
                    <a:pt x="2683" y="428"/>
                  </a:cubicBezTo>
                  <a:cubicBezTo>
                    <a:pt x="2486" y="428"/>
                    <a:pt x="2310" y="540"/>
                    <a:pt x="2310" y="781"/>
                  </a:cubicBezTo>
                  <a:cubicBezTo>
                    <a:pt x="2310" y="956"/>
                    <a:pt x="2438" y="1134"/>
                    <a:pt x="2684" y="1134"/>
                  </a:cubicBezTo>
                  <a:cubicBezTo>
                    <a:pt x="2753" y="1134"/>
                    <a:pt x="2825" y="1134"/>
                    <a:pt x="2874" y="1134"/>
                  </a:cubicBezTo>
                  <a:close/>
                  <a:moveTo>
                    <a:pt x="2810" y="2"/>
                  </a:moveTo>
                  <a:cubicBezTo>
                    <a:pt x="2408" y="2"/>
                    <a:pt x="2408" y="2"/>
                    <a:pt x="2408" y="2"/>
                  </a:cubicBezTo>
                  <a:cubicBezTo>
                    <a:pt x="2393" y="2"/>
                    <a:pt x="2384" y="12"/>
                    <a:pt x="2384" y="24"/>
                  </a:cubicBezTo>
                  <a:cubicBezTo>
                    <a:pt x="2384" y="169"/>
                    <a:pt x="2384" y="169"/>
                    <a:pt x="2384" y="169"/>
                  </a:cubicBezTo>
                  <a:cubicBezTo>
                    <a:pt x="2384" y="186"/>
                    <a:pt x="2395" y="192"/>
                    <a:pt x="2408" y="192"/>
                  </a:cubicBezTo>
                  <a:cubicBezTo>
                    <a:pt x="2408" y="192"/>
                    <a:pt x="2809" y="192"/>
                    <a:pt x="2810" y="192"/>
                  </a:cubicBezTo>
                  <a:cubicBezTo>
                    <a:pt x="2956" y="192"/>
                    <a:pt x="3006" y="259"/>
                    <a:pt x="3006" y="394"/>
                  </a:cubicBezTo>
                  <a:cubicBezTo>
                    <a:pt x="3006" y="1112"/>
                    <a:pt x="3006" y="1112"/>
                    <a:pt x="3006" y="1112"/>
                  </a:cubicBezTo>
                  <a:cubicBezTo>
                    <a:pt x="3006" y="1127"/>
                    <a:pt x="3016" y="1134"/>
                    <a:pt x="3030" y="1134"/>
                  </a:cubicBezTo>
                  <a:cubicBezTo>
                    <a:pt x="3182" y="1134"/>
                    <a:pt x="3182" y="1134"/>
                    <a:pt x="3182" y="1134"/>
                  </a:cubicBezTo>
                  <a:cubicBezTo>
                    <a:pt x="3200" y="1134"/>
                    <a:pt x="3205" y="1126"/>
                    <a:pt x="3205" y="1111"/>
                  </a:cubicBezTo>
                  <a:cubicBezTo>
                    <a:pt x="3205" y="1111"/>
                    <a:pt x="3204" y="357"/>
                    <a:pt x="3204" y="356"/>
                  </a:cubicBezTo>
                  <a:cubicBezTo>
                    <a:pt x="3204" y="118"/>
                    <a:pt x="3077" y="2"/>
                    <a:pt x="2810" y="2"/>
                  </a:cubicBezTo>
                  <a:close/>
                  <a:moveTo>
                    <a:pt x="2138" y="23"/>
                  </a:moveTo>
                  <a:cubicBezTo>
                    <a:pt x="2138" y="11"/>
                    <a:pt x="2128" y="1"/>
                    <a:pt x="2115" y="1"/>
                  </a:cubicBezTo>
                  <a:cubicBezTo>
                    <a:pt x="1952" y="1"/>
                    <a:pt x="1952" y="1"/>
                    <a:pt x="1952" y="1"/>
                  </a:cubicBezTo>
                  <a:cubicBezTo>
                    <a:pt x="1940" y="1"/>
                    <a:pt x="1930" y="11"/>
                    <a:pt x="1930" y="23"/>
                  </a:cubicBezTo>
                  <a:cubicBezTo>
                    <a:pt x="1930" y="169"/>
                    <a:pt x="1930" y="169"/>
                    <a:pt x="1930" y="169"/>
                  </a:cubicBezTo>
                  <a:cubicBezTo>
                    <a:pt x="1930" y="182"/>
                    <a:pt x="1940" y="192"/>
                    <a:pt x="1952" y="192"/>
                  </a:cubicBezTo>
                  <a:cubicBezTo>
                    <a:pt x="2115" y="192"/>
                    <a:pt x="2115" y="192"/>
                    <a:pt x="2115" y="192"/>
                  </a:cubicBezTo>
                  <a:cubicBezTo>
                    <a:pt x="2128" y="192"/>
                    <a:pt x="2138" y="182"/>
                    <a:pt x="2138" y="169"/>
                  </a:cubicBezTo>
                  <a:lnTo>
                    <a:pt x="2138" y="23"/>
                  </a:lnTo>
                  <a:close/>
                  <a:moveTo>
                    <a:pt x="2137" y="312"/>
                  </a:moveTo>
                  <a:cubicBezTo>
                    <a:pt x="2137" y="299"/>
                    <a:pt x="2127" y="289"/>
                    <a:pt x="2114" y="289"/>
                  </a:cubicBezTo>
                  <a:cubicBezTo>
                    <a:pt x="1953" y="289"/>
                    <a:pt x="1953" y="289"/>
                    <a:pt x="1953" y="289"/>
                  </a:cubicBezTo>
                  <a:cubicBezTo>
                    <a:pt x="1941" y="289"/>
                    <a:pt x="1931" y="299"/>
                    <a:pt x="1931" y="312"/>
                  </a:cubicBezTo>
                  <a:cubicBezTo>
                    <a:pt x="1931" y="1112"/>
                    <a:pt x="1931" y="1112"/>
                    <a:pt x="1931" y="1112"/>
                  </a:cubicBezTo>
                  <a:cubicBezTo>
                    <a:pt x="1931" y="1124"/>
                    <a:pt x="1941" y="1134"/>
                    <a:pt x="1953" y="1134"/>
                  </a:cubicBezTo>
                  <a:cubicBezTo>
                    <a:pt x="2114" y="1134"/>
                    <a:pt x="2114" y="1134"/>
                    <a:pt x="2114" y="1134"/>
                  </a:cubicBezTo>
                  <a:cubicBezTo>
                    <a:pt x="2127" y="1134"/>
                    <a:pt x="2137" y="1124"/>
                    <a:pt x="2137" y="1112"/>
                  </a:cubicBezTo>
                  <a:lnTo>
                    <a:pt x="2137" y="312"/>
                  </a:lnTo>
                  <a:close/>
                  <a:moveTo>
                    <a:pt x="177" y="788"/>
                  </a:moveTo>
                  <a:cubicBezTo>
                    <a:pt x="202" y="788"/>
                    <a:pt x="202" y="788"/>
                    <a:pt x="202" y="788"/>
                  </a:cubicBezTo>
                  <a:cubicBezTo>
                    <a:pt x="202" y="686"/>
                    <a:pt x="202" y="686"/>
                    <a:pt x="202" y="686"/>
                  </a:cubicBezTo>
                  <a:cubicBezTo>
                    <a:pt x="202" y="677"/>
                    <a:pt x="201" y="669"/>
                    <a:pt x="199" y="661"/>
                  </a:cubicBezTo>
                  <a:cubicBezTo>
                    <a:pt x="197" y="654"/>
                    <a:pt x="193" y="647"/>
                    <a:pt x="188" y="642"/>
                  </a:cubicBezTo>
                  <a:cubicBezTo>
                    <a:pt x="184" y="637"/>
                    <a:pt x="177" y="633"/>
                    <a:pt x="169" y="630"/>
                  </a:cubicBezTo>
                  <a:cubicBezTo>
                    <a:pt x="162" y="628"/>
                    <a:pt x="152" y="626"/>
                    <a:pt x="141" y="626"/>
                  </a:cubicBezTo>
                  <a:cubicBezTo>
                    <a:pt x="122" y="626"/>
                    <a:pt x="108" y="630"/>
                    <a:pt x="97" y="636"/>
                  </a:cubicBezTo>
                  <a:cubicBezTo>
                    <a:pt x="86" y="643"/>
                    <a:pt x="79" y="653"/>
                    <a:pt x="77" y="668"/>
                  </a:cubicBezTo>
                  <a:cubicBezTo>
                    <a:pt x="101" y="670"/>
                    <a:pt x="101" y="670"/>
                    <a:pt x="101" y="670"/>
                  </a:cubicBezTo>
                  <a:cubicBezTo>
                    <a:pt x="102" y="663"/>
                    <a:pt x="106" y="657"/>
                    <a:pt x="112" y="653"/>
                  </a:cubicBezTo>
                  <a:cubicBezTo>
                    <a:pt x="118" y="649"/>
                    <a:pt x="127" y="647"/>
                    <a:pt x="140" y="647"/>
                  </a:cubicBezTo>
                  <a:cubicBezTo>
                    <a:pt x="153" y="647"/>
                    <a:pt x="162" y="650"/>
                    <a:pt x="167" y="656"/>
                  </a:cubicBezTo>
                  <a:cubicBezTo>
                    <a:pt x="173" y="662"/>
                    <a:pt x="176" y="671"/>
                    <a:pt x="176" y="685"/>
                  </a:cubicBezTo>
                  <a:cubicBezTo>
                    <a:pt x="176" y="691"/>
                    <a:pt x="176" y="691"/>
                    <a:pt x="176" y="691"/>
                  </a:cubicBezTo>
                  <a:cubicBezTo>
                    <a:pt x="149" y="692"/>
                    <a:pt x="149" y="692"/>
                    <a:pt x="149" y="692"/>
                  </a:cubicBezTo>
                  <a:cubicBezTo>
                    <a:pt x="139" y="692"/>
                    <a:pt x="129" y="693"/>
                    <a:pt x="119" y="695"/>
                  </a:cubicBezTo>
                  <a:cubicBezTo>
                    <a:pt x="110" y="696"/>
                    <a:pt x="101" y="699"/>
                    <a:pt x="94" y="703"/>
                  </a:cubicBezTo>
                  <a:cubicBezTo>
                    <a:pt x="86" y="707"/>
                    <a:pt x="80" y="712"/>
                    <a:pt x="76" y="719"/>
                  </a:cubicBezTo>
                  <a:cubicBezTo>
                    <a:pt x="71" y="725"/>
                    <a:pt x="69" y="734"/>
                    <a:pt x="69" y="745"/>
                  </a:cubicBezTo>
                  <a:cubicBezTo>
                    <a:pt x="69" y="753"/>
                    <a:pt x="70" y="760"/>
                    <a:pt x="73" y="766"/>
                  </a:cubicBezTo>
                  <a:cubicBezTo>
                    <a:pt x="75" y="771"/>
                    <a:pt x="79" y="776"/>
                    <a:pt x="84" y="780"/>
                  </a:cubicBezTo>
                  <a:cubicBezTo>
                    <a:pt x="88" y="784"/>
                    <a:pt x="94" y="787"/>
                    <a:pt x="101" y="789"/>
                  </a:cubicBezTo>
                  <a:cubicBezTo>
                    <a:pt x="107" y="791"/>
                    <a:pt x="115" y="792"/>
                    <a:pt x="122" y="792"/>
                  </a:cubicBezTo>
                  <a:cubicBezTo>
                    <a:pt x="135" y="792"/>
                    <a:pt x="146" y="789"/>
                    <a:pt x="155" y="785"/>
                  </a:cubicBezTo>
                  <a:cubicBezTo>
                    <a:pt x="164" y="780"/>
                    <a:pt x="171" y="774"/>
                    <a:pt x="177" y="767"/>
                  </a:cubicBezTo>
                  <a:lnTo>
                    <a:pt x="177" y="788"/>
                  </a:lnTo>
                  <a:close/>
                  <a:moveTo>
                    <a:pt x="176" y="727"/>
                  </a:moveTo>
                  <a:cubicBezTo>
                    <a:pt x="176" y="740"/>
                    <a:pt x="172" y="751"/>
                    <a:pt x="163" y="759"/>
                  </a:cubicBezTo>
                  <a:cubicBezTo>
                    <a:pt x="154" y="766"/>
                    <a:pt x="142" y="770"/>
                    <a:pt x="126" y="770"/>
                  </a:cubicBezTo>
                  <a:cubicBezTo>
                    <a:pt x="115" y="770"/>
                    <a:pt x="108" y="768"/>
                    <a:pt x="103" y="763"/>
                  </a:cubicBezTo>
                  <a:cubicBezTo>
                    <a:pt x="98" y="758"/>
                    <a:pt x="96" y="752"/>
                    <a:pt x="96" y="744"/>
                  </a:cubicBezTo>
                  <a:cubicBezTo>
                    <a:pt x="96" y="739"/>
                    <a:pt x="97" y="734"/>
                    <a:pt x="98" y="730"/>
                  </a:cubicBezTo>
                  <a:cubicBezTo>
                    <a:pt x="100" y="726"/>
                    <a:pt x="103" y="723"/>
                    <a:pt x="107" y="720"/>
                  </a:cubicBezTo>
                  <a:cubicBezTo>
                    <a:pt x="111" y="717"/>
                    <a:pt x="117" y="715"/>
                    <a:pt x="124" y="714"/>
                  </a:cubicBezTo>
                  <a:cubicBezTo>
                    <a:pt x="131" y="712"/>
                    <a:pt x="140" y="711"/>
                    <a:pt x="151" y="711"/>
                  </a:cubicBezTo>
                  <a:cubicBezTo>
                    <a:pt x="176" y="710"/>
                    <a:pt x="176" y="710"/>
                    <a:pt x="176" y="710"/>
                  </a:cubicBezTo>
                  <a:lnTo>
                    <a:pt x="176" y="727"/>
                  </a:lnTo>
                  <a:close/>
                  <a:moveTo>
                    <a:pt x="241" y="735"/>
                  </a:moveTo>
                  <a:cubicBezTo>
                    <a:pt x="241" y="755"/>
                    <a:pt x="245" y="769"/>
                    <a:pt x="253" y="779"/>
                  </a:cubicBezTo>
                  <a:cubicBezTo>
                    <a:pt x="261" y="788"/>
                    <a:pt x="274" y="793"/>
                    <a:pt x="291" y="793"/>
                  </a:cubicBezTo>
                  <a:cubicBezTo>
                    <a:pt x="302" y="793"/>
                    <a:pt x="311" y="791"/>
                    <a:pt x="320" y="786"/>
                  </a:cubicBezTo>
                  <a:cubicBezTo>
                    <a:pt x="329" y="782"/>
                    <a:pt x="337" y="774"/>
                    <a:pt x="345" y="764"/>
                  </a:cubicBezTo>
                  <a:cubicBezTo>
                    <a:pt x="345" y="788"/>
                    <a:pt x="345" y="788"/>
                    <a:pt x="345" y="788"/>
                  </a:cubicBezTo>
                  <a:cubicBezTo>
                    <a:pt x="371" y="788"/>
                    <a:pt x="371" y="788"/>
                    <a:pt x="371" y="788"/>
                  </a:cubicBezTo>
                  <a:cubicBezTo>
                    <a:pt x="371" y="631"/>
                    <a:pt x="371" y="631"/>
                    <a:pt x="371" y="631"/>
                  </a:cubicBezTo>
                  <a:cubicBezTo>
                    <a:pt x="345" y="631"/>
                    <a:pt x="345" y="631"/>
                    <a:pt x="345" y="631"/>
                  </a:cubicBezTo>
                  <a:cubicBezTo>
                    <a:pt x="345" y="724"/>
                    <a:pt x="345" y="724"/>
                    <a:pt x="345" y="724"/>
                  </a:cubicBezTo>
                  <a:cubicBezTo>
                    <a:pt x="345" y="732"/>
                    <a:pt x="344" y="739"/>
                    <a:pt x="341" y="744"/>
                  </a:cubicBezTo>
                  <a:cubicBezTo>
                    <a:pt x="338" y="748"/>
                    <a:pt x="334" y="753"/>
                    <a:pt x="329" y="758"/>
                  </a:cubicBezTo>
                  <a:cubicBezTo>
                    <a:pt x="320" y="766"/>
                    <a:pt x="309" y="770"/>
                    <a:pt x="297" y="770"/>
                  </a:cubicBezTo>
                  <a:cubicBezTo>
                    <a:pt x="287" y="770"/>
                    <a:pt x="279" y="767"/>
                    <a:pt x="274" y="761"/>
                  </a:cubicBezTo>
                  <a:cubicBezTo>
                    <a:pt x="269" y="755"/>
                    <a:pt x="267" y="745"/>
                    <a:pt x="267" y="730"/>
                  </a:cubicBezTo>
                  <a:cubicBezTo>
                    <a:pt x="267" y="631"/>
                    <a:pt x="267" y="631"/>
                    <a:pt x="267" y="631"/>
                  </a:cubicBezTo>
                  <a:cubicBezTo>
                    <a:pt x="241" y="631"/>
                    <a:pt x="241" y="631"/>
                    <a:pt x="241" y="631"/>
                  </a:cubicBezTo>
                  <a:lnTo>
                    <a:pt x="241" y="735"/>
                  </a:lnTo>
                  <a:close/>
                  <a:moveTo>
                    <a:pt x="425" y="737"/>
                  </a:moveTo>
                  <a:cubicBezTo>
                    <a:pt x="425" y="745"/>
                    <a:pt x="425" y="752"/>
                    <a:pt x="426" y="759"/>
                  </a:cubicBezTo>
                  <a:cubicBezTo>
                    <a:pt x="428" y="766"/>
                    <a:pt x="430" y="772"/>
                    <a:pt x="433" y="776"/>
                  </a:cubicBezTo>
                  <a:cubicBezTo>
                    <a:pt x="436" y="781"/>
                    <a:pt x="441" y="785"/>
                    <a:pt x="446" y="788"/>
                  </a:cubicBezTo>
                  <a:cubicBezTo>
                    <a:pt x="452" y="790"/>
                    <a:pt x="459" y="792"/>
                    <a:pt x="468" y="792"/>
                  </a:cubicBezTo>
                  <a:cubicBezTo>
                    <a:pt x="474" y="792"/>
                    <a:pt x="480" y="791"/>
                    <a:pt x="485" y="790"/>
                  </a:cubicBezTo>
                  <a:cubicBezTo>
                    <a:pt x="489" y="789"/>
                    <a:pt x="494" y="788"/>
                    <a:pt x="498" y="787"/>
                  </a:cubicBezTo>
                  <a:cubicBezTo>
                    <a:pt x="493" y="766"/>
                    <a:pt x="493" y="766"/>
                    <a:pt x="493" y="766"/>
                  </a:cubicBezTo>
                  <a:cubicBezTo>
                    <a:pt x="490" y="767"/>
                    <a:pt x="487" y="768"/>
                    <a:pt x="484" y="769"/>
                  </a:cubicBezTo>
                  <a:cubicBezTo>
                    <a:pt x="481" y="769"/>
                    <a:pt x="477" y="770"/>
                    <a:pt x="472" y="770"/>
                  </a:cubicBezTo>
                  <a:cubicBezTo>
                    <a:pt x="465" y="770"/>
                    <a:pt x="460" y="767"/>
                    <a:pt x="456" y="763"/>
                  </a:cubicBezTo>
                  <a:cubicBezTo>
                    <a:pt x="453" y="758"/>
                    <a:pt x="451" y="752"/>
                    <a:pt x="451" y="744"/>
                  </a:cubicBezTo>
                  <a:cubicBezTo>
                    <a:pt x="451" y="652"/>
                    <a:pt x="451" y="652"/>
                    <a:pt x="451" y="652"/>
                  </a:cubicBezTo>
                  <a:cubicBezTo>
                    <a:pt x="493" y="652"/>
                    <a:pt x="493" y="652"/>
                    <a:pt x="493" y="652"/>
                  </a:cubicBezTo>
                  <a:cubicBezTo>
                    <a:pt x="493" y="631"/>
                    <a:pt x="493" y="631"/>
                    <a:pt x="493" y="631"/>
                  </a:cubicBezTo>
                  <a:cubicBezTo>
                    <a:pt x="451" y="631"/>
                    <a:pt x="451" y="631"/>
                    <a:pt x="451" y="631"/>
                  </a:cubicBezTo>
                  <a:cubicBezTo>
                    <a:pt x="451" y="588"/>
                    <a:pt x="451" y="588"/>
                    <a:pt x="451" y="588"/>
                  </a:cubicBezTo>
                  <a:cubicBezTo>
                    <a:pt x="425" y="588"/>
                    <a:pt x="425" y="588"/>
                    <a:pt x="425" y="588"/>
                  </a:cubicBezTo>
                  <a:cubicBezTo>
                    <a:pt x="425" y="631"/>
                    <a:pt x="425" y="631"/>
                    <a:pt x="425" y="631"/>
                  </a:cubicBezTo>
                  <a:cubicBezTo>
                    <a:pt x="400" y="631"/>
                    <a:pt x="400" y="631"/>
                    <a:pt x="400" y="631"/>
                  </a:cubicBezTo>
                  <a:cubicBezTo>
                    <a:pt x="400" y="652"/>
                    <a:pt x="400" y="652"/>
                    <a:pt x="400" y="652"/>
                  </a:cubicBezTo>
                  <a:cubicBezTo>
                    <a:pt x="425" y="652"/>
                    <a:pt x="425" y="652"/>
                    <a:pt x="425" y="652"/>
                  </a:cubicBezTo>
                  <a:lnTo>
                    <a:pt x="425" y="737"/>
                  </a:lnTo>
                  <a:close/>
                  <a:moveTo>
                    <a:pt x="625" y="787"/>
                  </a:moveTo>
                  <a:cubicBezTo>
                    <a:pt x="635" y="783"/>
                    <a:pt x="643" y="778"/>
                    <a:pt x="650" y="770"/>
                  </a:cubicBezTo>
                  <a:cubicBezTo>
                    <a:pt x="656" y="763"/>
                    <a:pt x="661" y="754"/>
                    <a:pt x="665" y="744"/>
                  </a:cubicBezTo>
                  <a:cubicBezTo>
                    <a:pt x="668" y="734"/>
                    <a:pt x="670" y="722"/>
                    <a:pt x="670" y="709"/>
                  </a:cubicBezTo>
                  <a:cubicBezTo>
                    <a:pt x="670" y="696"/>
                    <a:pt x="668" y="685"/>
                    <a:pt x="665" y="675"/>
                  </a:cubicBezTo>
                  <a:cubicBezTo>
                    <a:pt x="661" y="665"/>
                    <a:pt x="656" y="656"/>
                    <a:pt x="650" y="649"/>
                  </a:cubicBezTo>
                  <a:cubicBezTo>
                    <a:pt x="643" y="642"/>
                    <a:pt x="635" y="636"/>
                    <a:pt x="626" y="632"/>
                  </a:cubicBezTo>
                  <a:cubicBezTo>
                    <a:pt x="617" y="628"/>
                    <a:pt x="606" y="626"/>
                    <a:pt x="594" y="626"/>
                  </a:cubicBezTo>
                  <a:cubicBezTo>
                    <a:pt x="583" y="626"/>
                    <a:pt x="572" y="628"/>
                    <a:pt x="563" y="632"/>
                  </a:cubicBezTo>
                  <a:cubicBezTo>
                    <a:pt x="553" y="636"/>
                    <a:pt x="545" y="642"/>
                    <a:pt x="539" y="649"/>
                  </a:cubicBezTo>
                  <a:cubicBezTo>
                    <a:pt x="532" y="656"/>
                    <a:pt x="527" y="665"/>
                    <a:pt x="523" y="676"/>
                  </a:cubicBezTo>
                  <a:cubicBezTo>
                    <a:pt x="520" y="686"/>
                    <a:pt x="518" y="697"/>
                    <a:pt x="518" y="710"/>
                  </a:cubicBezTo>
                  <a:cubicBezTo>
                    <a:pt x="518" y="723"/>
                    <a:pt x="520" y="735"/>
                    <a:pt x="523" y="745"/>
                  </a:cubicBezTo>
                  <a:cubicBezTo>
                    <a:pt x="526" y="755"/>
                    <a:pt x="531" y="764"/>
                    <a:pt x="538" y="771"/>
                  </a:cubicBezTo>
                  <a:cubicBezTo>
                    <a:pt x="544" y="778"/>
                    <a:pt x="552" y="784"/>
                    <a:pt x="562" y="787"/>
                  </a:cubicBezTo>
                  <a:cubicBezTo>
                    <a:pt x="571" y="791"/>
                    <a:pt x="581" y="793"/>
                    <a:pt x="593" y="793"/>
                  </a:cubicBezTo>
                  <a:cubicBezTo>
                    <a:pt x="605" y="793"/>
                    <a:pt x="616" y="791"/>
                    <a:pt x="625" y="787"/>
                  </a:cubicBezTo>
                  <a:close/>
                  <a:moveTo>
                    <a:pt x="572" y="767"/>
                  </a:moveTo>
                  <a:cubicBezTo>
                    <a:pt x="566" y="764"/>
                    <a:pt x="561" y="759"/>
                    <a:pt x="557" y="754"/>
                  </a:cubicBezTo>
                  <a:cubicBezTo>
                    <a:pt x="553" y="749"/>
                    <a:pt x="551" y="742"/>
                    <a:pt x="549" y="735"/>
                  </a:cubicBezTo>
                  <a:cubicBezTo>
                    <a:pt x="547" y="727"/>
                    <a:pt x="546" y="719"/>
                    <a:pt x="546" y="710"/>
                  </a:cubicBezTo>
                  <a:cubicBezTo>
                    <a:pt x="546" y="701"/>
                    <a:pt x="547" y="692"/>
                    <a:pt x="549" y="685"/>
                  </a:cubicBezTo>
                  <a:cubicBezTo>
                    <a:pt x="551" y="677"/>
                    <a:pt x="553" y="671"/>
                    <a:pt x="557" y="665"/>
                  </a:cubicBezTo>
                  <a:cubicBezTo>
                    <a:pt x="561" y="660"/>
                    <a:pt x="566" y="656"/>
                    <a:pt x="572" y="653"/>
                  </a:cubicBezTo>
                  <a:cubicBezTo>
                    <a:pt x="578" y="650"/>
                    <a:pt x="585" y="648"/>
                    <a:pt x="594" y="648"/>
                  </a:cubicBezTo>
                  <a:cubicBezTo>
                    <a:pt x="602" y="648"/>
                    <a:pt x="609" y="650"/>
                    <a:pt x="615" y="653"/>
                  </a:cubicBezTo>
                  <a:cubicBezTo>
                    <a:pt x="622" y="656"/>
                    <a:pt x="627" y="660"/>
                    <a:pt x="630" y="665"/>
                  </a:cubicBezTo>
                  <a:cubicBezTo>
                    <a:pt x="634" y="671"/>
                    <a:pt x="637" y="677"/>
                    <a:pt x="639" y="685"/>
                  </a:cubicBezTo>
                  <a:cubicBezTo>
                    <a:pt x="641" y="692"/>
                    <a:pt x="642" y="700"/>
                    <a:pt x="642" y="709"/>
                  </a:cubicBezTo>
                  <a:cubicBezTo>
                    <a:pt x="642" y="718"/>
                    <a:pt x="641" y="727"/>
                    <a:pt x="639" y="734"/>
                  </a:cubicBezTo>
                  <a:cubicBezTo>
                    <a:pt x="637" y="742"/>
                    <a:pt x="634" y="749"/>
                    <a:pt x="630" y="754"/>
                  </a:cubicBezTo>
                  <a:cubicBezTo>
                    <a:pt x="627" y="759"/>
                    <a:pt x="622" y="764"/>
                    <a:pt x="615" y="767"/>
                  </a:cubicBezTo>
                  <a:cubicBezTo>
                    <a:pt x="609" y="770"/>
                    <a:pt x="602" y="771"/>
                    <a:pt x="594" y="771"/>
                  </a:cubicBezTo>
                  <a:cubicBezTo>
                    <a:pt x="585" y="771"/>
                    <a:pt x="578" y="770"/>
                    <a:pt x="572" y="767"/>
                  </a:cubicBezTo>
                  <a:close/>
                  <a:moveTo>
                    <a:pt x="707" y="788"/>
                  </a:moveTo>
                  <a:cubicBezTo>
                    <a:pt x="734" y="788"/>
                    <a:pt x="734" y="788"/>
                    <a:pt x="734" y="788"/>
                  </a:cubicBezTo>
                  <a:cubicBezTo>
                    <a:pt x="734" y="695"/>
                    <a:pt x="734" y="695"/>
                    <a:pt x="734" y="695"/>
                  </a:cubicBezTo>
                  <a:cubicBezTo>
                    <a:pt x="734" y="686"/>
                    <a:pt x="735" y="679"/>
                    <a:pt x="739" y="674"/>
                  </a:cubicBezTo>
                  <a:cubicBezTo>
                    <a:pt x="742" y="669"/>
                    <a:pt x="745" y="665"/>
                    <a:pt x="748" y="662"/>
                  </a:cubicBezTo>
                  <a:cubicBezTo>
                    <a:pt x="758" y="653"/>
                    <a:pt x="767" y="649"/>
                    <a:pt x="778" y="649"/>
                  </a:cubicBezTo>
                  <a:cubicBezTo>
                    <a:pt x="787" y="649"/>
                    <a:pt x="793" y="652"/>
                    <a:pt x="798" y="657"/>
                  </a:cubicBezTo>
                  <a:cubicBezTo>
                    <a:pt x="803" y="663"/>
                    <a:pt x="805" y="672"/>
                    <a:pt x="805" y="686"/>
                  </a:cubicBezTo>
                  <a:cubicBezTo>
                    <a:pt x="805" y="788"/>
                    <a:pt x="805" y="788"/>
                    <a:pt x="805" y="788"/>
                  </a:cubicBezTo>
                  <a:cubicBezTo>
                    <a:pt x="832" y="788"/>
                    <a:pt x="832" y="788"/>
                    <a:pt x="832" y="788"/>
                  </a:cubicBezTo>
                  <a:cubicBezTo>
                    <a:pt x="832" y="689"/>
                    <a:pt x="832" y="689"/>
                    <a:pt x="832" y="689"/>
                  </a:cubicBezTo>
                  <a:cubicBezTo>
                    <a:pt x="832" y="683"/>
                    <a:pt x="833" y="677"/>
                    <a:pt x="836" y="673"/>
                  </a:cubicBezTo>
                  <a:cubicBezTo>
                    <a:pt x="838" y="668"/>
                    <a:pt x="842" y="664"/>
                    <a:pt x="846" y="660"/>
                  </a:cubicBezTo>
                  <a:cubicBezTo>
                    <a:pt x="851" y="656"/>
                    <a:pt x="855" y="653"/>
                    <a:pt x="861" y="652"/>
                  </a:cubicBezTo>
                  <a:cubicBezTo>
                    <a:pt x="866" y="650"/>
                    <a:pt x="870" y="649"/>
                    <a:pt x="875" y="649"/>
                  </a:cubicBezTo>
                  <a:cubicBezTo>
                    <a:pt x="880" y="649"/>
                    <a:pt x="884" y="650"/>
                    <a:pt x="887" y="651"/>
                  </a:cubicBezTo>
                  <a:cubicBezTo>
                    <a:pt x="890" y="652"/>
                    <a:pt x="893" y="654"/>
                    <a:pt x="896" y="657"/>
                  </a:cubicBezTo>
                  <a:cubicBezTo>
                    <a:pt x="898" y="659"/>
                    <a:pt x="900" y="663"/>
                    <a:pt x="901" y="668"/>
                  </a:cubicBezTo>
                  <a:cubicBezTo>
                    <a:pt x="902" y="673"/>
                    <a:pt x="903" y="679"/>
                    <a:pt x="903" y="686"/>
                  </a:cubicBezTo>
                  <a:cubicBezTo>
                    <a:pt x="903" y="788"/>
                    <a:pt x="903" y="788"/>
                    <a:pt x="903" y="788"/>
                  </a:cubicBezTo>
                  <a:cubicBezTo>
                    <a:pt x="929" y="788"/>
                    <a:pt x="929" y="788"/>
                    <a:pt x="929" y="788"/>
                  </a:cubicBezTo>
                  <a:cubicBezTo>
                    <a:pt x="929" y="680"/>
                    <a:pt x="929" y="680"/>
                    <a:pt x="929" y="680"/>
                  </a:cubicBezTo>
                  <a:cubicBezTo>
                    <a:pt x="929" y="661"/>
                    <a:pt x="925" y="647"/>
                    <a:pt x="917" y="639"/>
                  </a:cubicBezTo>
                  <a:cubicBezTo>
                    <a:pt x="908" y="631"/>
                    <a:pt x="896" y="626"/>
                    <a:pt x="881" y="626"/>
                  </a:cubicBezTo>
                  <a:cubicBezTo>
                    <a:pt x="871" y="626"/>
                    <a:pt x="861" y="629"/>
                    <a:pt x="852" y="634"/>
                  </a:cubicBezTo>
                  <a:cubicBezTo>
                    <a:pt x="843" y="639"/>
                    <a:pt x="835" y="646"/>
                    <a:pt x="827" y="656"/>
                  </a:cubicBezTo>
                  <a:cubicBezTo>
                    <a:pt x="824" y="646"/>
                    <a:pt x="819" y="639"/>
                    <a:pt x="811" y="634"/>
                  </a:cubicBezTo>
                  <a:cubicBezTo>
                    <a:pt x="804" y="629"/>
                    <a:pt x="795" y="626"/>
                    <a:pt x="783" y="626"/>
                  </a:cubicBezTo>
                  <a:cubicBezTo>
                    <a:pt x="774" y="626"/>
                    <a:pt x="765" y="629"/>
                    <a:pt x="757" y="634"/>
                  </a:cubicBezTo>
                  <a:cubicBezTo>
                    <a:pt x="748" y="638"/>
                    <a:pt x="741" y="646"/>
                    <a:pt x="734" y="655"/>
                  </a:cubicBezTo>
                  <a:cubicBezTo>
                    <a:pt x="734" y="631"/>
                    <a:pt x="734" y="631"/>
                    <a:pt x="734" y="631"/>
                  </a:cubicBezTo>
                  <a:cubicBezTo>
                    <a:pt x="707" y="631"/>
                    <a:pt x="707" y="631"/>
                    <a:pt x="707" y="631"/>
                  </a:cubicBezTo>
                  <a:lnTo>
                    <a:pt x="707" y="788"/>
                  </a:lnTo>
                  <a:close/>
                  <a:moveTo>
                    <a:pt x="1073" y="787"/>
                  </a:moveTo>
                  <a:cubicBezTo>
                    <a:pt x="1083" y="783"/>
                    <a:pt x="1091" y="778"/>
                    <a:pt x="1097" y="770"/>
                  </a:cubicBezTo>
                  <a:cubicBezTo>
                    <a:pt x="1104" y="763"/>
                    <a:pt x="1109" y="754"/>
                    <a:pt x="1113" y="744"/>
                  </a:cubicBezTo>
                  <a:cubicBezTo>
                    <a:pt x="1116" y="734"/>
                    <a:pt x="1118" y="722"/>
                    <a:pt x="1118" y="709"/>
                  </a:cubicBezTo>
                  <a:cubicBezTo>
                    <a:pt x="1118" y="696"/>
                    <a:pt x="1116" y="685"/>
                    <a:pt x="1113" y="675"/>
                  </a:cubicBezTo>
                  <a:cubicBezTo>
                    <a:pt x="1109" y="665"/>
                    <a:pt x="1104" y="656"/>
                    <a:pt x="1098" y="649"/>
                  </a:cubicBezTo>
                  <a:cubicBezTo>
                    <a:pt x="1091" y="642"/>
                    <a:pt x="1083" y="636"/>
                    <a:pt x="1074" y="632"/>
                  </a:cubicBezTo>
                  <a:cubicBezTo>
                    <a:pt x="1065" y="628"/>
                    <a:pt x="1054" y="626"/>
                    <a:pt x="1042" y="626"/>
                  </a:cubicBezTo>
                  <a:cubicBezTo>
                    <a:pt x="1031" y="626"/>
                    <a:pt x="1020" y="628"/>
                    <a:pt x="1011" y="632"/>
                  </a:cubicBezTo>
                  <a:cubicBezTo>
                    <a:pt x="1001" y="636"/>
                    <a:pt x="993" y="642"/>
                    <a:pt x="987" y="649"/>
                  </a:cubicBezTo>
                  <a:cubicBezTo>
                    <a:pt x="980" y="656"/>
                    <a:pt x="975" y="665"/>
                    <a:pt x="971" y="676"/>
                  </a:cubicBezTo>
                  <a:cubicBezTo>
                    <a:pt x="968" y="686"/>
                    <a:pt x="966" y="697"/>
                    <a:pt x="966" y="710"/>
                  </a:cubicBezTo>
                  <a:cubicBezTo>
                    <a:pt x="966" y="723"/>
                    <a:pt x="967" y="735"/>
                    <a:pt x="971" y="745"/>
                  </a:cubicBezTo>
                  <a:cubicBezTo>
                    <a:pt x="974" y="755"/>
                    <a:pt x="979" y="764"/>
                    <a:pt x="986" y="771"/>
                  </a:cubicBezTo>
                  <a:cubicBezTo>
                    <a:pt x="992" y="778"/>
                    <a:pt x="1000" y="784"/>
                    <a:pt x="1009" y="787"/>
                  </a:cubicBezTo>
                  <a:cubicBezTo>
                    <a:pt x="1019" y="791"/>
                    <a:pt x="1029" y="793"/>
                    <a:pt x="1041" y="793"/>
                  </a:cubicBezTo>
                  <a:cubicBezTo>
                    <a:pt x="1053" y="793"/>
                    <a:pt x="1064" y="791"/>
                    <a:pt x="1073" y="787"/>
                  </a:cubicBezTo>
                  <a:close/>
                  <a:moveTo>
                    <a:pt x="1020" y="767"/>
                  </a:moveTo>
                  <a:cubicBezTo>
                    <a:pt x="1014" y="764"/>
                    <a:pt x="1009" y="759"/>
                    <a:pt x="1005" y="754"/>
                  </a:cubicBezTo>
                  <a:cubicBezTo>
                    <a:pt x="1001" y="749"/>
                    <a:pt x="998" y="742"/>
                    <a:pt x="997" y="735"/>
                  </a:cubicBezTo>
                  <a:cubicBezTo>
                    <a:pt x="995" y="727"/>
                    <a:pt x="994" y="719"/>
                    <a:pt x="994" y="710"/>
                  </a:cubicBezTo>
                  <a:cubicBezTo>
                    <a:pt x="994" y="701"/>
                    <a:pt x="995" y="692"/>
                    <a:pt x="997" y="685"/>
                  </a:cubicBezTo>
                  <a:cubicBezTo>
                    <a:pt x="998" y="677"/>
                    <a:pt x="1001" y="671"/>
                    <a:pt x="1005" y="665"/>
                  </a:cubicBezTo>
                  <a:cubicBezTo>
                    <a:pt x="1009" y="660"/>
                    <a:pt x="1014" y="656"/>
                    <a:pt x="1020" y="653"/>
                  </a:cubicBezTo>
                  <a:cubicBezTo>
                    <a:pt x="1026" y="650"/>
                    <a:pt x="1033" y="648"/>
                    <a:pt x="1042" y="648"/>
                  </a:cubicBezTo>
                  <a:cubicBezTo>
                    <a:pt x="1050" y="648"/>
                    <a:pt x="1057" y="650"/>
                    <a:pt x="1063" y="653"/>
                  </a:cubicBezTo>
                  <a:cubicBezTo>
                    <a:pt x="1069" y="656"/>
                    <a:pt x="1074" y="660"/>
                    <a:pt x="1078" y="665"/>
                  </a:cubicBezTo>
                  <a:cubicBezTo>
                    <a:pt x="1082" y="671"/>
                    <a:pt x="1085" y="677"/>
                    <a:pt x="1087" y="685"/>
                  </a:cubicBezTo>
                  <a:cubicBezTo>
                    <a:pt x="1089" y="692"/>
                    <a:pt x="1090" y="700"/>
                    <a:pt x="1090" y="709"/>
                  </a:cubicBezTo>
                  <a:cubicBezTo>
                    <a:pt x="1090" y="718"/>
                    <a:pt x="1089" y="727"/>
                    <a:pt x="1087" y="734"/>
                  </a:cubicBezTo>
                  <a:cubicBezTo>
                    <a:pt x="1085" y="742"/>
                    <a:pt x="1082" y="749"/>
                    <a:pt x="1078" y="754"/>
                  </a:cubicBezTo>
                  <a:cubicBezTo>
                    <a:pt x="1074" y="759"/>
                    <a:pt x="1069" y="764"/>
                    <a:pt x="1063" y="767"/>
                  </a:cubicBezTo>
                  <a:cubicBezTo>
                    <a:pt x="1057" y="770"/>
                    <a:pt x="1050" y="771"/>
                    <a:pt x="1042" y="771"/>
                  </a:cubicBezTo>
                  <a:cubicBezTo>
                    <a:pt x="1033" y="771"/>
                    <a:pt x="1026" y="770"/>
                    <a:pt x="1020" y="767"/>
                  </a:cubicBezTo>
                  <a:close/>
                  <a:moveTo>
                    <a:pt x="1164" y="737"/>
                  </a:moveTo>
                  <a:cubicBezTo>
                    <a:pt x="1164" y="745"/>
                    <a:pt x="1165" y="752"/>
                    <a:pt x="1166" y="759"/>
                  </a:cubicBezTo>
                  <a:cubicBezTo>
                    <a:pt x="1167" y="766"/>
                    <a:pt x="1169" y="772"/>
                    <a:pt x="1173" y="776"/>
                  </a:cubicBezTo>
                  <a:cubicBezTo>
                    <a:pt x="1176" y="781"/>
                    <a:pt x="1180" y="785"/>
                    <a:pt x="1186" y="788"/>
                  </a:cubicBezTo>
                  <a:cubicBezTo>
                    <a:pt x="1191" y="790"/>
                    <a:pt x="1198" y="792"/>
                    <a:pt x="1207" y="792"/>
                  </a:cubicBezTo>
                  <a:cubicBezTo>
                    <a:pt x="1214" y="792"/>
                    <a:pt x="1219" y="791"/>
                    <a:pt x="1224" y="790"/>
                  </a:cubicBezTo>
                  <a:cubicBezTo>
                    <a:pt x="1229" y="789"/>
                    <a:pt x="1233" y="788"/>
                    <a:pt x="1237" y="787"/>
                  </a:cubicBezTo>
                  <a:cubicBezTo>
                    <a:pt x="1233" y="766"/>
                    <a:pt x="1233" y="766"/>
                    <a:pt x="1233" y="766"/>
                  </a:cubicBezTo>
                  <a:cubicBezTo>
                    <a:pt x="1230" y="767"/>
                    <a:pt x="1227" y="768"/>
                    <a:pt x="1224" y="769"/>
                  </a:cubicBezTo>
                  <a:cubicBezTo>
                    <a:pt x="1220" y="769"/>
                    <a:pt x="1216" y="770"/>
                    <a:pt x="1212" y="770"/>
                  </a:cubicBezTo>
                  <a:cubicBezTo>
                    <a:pt x="1205" y="770"/>
                    <a:pt x="1199" y="767"/>
                    <a:pt x="1196" y="763"/>
                  </a:cubicBezTo>
                  <a:cubicBezTo>
                    <a:pt x="1193" y="758"/>
                    <a:pt x="1191" y="752"/>
                    <a:pt x="1191" y="744"/>
                  </a:cubicBezTo>
                  <a:cubicBezTo>
                    <a:pt x="1191" y="652"/>
                    <a:pt x="1191" y="652"/>
                    <a:pt x="1191" y="652"/>
                  </a:cubicBezTo>
                  <a:cubicBezTo>
                    <a:pt x="1232" y="652"/>
                    <a:pt x="1232" y="652"/>
                    <a:pt x="1232" y="652"/>
                  </a:cubicBezTo>
                  <a:cubicBezTo>
                    <a:pt x="1232" y="631"/>
                    <a:pt x="1232" y="631"/>
                    <a:pt x="1232" y="631"/>
                  </a:cubicBezTo>
                  <a:cubicBezTo>
                    <a:pt x="1191" y="631"/>
                    <a:pt x="1191" y="631"/>
                    <a:pt x="1191" y="631"/>
                  </a:cubicBezTo>
                  <a:cubicBezTo>
                    <a:pt x="1191" y="588"/>
                    <a:pt x="1191" y="588"/>
                    <a:pt x="1191" y="588"/>
                  </a:cubicBezTo>
                  <a:cubicBezTo>
                    <a:pt x="1164" y="588"/>
                    <a:pt x="1164" y="588"/>
                    <a:pt x="1164" y="588"/>
                  </a:cubicBezTo>
                  <a:cubicBezTo>
                    <a:pt x="1164" y="631"/>
                    <a:pt x="1164" y="631"/>
                    <a:pt x="1164" y="631"/>
                  </a:cubicBezTo>
                  <a:cubicBezTo>
                    <a:pt x="1140" y="631"/>
                    <a:pt x="1140" y="631"/>
                    <a:pt x="1140" y="631"/>
                  </a:cubicBezTo>
                  <a:cubicBezTo>
                    <a:pt x="1140" y="652"/>
                    <a:pt x="1140" y="652"/>
                    <a:pt x="1140" y="652"/>
                  </a:cubicBezTo>
                  <a:cubicBezTo>
                    <a:pt x="1164" y="652"/>
                    <a:pt x="1164" y="652"/>
                    <a:pt x="1164" y="652"/>
                  </a:cubicBezTo>
                  <a:lnTo>
                    <a:pt x="1164" y="737"/>
                  </a:lnTo>
                  <a:close/>
                  <a:moveTo>
                    <a:pt x="1270" y="602"/>
                  </a:moveTo>
                  <a:cubicBezTo>
                    <a:pt x="1298" y="602"/>
                    <a:pt x="1298" y="602"/>
                    <a:pt x="1298" y="602"/>
                  </a:cubicBezTo>
                  <a:cubicBezTo>
                    <a:pt x="1298" y="571"/>
                    <a:pt x="1298" y="571"/>
                    <a:pt x="1298" y="571"/>
                  </a:cubicBezTo>
                  <a:cubicBezTo>
                    <a:pt x="1270" y="571"/>
                    <a:pt x="1270" y="571"/>
                    <a:pt x="1270" y="571"/>
                  </a:cubicBezTo>
                  <a:lnTo>
                    <a:pt x="1270" y="602"/>
                  </a:lnTo>
                  <a:close/>
                  <a:moveTo>
                    <a:pt x="1270" y="788"/>
                  </a:moveTo>
                  <a:cubicBezTo>
                    <a:pt x="1297" y="788"/>
                    <a:pt x="1297" y="788"/>
                    <a:pt x="1297" y="788"/>
                  </a:cubicBezTo>
                  <a:cubicBezTo>
                    <a:pt x="1297" y="631"/>
                    <a:pt x="1297" y="631"/>
                    <a:pt x="1297" y="631"/>
                  </a:cubicBezTo>
                  <a:cubicBezTo>
                    <a:pt x="1270" y="631"/>
                    <a:pt x="1270" y="631"/>
                    <a:pt x="1270" y="631"/>
                  </a:cubicBezTo>
                  <a:lnTo>
                    <a:pt x="1270" y="788"/>
                  </a:lnTo>
                  <a:close/>
                  <a:moveTo>
                    <a:pt x="1386" y="788"/>
                  </a:moveTo>
                  <a:cubicBezTo>
                    <a:pt x="1414" y="788"/>
                    <a:pt x="1414" y="788"/>
                    <a:pt x="1414" y="788"/>
                  </a:cubicBezTo>
                  <a:cubicBezTo>
                    <a:pt x="1477" y="631"/>
                    <a:pt x="1477" y="631"/>
                    <a:pt x="1477" y="631"/>
                  </a:cubicBezTo>
                  <a:cubicBezTo>
                    <a:pt x="1448" y="631"/>
                    <a:pt x="1448" y="631"/>
                    <a:pt x="1448" y="631"/>
                  </a:cubicBezTo>
                  <a:cubicBezTo>
                    <a:pt x="1401" y="759"/>
                    <a:pt x="1401" y="759"/>
                    <a:pt x="1401" y="759"/>
                  </a:cubicBezTo>
                  <a:cubicBezTo>
                    <a:pt x="1354" y="631"/>
                    <a:pt x="1354" y="631"/>
                    <a:pt x="1354" y="631"/>
                  </a:cubicBezTo>
                  <a:cubicBezTo>
                    <a:pt x="1323" y="631"/>
                    <a:pt x="1323" y="631"/>
                    <a:pt x="1323" y="631"/>
                  </a:cubicBezTo>
                  <a:lnTo>
                    <a:pt x="1386" y="788"/>
                  </a:lnTo>
                  <a:close/>
                  <a:moveTo>
                    <a:pt x="1598" y="744"/>
                  </a:moveTo>
                  <a:cubicBezTo>
                    <a:pt x="1596" y="753"/>
                    <a:pt x="1592" y="760"/>
                    <a:pt x="1586" y="764"/>
                  </a:cubicBezTo>
                  <a:cubicBezTo>
                    <a:pt x="1580" y="769"/>
                    <a:pt x="1570" y="772"/>
                    <a:pt x="1557" y="772"/>
                  </a:cubicBezTo>
                  <a:cubicBezTo>
                    <a:pt x="1549" y="772"/>
                    <a:pt x="1543" y="771"/>
                    <a:pt x="1537" y="768"/>
                  </a:cubicBezTo>
                  <a:cubicBezTo>
                    <a:pt x="1531" y="765"/>
                    <a:pt x="1526" y="761"/>
                    <a:pt x="1522" y="756"/>
                  </a:cubicBezTo>
                  <a:cubicBezTo>
                    <a:pt x="1518" y="751"/>
                    <a:pt x="1515" y="745"/>
                    <a:pt x="1513" y="738"/>
                  </a:cubicBezTo>
                  <a:cubicBezTo>
                    <a:pt x="1511" y="732"/>
                    <a:pt x="1510" y="724"/>
                    <a:pt x="1510" y="716"/>
                  </a:cubicBezTo>
                  <a:cubicBezTo>
                    <a:pt x="1626" y="716"/>
                    <a:pt x="1626" y="716"/>
                    <a:pt x="1626" y="716"/>
                  </a:cubicBezTo>
                  <a:cubicBezTo>
                    <a:pt x="1626" y="703"/>
                    <a:pt x="1626" y="703"/>
                    <a:pt x="1626" y="703"/>
                  </a:cubicBezTo>
                  <a:cubicBezTo>
                    <a:pt x="1626" y="692"/>
                    <a:pt x="1625" y="682"/>
                    <a:pt x="1622" y="672"/>
                  </a:cubicBezTo>
                  <a:cubicBezTo>
                    <a:pt x="1619" y="663"/>
                    <a:pt x="1615" y="655"/>
                    <a:pt x="1610" y="648"/>
                  </a:cubicBezTo>
                  <a:cubicBezTo>
                    <a:pt x="1604" y="641"/>
                    <a:pt x="1597" y="636"/>
                    <a:pt x="1588" y="632"/>
                  </a:cubicBezTo>
                  <a:cubicBezTo>
                    <a:pt x="1580" y="628"/>
                    <a:pt x="1569" y="626"/>
                    <a:pt x="1557" y="626"/>
                  </a:cubicBezTo>
                  <a:cubicBezTo>
                    <a:pt x="1546" y="626"/>
                    <a:pt x="1536" y="628"/>
                    <a:pt x="1527" y="632"/>
                  </a:cubicBezTo>
                  <a:cubicBezTo>
                    <a:pt x="1518" y="636"/>
                    <a:pt x="1510" y="641"/>
                    <a:pt x="1504" y="648"/>
                  </a:cubicBezTo>
                  <a:cubicBezTo>
                    <a:pt x="1497" y="655"/>
                    <a:pt x="1492" y="664"/>
                    <a:pt x="1488" y="675"/>
                  </a:cubicBezTo>
                  <a:cubicBezTo>
                    <a:pt x="1485" y="685"/>
                    <a:pt x="1483" y="697"/>
                    <a:pt x="1483" y="711"/>
                  </a:cubicBezTo>
                  <a:cubicBezTo>
                    <a:pt x="1483" y="737"/>
                    <a:pt x="1489" y="757"/>
                    <a:pt x="1502" y="771"/>
                  </a:cubicBezTo>
                  <a:cubicBezTo>
                    <a:pt x="1515" y="786"/>
                    <a:pt x="1533" y="793"/>
                    <a:pt x="1557" y="793"/>
                  </a:cubicBezTo>
                  <a:cubicBezTo>
                    <a:pt x="1577" y="793"/>
                    <a:pt x="1593" y="789"/>
                    <a:pt x="1604" y="780"/>
                  </a:cubicBezTo>
                  <a:cubicBezTo>
                    <a:pt x="1614" y="771"/>
                    <a:pt x="1621" y="759"/>
                    <a:pt x="1624" y="744"/>
                  </a:cubicBezTo>
                  <a:lnTo>
                    <a:pt x="1598" y="744"/>
                  </a:lnTo>
                  <a:close/>
                  <a:moveTo>
                    <a:pt x="1510" y="697"/>
                  </a:moveTo>
                  <a:cubicBezTo>
                    <a:pt x="1512" y="680"/>
                    <a:pt x="1516" y="668"/>
                    <a:pt x="1524" y="659"/>
                  </a:cubicBezTo>
                  <a:cubicBezTo>
                    <a:pt x="1532" y="651"/>
                    <a:pt x="1543" y="647"/>
                    <a:pt x="1557" y="647"/>
                  </a:cubicBezTo>
                  <a:cubicBezTo>
                    <a:pt x="1564" y="647"/>
                    <a:pt x="1571" y="648"/>
                    <a:pt x="1576" y="650"/>
                  </a:cubicBezTo>
                  <a:cubicBezTo>
                    <a:pt x="1582" y="653"/>
                    <a:pt x="1586" y="656"/>
                    <a:pt x="1590" y="661"/>
                  </a:cubicBezTo>
                  <a:cubicBezTo>
                    <a:pt x="1593" y="665"/>
                    <a:pt x="1596" y="670"/>
                    <a:pt x="1597" y="676"/>
                  </a:cubicBezTo>
                  <a:cubicBezTo>
                    <a:pt x="1599" y="682"/>
                    <a:pt x="1600" y="689"/>
                    <a:pt x="1600" y="697"/>
                  </a:cubicBezTo>
                  <a:lnTo>
                    <a:pt x="1510" y="697"/>
                  </a:lnTo>
                  <a:close/>
                  <a:moveTo>
                    <a:pt x="115" y="1091"/>
                  </a:moveTo>
                  <a:cubicBezTo>
                    <a:pt x="113" y="1099"/>
                    <a:pt x="109" y="1106"/>
                    <a:pt x="103" y="1111"/>
                  </a:cubicBezTo>
                  <a:cubicBezTo>
                    <a:pt x="97" y="1116"/>
                    <a:pt x="87" y="1118"/>
                    <a:pt x="74" y="1118"/>
                  </a:cubicBezTo>
                  <a:cubicBezTo>
                    <a:pt x="66" y="1118"/>
                    <a:pt x="60" y="1117"/>
                    <a:pt x="54" y="1114"/>
                  </a:cubicBezTo>
                  <a:cubicBezTo>
                    <a:pt x="48" y="1111"/>
                    <a:pt x="43" y="1107"/>
                    <a:pt x="39" y="1102"/>
                  </a:cubicBezTo>
                  <a:cubicBezTo>
                    <a:pt x="35" y="1097"/>
                    <a:pt x="32" y="1092"/>
                    <a:pt x="30" y="1085"/>
                  </a:cubicBezTo>
                  <a:cubicBezTo>
                    <a:pt x="28" y="1078"/>
                    <a:pt x="27" y="1071"/>
                    <a:pt x="27" y="1063"/>
                  </a:cubicBezTo>
                  <a:cubicBezTo>
                    <a:pt x="143" y="1063"/>
                    <a:pt x="143" y="1063"/>
                    <a:pt x="143" y="1063"/>
                  </a:cubicBezTo>
                  <a:cubicBezTo>
                    <a:pt x="143" y="1049"/>
                    <a:pt x="143" y="1049"/>
                    <a:pt x="143" y="1049"/>
                  </a:cubicBezTo>
                  <a:cubicBezTo>
                    <a:pt x="143" y="1038"/>
                    <a:pt x="142" y="1028"/>
                    <a:pt x="139" y="1019"/>
                  </a:cubicBezTo>
                  <a:cubicBezTo>
                    <a:pt x="137" y="1009"/>
                    <a:pt x="132" y="1001"/>
                    <a:pt x="127" y="994"/>
                  </a:cubicBezTo>
                  <a:cubicBezTo>
                    <a:pt x="121" y="988"/>
                    <a:pt x="114" y="982"/>
                    <a:pt x="105" y="979"/>
                  </a:cubicBezTo>
                  <a:cubicBezTo>
                    <a:pt x="97" y="975"/>
                    <a:pt x="86" y="973"/>
                    <a:pt x="74" y="973"/>
                  </a:cubicBezTo>
                  <a:cubicBezTo>
                    <a:pt x="63" y="973"/>
                    <a:pt x="53" y="975"/>
                    <a:pt x="44" y="978"/>
                  </a:cubicBezTo>
                  <a:cubicBezTo>
                    <a:pt x="35" y="982"/>
                    <a:pt x="27" y="988"/>
                    <a:pt x="21" y="995"/>
                  </a:cubicBezTo>
                  <a:cubicBezTo>
                    <a:pt x="14" y="1002"/>
                    <a:pt x="9" y="1011"/>
                    <a:pt x="5" y="1021"/>
                  </a:cubicBezTo>
                  <a:cubicBezTo>
                    <a:pt x="2" y="1032"/>
                    <a:pt x="0" y="1044"/>
                    <a:pt x="0" y="1057"/>
                  </a:cubicBezTo>
                  <a:cubicBezTo>
                    <a:pt x="0" y="1083"/>
                    <a:pt x="6" y="1103"/>
                    <a:pt x="19" y="1118"/>
                  </a:cubicBezTo>
                  <a:cubicBezTo>
                    <a:pt x="32" y="1132"/>
                    <a:pt x="50" y="1140"/>
                    <a:pt x="74" y="1140"/>
                  </a:cubicBezTo>
                  <a:cubicBezTo>
                    <a:pt x="94" y="1140"/>
                    <a:pt x="110" y="1135"/>
                    <a:pt x="121" y="1126"/>
                  </a:cubicBezTo>
                  <a:cubicBezTo>
                    <a:pt x="132" y="1118"/>
                    <a:pt x="138" y="1106"/>
                    <a:pt x="141" y="1091"/>
                  </a:cubicBezTo>
                  <a:lnTo>
                    <a:pt x="115" y="1091"/>
                  </a:lnTo>
                  <a:close/>
                  <a:moveTo>
                    <a:pt x="27" y="1043"/>
                  </a:moveTo>
                  <a:cubicBezTo>
                    <a:pt x="29" y="1027"/>
                    <a:pt x="33" y="1014"/>
                    <a:pt x="41" y="1006"/>
                  </a:cubicBezTo>
                  <a:cubicBezTo>
                    <a:pt x="49" y="997"/>
                    <a:pt x="60" y="993"/>
                    <a:pt x="74" y="993"/>
                  </a:cubicBezTo>
                  <a:cubicBezTo>
                    <a:pt x="82" y="993"/>
                    <a:pt x="88" y="994"/>
                    <a:pt x="94" y="997"/>
                  </a:cubicBezTo>
                  <a:cubicBezTo>
                    <a:pt x="99" y="999"/>
                    <a:pt x="104" y="1003"/>
                    <a:pt x="107" y="1007"/>
                  </a:cubicBezTo>
                  <a:cubicBezTo>
                    <a:pt x="110" y="1011"/>
                    <a:pt x="113" y="1016"/>
                    <a:pt x="115" y="1023"/>
                  </a:cubicBezTo>
                  <a:cubicBezTo>
                    <a:pt x="116" y="1029"/>
                    <a:pt x="117" y="1035"/>
                    <a:pt x="117" y="1043"/>
                  </a:cubicBezTo>
                  <a:lnTo>
                    <a:pt x="27" y="1043"/>
                  </a:lnTo>
                  <a:close/>
                  <a:moveTo>
                    <a:pt x="180" y="1135"/>
                  </a:moveTo>
                  <a:cubicBezTo>
                    <a:pt x="207" y="1135"/>
                    <a:pt x="207" y="1135"/>
                    <a:pt x="207" y="1135"/>
                  </a:cubicBezTo>
                  <a:cubicBezTo>
                    <a:pt x="207" y="1042"/>
                    <a:pt x="207" y="1042"/>
                    <a:pt x="207" y="1042"/>
                  </a:cubicBezTo>
                  <a:cubicBezTo>
                    <a:pt x="207" y="1034"/>
                    <a:pt x="208" y="1027"/>
                    <a:pt x="211" y="1022"/>
                  </a:cubicBezTo>
                  <a:cubicBezTo>
                    <a:pt x="213" y="1017"/>
                    <a:pt x="217" y="1013"/>
                    <a:pt x="222" y="1008"/>
                  </a:cubicBezTo>
                  <a:cubicBezTo>
                    <a:pt x="227" y="1004"/>
                    <a:pt x="232" y="1001"/>
                    <a:pt x="238" y="999"/>
                  </a:cubicBezTo>
                  <a:cubicBezTo>
                    <a:pt x="244" y="997"/>
                    <a:pt x="249" y="996"/>
                    <a:pt x="255" y="996"/>
                  </a:cubicBezTo>
                  <a:cubicBezTo>
                    <a:pt x="266" y="996"/>
                    <a:pt x="274" y="999"/>
                    <a:pt x="280" y="1004"/>
                  </a:cubicBezTo>
                  <a:cubicBezTo>
                    <a:pt x="285" y="1010"/>
                    <a:pt x="287" y="1021"/>
                    <a:pt x="287" y="1035"/>
                  </a:cubicBezTo>
                  <a:cubicBezTo>
                    <a:pt x="287" y="1135"/>
                    <a:pt x="287" y="1135"/>
                    <a:pt x="287" y="1135"/>
                  </a:cubicBezTo>
                  <a:cubicBezTo>
                    <a:pt x="314" y="1135"/>
                    <a:pt x="314" y="1135"/>
                    <a:pt x="314" y="1135"/>
                  </a:cubicBezTo>
                  <a:cubicBezTo>
                    <a:pt x="314" y="1030"/>
                    <a:pt x="314" y="1030"/>
                    <a:pt x="314" y="1030"/>
                  </a:cubicBezTo>
                  <a:cubicBezTo>
                    <a:pt x="314" y="1011"/>
                    <a:pt x="310" y="997"/>
                    <a:pt x="301" y="987"/>
                  </a:cubicBezTo>
                  <a:cubicBezTo>
                    <a:pt x="292" y="978"/>
                    <a:pt x="279" y="973"/>
                    <a:pt x="261" y="973"/>
                  </a:cubicBezTo>
                  <a:cubicBezTo>
                    <a:pt x="251" y="973"/>
                    <a:pt x="241" y="975"/>
                    <a:pt x="232" y="979"/>
                  </a:cubicBezTo>
                  <a:cubicBezTo>
                    <a:pt x="223" y="984"/>
                    <a:pt x="214" y="991"/>
                    <a:pt x="206" y="1002"/>
                  </a:cubicBezTo>
                  <a:cubicBezTo>
                    <a:pt x="206" y="978"/>
                    <a:pt x="206" y="978"/>
                    <a:pt x="206" y="978"/>
                  </a:cubicBezTo>
                  <a:cubicBezTo>
                    <a:pt x="180" y="978"/>
                    <a:pt x="180" y="978"/>
                    <a:pt x="180" y="978"/>
                  </a:cubicBezTo>
                  <a:lnTo>
                    <a:pt x="180" y="1135"/>
                  </a:lnTo>
                  <a:close/>
                  <a:moveTo>
                    <a:pt x="353" y="1149"/>
                  </a:moveTo>
                  <a:cubicBezTo>
                    <a:pt x="355" y="1166"/>
                    <a:pt x="362" y="1179"/>
                    <a:pt x="374" y="1186"/>
                  </a:cubicBezTo>
                  <a:cubicBezTo>
                    <a:pt x="386" y="1193"/>
                    <a:pt x="402" y="1197"/>
                    <a:pt x="423" y="1197"/>
                  </a:cubicBezTo>
                  <a:cubicBezTo>
                    <a:pt x="437" y="1197"/>
                    <a:pt x="449" y="1195"/>
                    <a:pt x="458" y="1191"/>
                  </a:cubicBezTo>
                  <a:cubicBezTo>
                    <a:pt x="467" y="1187"/>
                    <a:pt x="474" y="1181"/>
                    <a:pt x="479" y="1173"/>
                  </a:cubicBezTo>
                  <a:cubicBezTo>
                    <a:pt x="485" y="1166"/>
                    <a:pt x="488" y="1157"/>
                    <a:pt x="490" y="1146"/>
                  </a:cubicBezTo>
                  <a:cubicBezTo>
                    <a:pt x="492" y="1135"/>
                    <a:pt x="493" y="1123"/>
                    <a:pt x="493" y="1109"/>
                  </a:cubicBezTo>
                  <a:cubicBezTo>
                    <a:pt x="493" y="978"/>
                    <a:pt x="493" y="978"/>
                    <a:pt x="493" y="978"/>
                  </a:cubicBezTo>
                  <a:cubicBezTo>
                    <a:pt x="467" y="978"/>
                    <a:pt x="467" y="978"/>
                    <a:pt x="467" y="978"/>
                  </a:cubicBezTo>
                  <a:cubicBezTo>
                    <a:pt x="467" y="998"/>
                    <a:pt x="467" y="998"/>
                    <a:pt x="467" y="998"/>
                  </a:cubicBezTo>
                  <a:cubicBezTo>
                    <a:pt x="460" y="988"/>
                    <a:pt x="452" y="982"/>
                    <a:pt x="443" y="978"/>
                  </a:cubicBezTo>
                  <a:cubicBezTo>
                    <a:pt x="435" y="975"/>
                    <a:pt x="426" y="973"/>
                    <a:pt x="417" y="973"/>
                  </a:cubicBezTo>
                  <a:cubicBezTo>
                    <a:pt x="406" y="973"/>
                    <a:pt x="397" y="975"/>
                    <a:pt x="388" y="979"/>
                  </a:cubicBezTo>
                  <a:cubicBezTo>
                    <a:pt x="380" y="982"/>
                    <a:pt x="372" y="988"/>
                    <a:pt x="366" y="995"/>
                  </a:cubicBezTo>
                  <a:cubicBezTo>
                    <a:pt x="360" y="1002"/>
                    <a:pt x="355" y="1010"/>
                    <a:pt x="352" y="1020"/>
                  </a:cubicBezTo>
                  <a:cubicBezTo>
                    <a:pt x="349" y="1030"/>
                    <a:pt x="347" y="1041"/>
                    <a:pt x="347" y="1053"/>
                  </a:cubicBezTo>
                  <a:cubicBezTo>
                    <a:pt x="347" y="1064"/>
                    <a:pt x="349" y="1074"/>
                    <a:pt x="351" y="1083"/>
                  </a:cubicBezTo>
                  <a:cubicBezTo>
                    <a:pt x="354" y="1093"/>
                    <a:pt x="358" y="1101"/>
                    <a:pt x="364" y="1108"/>
                  </a:cubicBezTo>
                  <a:cubicBezTo>
                    <a:pt x="369" y="1116"/>
                    <a:pt x="376" y="1121"/>
                    <a:pt x="385" y="1125"/>
                  </a:cubicBezTo>
                  <a:cubicBezTo>
                    <a:pt x="393" y="1130"/>
                    <a:pt x="403" y="1132"/>
                    <a:pt x="414" y="1132"/>
                  </a:cubicBezTo>
                  <a:cubicBezTo>
                    <a:pt x="426" y="1132"/>
                    <a:pt x="436" y="1129"/>
                    <a:pt x="444" y="1125"/>
                  </a:cubicBezTo>
                  <a:cubicBezTo>
                    <a:pt x="453" y="1120"/>
                    <a:pt x="460" y="1113"/>
                    <a:pt x="466" y="1105"/>
                  </a:cubicBezTo>
                  <a:cubicBezTo>
                    <a:pt x="466" y="1122"/>
                    <a:pt x="466" y="1122"/>
                    <a:pt x="466" y="1122"/>
                  </a:cubicBezTo>
                  <a:cubicBezTo>
                    <a:pt x="466" y="1139"/>
                    <a:pt x="463" y="1153"/>
                    <a:pt x="457" y="1162"/>
                  </a:cubicBezTo>
                  <a:cubicBezTo>
                    <a:pt x="450" y="1171"/>
                    <a:pt x="439" y="1176"/>
                    <a:pt x="422" y="1176"/>
                  </a:cubicBezTo>
                  <a:cubicBezTo>
                    <a:pt x="409" y="1176"/>
                    <a:pt x="399" y="1174"/>
                    <a:pt x="392" y="1170"/>
                  </a:cubicBezTo>
                  <a:cubicBezTo>
                    <a:pt x="386" y="1166"/>
                    <a:pt x="382" y="1159"/>
                    <a:pt x="380" y="1149"/>
                  </a:cubicBezTo>
                  <a:lnTo>
                    <a:pt x="353" y="1149"/>
                  </a:lnTo>
                  <a:close/>
                  <a:moveTo>
                    <a:pt x="467" y="1056"/>
                  </a:moveTo>
                  <a:cubicBezTo>
                    <a:pt x="467" y="1065"/>
                    <a:pt x="466" y="1073"/>
                    <a:pt x="463" y="1079"/>
                  </a:cubicBezTo>
                  <a:cubicBezTo>
                    <a:pt x="461" y="1086"/>
                    <a:pt x="458" y="1092"/>
                    <a:pt x="453" y="1096"/>
                  </a:cubicBezTo>
                  <a:cubicBezTo>
                    <a:pt x="449" y="1101"/>
                    <a:pt x="444" y="1104"/>
                    <a:pt x="438" y="1106"/>
                  </a:cubicBezTo>
                  <a:cubicBezTo>
                    <a:pt x="433" y="1109"/>
                    <a:pt x="426" y="1110"/>
                    <a:pt x="419" y="1110"/>
                  </a:cubicBezTo>
                  <a:cubicBezTo>
                    <a:pt x="414" y="1110"/>
                    <a:pt x="409" y="1109"/>
                    <a:pt x="403" y="1107"/>
                  </a:cubicBezTo>
                  <a:cubicBezTo>
                    <a:pt x="398" y="1105"/>
                    <a:pt x="393" y="1101"/>
                    <a:pt x="389" y="1097"/>
                  </a:cubicBezTo>
                  <a:cubicBezTo>
                    <a:pt x="385" y="1093"/>
                    <a:pt x="382" y="1087"/>
                    <a:pt x="379" y="1079"/>
                  </a:cubicBezTo>
                  <a:cubicBezTo>
                    <a:pt x="377" y="1072"/>
                    <a:pt x="376" y="1063"/>
                    <a:pt x="376" y="1053"/>
                  </a:cubicBezTo>
                  <a:cubicBezTo>
                    <a:pt x="376" y="1042"/>
                    <a:pt x="377" y="1033"/>
                    <a:pt x="379" y="1026"/>
                  </a:cubicBezTo>
                  <a:cubicBezTo>
                    <a:pt x="381" y="1019"/>
                    <a:pt x="385" y="1013"/>
                    <a:pt x="389" y="1008"/>
                  </a:cubicBezTo>
                  <a:cubicBezTo>
                    <a:pt x="393" y="1003"/>
                    <a:pt x="398" y="1000"/>
                    <a:pt x="403" y="998"/>
                  </a:cubicBezTo>
                  <a:cubicBezTo>
                    <a:pt x="409" y="996"/>
                    <a:pt x="415" y="995"/>
                    <a:pt x="421" y="995"/>
                  </a:cubicBezTo>
                  <a:cubicBezTo>
                    <a:pt x="427" y="995"/>
                    <a:pt x="433" y="996"/>
                    <a:pt x="439" y="998"/>
                  </a:cubicBezTo>
                  <a:cubicBezTo>
                    <a:pt x="444" y="999"/>
                    <a:pt x="449" y="1003"/>
                    <a:pt x="453" y="1007"/>
                  </a:cubicBezTo>
                  <a:cubicBezTo>
                    <a:pt x="458" y="1012"/>
                    <a:pt x="461" y="1017"/>
                    <a:pt x="463" y="1024"/>
                  </a:cubicBezTo>
                  <a:cubicBezTo>
                    <a:pt x="466" y="1031"/>
                    <a:pt x="467" y="1040"/>
                    <a:pt x="467" y="1050"/>
                  </a:cubicBezTo>
                  <a:lnTo>
                    <a:pt x="467" y="1056"/>
                  </a:lnTo>
                  <a:close/>
                  <a:moveTo>
                    <a:pt x="535" y="948"/>
                  </a:moveTo>
                  <a:cubicBezTo>
                    <a:pt x="563" y="948"/>
                    <a:pt x="563" y="948"/>
                    <a:pt x="563" y="948"/>
                  </a:cubicBezTo>
                  <a:cubicBezTo>
                    <a:pt x="563" y="918"/>
                    <a:pt x="563" y="918"/>
                    <a:pt x="563" y="918"/>
                  </a:cubicBezTo>
                  <a:cubicBezTo>
                    <a:pt x="535" y="918"/>
                    <a:pt x="535" y="918"/>
                    <a:pt x="535" y="918"/>
                  </a:cubicBezTo>
                  <a:lnTo>
                    <a:pt x="535" y="948"/>
                  </a:lnTo>
                  <a:close/>
                  <a:moveTo>
                    <a:pt x="536" y="1135"/>
                  </a:moveTo>
                  <a:cubicBezTo>
                    <a:pt x="562" y="1135"/>
                    <a:pt x="562" y="1135"/>
                    <a:pt x="562" y="1135"/>
                  </a:cubicBezTo>
                  <a:cubicBezTo>
                    <a:pt x="562" y="978"/>
                    <a:pt x="562" y="978"/>
                    <a:pt x="562" y="978"/>
                  </a:cubicBezTo>
                  <a:cubicBezTo>
                    <a:pt x="536" y="978"/>
                    <a:pt x="536" y="978"/>
                    <a:pt x="536" y="978"/>
                  </a:cubicBezTo>
                  <a:lnTo>
                    <a:pt x="536" y="1135"/>
                  </a:lnTo>
                  <a:close/>
                  <a:moveTo>
                    <a:pt x="608" y="1135"/>
                  </a:moveTo>
                  <a:cubicBezTo>
                    <a:pt x="634" y="1135"/>
                    <a:pt x="634" y="1135"/>
                    <a:pt x="634" y="1135"/>
                  </a:cubicBezTo>
                  <a:cubicBezTo>
                    <a:pt x="634" y="1042"/>
                    <a:pt x="634" y="1042"/>
                    <a:pt x="634" y="1042"/>
                  </a:cubicBezTo>
                  <a:cubicBezTo>
                    <a:pt x="634" y="1034"/>
                    <a:pt x="636" y="1027"/>
                    <a:pt x="638" y="1022"/>
                  </a:cubicBezTo>
                  <a:cubicBezTo>
                    <a:pt x="641" y="1017"/>
                    <a:pt x="645" y="1013"/>
                    <a:pt x="650" y="1008"/>
                  </a:cubicBezTo>
                  <a:cubicBezTo>
                    <a:pt x="655" y="1004"/>
                    <a:pt x="660" y="1001"/>
                    <a:pt x="666" y="999"/>
                  </a:cubicBezTo>
                  <a:cubicBezTo>
                    <a:pt x="671" y="997"/>
                    <a:pt x="677" y="996"/>
                    <a:pt x="683" y="996"/>
                  </a:cubicBezTo>
                  <a:cubicBezTo>
                    <a:pt x="694" y="996"/>
                    <a:pt x="702" y="999"/>
                    <a:pt x="707" y="1004"/>
                  </a:cubicBezTo>
                  <a:cubicBezTo>
                    <a:pt x="713" y="1010"/>
                    <a:pt x="715" y="1021"/>
                    <a:pt x="715" y="1035"/>
                  </a:cubicBezTo>
                  <a:cubicBezTo>
                    <a:pt x="715" y="1135"/>
                    <a:pt x="715" y="1135"/>
                    <a:pt x="715" y="1135"/>
                  </a:cubicBezTo>
                  <a:cubicBezTo>
                    <a:pt x="742" y="1135"/>
                    <a:pt x="742" y="1135"/>
                    <a:pt x="742" y="1135"/>
                  </a:cubicBezTo>
                  <a:cubicBezTo>
                    <a:pt x="742" y="1030"/>
                    <a:pt x="742" y="1030"/>
                    <a:pt x="742" y="1030"/>
                  </a:cubicBezTo>
                  <a:cubicBezTo>
                    <a:pt x="742" y="1011"/>
                    <a:pt x="737" y="997"/>
                    <a:pt x="729" y="987"/>
                  </a:cubicBezTo>
                  <a:cubicBezTo>
                    <a:pt x="720" y="978"/>
                    <a:pt x="707" y="973"/>
                    <a:pt x="689" y="973"/>
                  </a:cubicBezTo>
                  <a:cubicBezTo>
                    <a:pt x="679" y="973"/>
                    <a:pt x="669" y="975"/>
                    <a:pt x="660" y="979"/>
                  </a:cubicBezTo>
                  <a:cubicBezTo>
                    <a:pt x="650" y="984"/>
                    <a:pt x="642" y="991"/>
                    <a:pt x="634" y="1002"/>
                  </a:cubicBezTo>
                  <a:cubicBezTo>
                    <a:pt x="634" y="978"/>
                    <a:pt x="634" y="978"/>
                    <a:pt x="634" y="978"/>
                  </a:cubicBezTo>
                  <a:cubicBezTo>
                    <a:pt x="608" y="978"/>
                    <a:pt x="608" y="978"/>
                    <a:pt x="608" y="978"/>
                  </a:cubicBezTo>
                  <a:lnTo>
                    <a:pt x="608" y="1135"/>
                  </a:lnTo>
                  <a:close/>
                  <a:moveTo>
                    <a:pt x="890" y="1091"/>
                  </a:moveTo>
                  <a:cubicBezTo>
                    <a:pt x="887" y="1099"/>
                    <a:pt x="883" y="1106"/>
                    <a:pt x="877" y="1111"/>
                  </a:cubicBezTo>
                  <a:cubicBezTo>
                    <a:pt x="871" y="1116"/>
                    <a:pt x="862" y="1118"/>
                    <a:pt x="848" y="1118"/>
                  </a:cubicBezTo>
                  <a:cubicBezTo>
                    <a:pt x="841" y="1118"/>
                    <a:pt x="834" y="1117"/>
                    <a:pt x="828" y="1114"/>
                  </a:cubicBezTo>
                  <a:cubicBezTo>
                    <a:pt x="822" y="1111"/>
                    <a:pt x="817" y="1107"/>
                    <a:pt x="813" y="1102"/>
                  </a:cubicBezTo>
                  <a:cubicBezTo>
                    <a:pt x="809" y="1097"/>
                    <a:pt x="806" y="1092"/>
                    <a:pt x="804" y="1085"/>
                  </a:cubicBezTo>
                  <a:cubicBezTo>
                    <a:pt x="802" y="1078"/>
                    <a:pt x="801" y="1071"/>
                    <a:pt x="801" y="1063"/>
                  </a:cubicBezTo>
                  <a:cubicBezTo>
                    <a:pt x="918" y="1063"/>
                    <a:pt x="918" y="1063"/>
                    <a:pt x="918" y="1063"/>
                  </a:cubicBezTo>
                  <a:cubicBezTo>
                    <a:pt x="918" y="1049"/>
                    <a:pt x="918" y="1049"/>
                    <a:pt x="918" y="1049"/>
                  </a:cubicBezTo>
                  <a:cubicBezTo>
                    <a:pt x="918" y="1038"/>
                    <a:pt x="916" y="1028"/>
                    <a:pt x="914" y="1019"/>
                  </a:cubicBezTo>
                  <a:cubicBezTo>
                    <a:pt x="911" y="1009"/>
                    <a:pt x="907" y="1001"/>
                    <a:pt x="901" y="994"/>
                  </a:cubicBezTo>
                  <a:cubicBezTo>
                    <a:pt x="896" y="988"/>
                    <a:pt x="888" y="982"/>
                    <a:pt x="880" y="979"/>
                  </a:cubicBezTo>
                  <a:cubicBezTo>
                    <a:pt x="871" y="975"/>
                    <a:pt x="861" y="973"/>
                    <a:pt x="848" y="973"/>
                  </a:cubicBezTo>
                  <a:cubicBezTo>
                    <a:pt x="838" y="973"/>
                    <a:pt x="828" y="975"/>
                    <a:pt x="819" y="978"/>
                  </a:cubicBezTo>
                  <a:cubicBezTo>
                    <a:pt x="810" y="982"/>
                    <a:pt x="802" y="988"/>
                    <a:pt x="795" y="995"/>
                  </a:cubicBezTo>
                  <a:cubicBezTo>
                    <a:pt x="788" y="1002"/>
                    <a:pt x="783" y="1011"/>
                    <a:pt x="780" y="1021"/>
                  </a:cubicBezTo>
                  <a:cubicBezTo>
                    <a:pt x="776" y="1032"/>
                    <a:pt x="774" y="1044"/>
                    <a:pt x="774" y="1057"/>
                  </a:cubicBezTo>
                  <a:cubicBezTo>
                    <a:pt x="774" y="1083"/>
                    <a:pt x="781" y="1103"/>
                    <a:pt x="793" y="1118"/>
                  </a:cubicBezTo>
                  <a:cubicBezTo>
                    <a:pt x="806" y="1132"/>
                    <a:pt x="824" y="1140"/>
                    <a:pt x="848" y="1140"/>
                  </a:cubicBezTo>
                  <a:cubicBezTo>
                    <a:pt x="869" y="1140"/>
                    <a:pt x="884" y="1135"/>
                    <a:pt x="895" y="1126"/>
                  </a:cubicBezTo>
                  <a:cubicBezTo>
                    <a:pt x="906" y="1118"/>
                    <a:pt x="913" y="1106"/>
                    <a:pt x="915" y="1091"/>
                  </a:cubicBezTo>
                  <a:lnTo>
                    <a:pt x="890" y="1091"/>
                  </a:lnTo>
                  <a:close/>
                  <a:moveTo>
                    <a:pt x="802" y="1043"/>
                  </a:moveTo>
                  <a:cubicBezTo>
                    <a:pt x="803" y="1027"/>
                    <a:pt x="808" y="1014"/>
                    <a:pt x="815" y="1006"/>
                  </a:cubicBezTo>
                  <a:cubicBezTo>
                    <a:pt x="823" y="997"/>
                    <a:pt x="834" y="993"/>
                    <a:pt x="848" y="993"/>
                  </a:cubicBezTo>
                  <a:cubicBezTo>
                    <a:pt x="856" y="993"/>
                    <a:pt x="862" y="994"/>
                    <a:pt x="868" y="997"/>
                  </a:cubicBezTo>
                  <a:cubicBezTo>
                    <a:pt x="873" y="999"/>
                    <a:pt x="878" y="1003"/>
                    <a:pt x="881" y="1007"/>
                  </a:cubicBezTo>
                  <a:cubicBezTo>
                    <a:pt x="885" y="1011"/>
                    <a:pt x="887" y="1016"/>
                    <a:pt x="889" y="1023"/>
                  </a:cubicBezTo>
                  <a:cubicBezTo>
                    <a:pt x="890" y="1029"/>
                    <a:pt x="891" y="1035"/>
                    <a:pt x="891" y="1043"/>
                  </a:cubicBezTo>
                  <a:lnTo>
                    <a:pt x="802" y="1043"/>
                  </a:lnTo>
                  <a:close/>
                  <a:moveTo>
                    <a:pt x="1062" y="1091"/>
                  </a:moveTo>
                  <a:cubicBezTo>
                    <a:pt x="1060" y="1099"/>
                    <a:pt x="1056" y="1106"/>
                    <a:pt x="1050" y="1111"/>
                  </a:cubicBezTo>
                  <a:cubicBezTo>
                    <a:pt x="1044" y="1116"/>
                    <a:pt x="1034" y="1118"/>
                    <a:pt x="1021" y="1118"/>
                  </a:cubicBezTo>
                  <a:cubicBezTo>
                    <a:pt x="1013" y="1118"/>
                    <a:pt x="1007" y="1117"/>
                    <a:pt x="1001" y="1114"/>
                  </a:cubicBezTo>
                  <a:cubicBezTo>
                    <a:pt x="995" y="1111"/>
                    <a:pt x="990" y="1107"/>
                    <a:pt x="986" y="1102"/>
                  </a:cubicBezTo>
                  <a:cubicBezTo>
                    <a:pt x="982" y="1097"/>
                    <a:pt x="979" y="1092"/>
                    <a:pt x="977" y="1085"/>
                  </a:cubicBezTo>
                  <a:cubicBezTo>
                    <a:pt x="975" y="1078"/>
                    <a:pt x="974" y="1071"/>
                    <a:pt x="974" y="1063"/>
                  </a:cubicBezTo>
                  <a:cubicBezTo>
                    <a:pt x="1090" y="1063"/>
                    <a:pt x="1090" y="1063"/>
                    <a:pt x="1090" y="1063"/>
                  </a:cubicBezTo>
                  <a:cubicBezTo>
                    <a:pt x="1090" y="1049"/>
                    <a:pt x="1090" y="1049"/>
                    <a:pt x="1090" y="1049"/>
                  </a:cubicBezTo>
                  <a:cubicBezTo>
                    <a:pt x="1090" y="1038"/>
                    <a:pt x="1089" y="1028"/>
                    <a:pt x="1086" y="1019"/>
                  </a:cubicBezTo>
                  <a:cubicBezTo>
                    <a:pt x="1083" y="1009"/>
                    <a:pt x="1079" y="1001"/>
                    <a:pt x="1074" y="994"/>
                  </a:cubicBezTo>
                  <a:cubicBezTo>
                    <a:pt x="1068" y="988"/>
                    <a:pt x="1061" y="982"/>
                    <a:pt x="1052" y="979"/>
                  </a:cubicBezTo>
                  <a:cubicBezTo>
                    <a:pt x="1044" y="975"/>
                    <a:pt x="1033" y="973"/>
                    <a:pt x="1021" y="973"/>
                  </a:cubicBezTo>
                  <a:cubicBezTo>
                    <a:pt x="1010" y="973"/>
                    <a:pt x="1000" y="975"/>
                    <a:pt x="991" y="978"/>
                  </a:cubicBezTo>
                  <a:cubicBezTo>
                    <a:pt x="982" y="982"/>
                    <a:pt x="974" y="988"/>
                    <a:pt x="968" y="995"/>
                  </a:cubicBezTo>
                  <a:cubicBezTo>
                    <a:pt x="961" y="1002"/>
                    <a:pt x="956" y="1011"/>
                    <a:pt x="952" y="1021"/>
                  </a:cubicBezTo>
                  <a:cubicBezTo>
                    <a:pt x="949" y="1032"/>
                    <a:pt x="947" y="1044"/>
                    <a:pt x="947" y="1057"/>
                  </a:cubicBezTo>
                  <a:cubicBezTo>
                    <a:pt x="947" y="1083"/>
                    <a:pt x="953" y="1103"/>
                    <a:pt x="966" y="1118"/>
                  </a:cubicBezTo>
                  <a:cubicBezTo>
                    <a:pt x="979" y="1132"/>
                    <a:pt x="997" y="1140"/>
                    <a:pt x="1021" y="1140"/>
                  </a:cubicBezTo>
                  <a:cubicBezTo>
                    <a:pt x="1041" y="1140"/>
                    <a:pt x="1057" y="1135"/>
                    <a:pt x="1068" y="1126"/>
                  </a:cubicBezTo>
                  <a:cubicBezTo>
                    <a:pt x="1078" y="1118"/>
                    <a:pt x="1085" y="1106"/>
                    <a:pt x="1088" y="1091"/>
                  </a:cubicBezTo>
                  <a:lnTo>
                    <a:pt x="1062" y="1091"/>
                  </a:lnTo>
                  <a:close/>
                  <a:moveTo>
                    <a:pt x="974" y="1043"/>
                  </a:moveTo>
                  <a:cubicBezTo>
                    <a:pt x="976" y="1027"/>
                    <a:pt x="980" y="1014"/>
                    <a:pt x="988" y="1006"/>
                  </a:cubicBezTo>
                  <a:cubicBezTo>
                    <a:pt x="996" y="997"/>
                    <a:pt x="1007" y="993"/>
                    <a:pt x="1021" y="993"/>
                  </a:cubicBezTo>
                  <a:cubicBezTo>
                    <a:pt x="1028" y="993"/>
                    <a:pt x="1035" y="994"/>
                    <a:pt x="1040" y="997"/>
                  </a:cubicBezTo>
                  <a:cubicBezTo>
                    <a:pt x="1046" y="999"/>
                    <a:pt x="1050" y="1003"/>
                    <a:pt x="1054" y="1007"/>
                  </a:cubicBezTo>
                  <a:cubicBezTo>
                    <a:pt x="1057" y="1011"/>
                    <a:pt x="1060" y="1016"/>
                    <a:pt x="1061" y="1023"/>
                  </a:cubicBezTo>
                  <a:cubicBezTo>
                    <a:pt x="1063" y="1029"/>
                    <a:pt x="1064" y="1035"/>
                    <a:pt x="1064" y="1043"/>
                  </a:cubicBezTo>
                  <a:lnTo>
                    <a:pt x="974" y="1043"/>
                  </a:lnTo>
                  <a:close/>
                  <a:moveTo>
                    <a:pt x="1127" y="1135"/>
                  </a:moveTo>
                  <a:cubicBezTo>
                    <a:pt x="1153" y="1135"/>
                    <a:pt x="1153" y="1135"/>
                    <a:pt x="1153" y="1135"/>
                  </a:cubicBezTo>
                  <a:cubicBezTo>
                    <a:pt x="1153" y="1041"/>
                    <a:pt x="1153" y="1041"/>
                    <a:pt x="1153" y="1041"/>
                  </a:cubicBezTo>
                  <a:cubicBezTo>
                    <a:pt x="1153" y="1035"/>
                    <a:pt x="1155" y="1029"/>
                    <a:pt x="1157" y="1024"/>
                  </a:cubicBezTo>
                  <a:cubicBezTo>
                    <a:pt x="1160" y="1019"/>
                    <a:pt x="1163" y="1014"/>
                    <a:pt x="1168" y="1010"/>
                  </a:cubicBezTo>
                  <a:cubicBezTo>
                    <a:pt x="1172" y="1006"/>
                    <a:pt x="1177" y="1003"/>
                    <a:pt x="1182" y="1002"/>
                  </a:cubicBezTo>
                  <a:cubicBezTo>
                    <a:pt x="1187" y="1000"/>
                    <a:pt x="1192" y="999"/>
                    <a:pt x="1197" y="999"/>
                  </a:cubicBezTo>
                  <a:cubicBezTo>
                    <a:pt x="1199" y="999"/>
                    <a:pt x="1202" y="999"/>
                    <a:pt x="1204" y="1000"/>
                  </a:cubicBezTo>
                  <a:cubicBezTo>
                    <a:pt x="1206" y="1000"/>
                    <a:pt x="1208" y="1000"/>
                    <a:pt x="1210" y="1001"/>
                  </a:cubicBezTo>
                  <a:cubicBezTo>
                    <a:pt x="1213" y="976"/>
                    <a:pt x="1213" y="976"/>
                    <a:pt x="1213" y="976"/>
                  </a:cubicBezTo>
                  <a:cubicBezTo>
                    <a:pt x="1209" y="975"/>
                    <a:pt x="1205" y="975"/>
                    <a:pt x="1199" y="975"/>
                  </a:cubicBezTo>
                  <a:cubicBezTo>
                    <a:pt x="1190" y="975"/>
                    <a:pt x="1182" y="977"/>
                    <a:pt x="1174" y="982"/>
                  </a:cubicBezTo>
                  <a:cubicBezTo>
                    <a:pt x="1166" y="987"/>
                    <a:pt x="1159" y="993"/>
                    <a:pt x="1153" y="1002"/>
                  </a:cubicBezTo>
                  <a:cubicBezTo>
                    <a:pt x="1153" y="978"/>
                    <a:pt x="1153" y="978"/>
                    <a:pt x="1153" y="978"/>
                  </a:cubicBezTo>
                  <a:cubicBezTo>
                    <a:pt x="1127" y="978"/>
                    <a:pt x="1127" y="978"/>
                    <a:pt x="1127" y="978"/>
                  </a:cubicBezTo>
                  <a:lnTo>
                    <a:pt x="1127" y="1135"/>
                  </a:lnTo>
                  <a:close/>
                  <a:moveTo>
                    <a:pt x="1237" y="948"/>
                  </a:moveTo>
                  <a:cubicBezTo>
                    <a:pt x="1266" y="948"/>
                    <a:pt x="1266" y="948"/>
                    <a:pt x="1266" y="948"/>
                  </a:cubicBezTo>
                  <a:cubicBezTo>
                    <a:pt x="1266" y="918"/>
                    <a:pt x="1266" y="918"/>
                    <a:pt x="1266" y="918"/>
                  </a:cubicBezTo>
                  <a:cubicBezTo>
                    <a:pt x="1237" y="918"/>
                    <a:pt x="1237" y="918"/>
                    <a:pt x="1237" y="918"/>
                  </a:cubicBezTo>
                  <a:lnTo>
                    <a:pt x="1237" y="948"/>
                  </a:lnTo>
                  <a:close/>
                  <a:moveTo>
                    <a:pt x="1238" y="1135"/>
                  </a:moveTo>
                  <a:cubicBezTo>
                    <a:pt x="1265" y="1135"/>
                    <a:pt x="1265" y="1135"/>
                    <a:pt x="1265" y="1135"/>
                  </a:cubicBezTo>
                  <a:cubicBezTo>
                    <a:pt x="1265" y="978"/>
                    <a:pt x="1265" y="978"/>
                    <a:pt x="1265" y="978"/>
                  </a:cubicBezTo>
                  <a:cubicBezTo>
                    <a:pt x="1238" y="978"/>
                    <a:pt x="1238" y="978"/>
                    <a:pt x="1238" y="978"/>
                  </a:cubicBezTo>
                  <a:lnTo>
                    <a:pt x="1238" y="1135"/>
                  </a:lnTo>
                  <a:close/>
                  <a:moveTo>
                    <a:pt x="1308" y="1135"/>
                  </a:moveTo>
                  <a:cubicBezTo>
                    <a:pt x="1334" y="1135"/>
                    <a:pt x="1334" y="1135"/>
                    <a:pt x="1334" y="1135"/>
                  </a:cubicBezTo>
                  <a:cubicBezTo>
                    <a:pt x="1334" y="1042"/>
                    <a:pt x="1334" y="1042"/>
                    <a:pt x="1334" y="1042"/>
                  </a:cubicBezTo>
                  <a:cubicBezTo>
                    <a:pt x="1334" y="1034"/>
                    <a:pt x="1336" y="1027"/>
                    <a:pt x="1338" y="1022"/>
                  </a:cubicBezTo>
                  <a:cubicBezTo>
                    <a:pt x="1341" y="1017"/>
                    <a:pt x="1345" y="1013"/>
                    <a:pt x="1350" y="1008"/>
                  </a:cubicBezTo>
                  <a:cubicBezTo>
                    <a:pt x="1354" y="1004"/>
                    <a:pt x="1360" y="1001"/>
                    <a:pt x="1365" y="999"/>
                  </a:cubicBezTo>
                  <a:cubicBezTo>
                    <a:pt x="1371" y="997"/>
                    <a:pt x="1377" y="996"/>
                    <a:pt x="1383" y="996"/>
                  </a:cubicBezTo>
                  <a:cubicBezTo>
                    <a:pt x="1394" y="996"/>
                    <a:pt x="1402" y="999"/>
                    <a:pt x="1407" y="1004"/>
                  </a:cubicBezTo>
                  <a:cubicBezTo>
                    <a:pt x="1412" y="1010"/>
                    <a:pt x="1415" y="1021"/>
                    <a:pt x="1415" y="1035"/>
                  </a:cubicBezTo>
                  <a:cubicBezTo>
                    <a:pt x="1415" y="1135"/>
                    <a:pt x="1415" y="1135"/>
                    <a:pt x="1415" y="1135"/>
                  </a:cubicBezTo>
                  <a:cubicBezTo>
                    <a:pt x="1442" y="1135"/>
                    <a:pt x="1442" y="1135"/>
                    <a:pt x="1442" y="1135"/>
                  </a:cubicBezTo>
                  <a:cubicBezTo>
                    <a:pt x="1442" y="1030"/>
                    <a:pt x="1442" y="1030"/>
                    <a:pt x="1442" y="1030"/>
                  </a:cubicBezTo>
                  <a:cubicBezTo>
                    <a:pt x="1442" y="1011"/>
                    <a:pt x="1437" y="997"/>
                    <a:pt x="1429" y="987"/>
                  </a:cubicBezTo>
                  <a:cubicBezTo>
                    <a:pt x="1420" y="978"/>
                    <a:pt x="1407" y="973"/>
                    <a:pt x="1389" y="973"/>
                  </a:cubicBezTo>
                  <a:cubicBezTo>
                    <a:pt x="1379" y="973"/>
                    <a:pt x="1369" y="975"/>
                    <a:pt x="1360" y="979"/>
                  </a:cubicBezTo>
                  <a:cubicBezTo>
                    <a:pt x="1350" y="984"/>
                    <a:pt x="1342" y="991"/>
                    <a:pt x="1334" y="1002"/>
                  </a:cubicBezTo>
                  <a:cubicBezTo>
                    <a:pt x="1334" y="978"/>
                    <a:pt x="1334" y="978"/>
                    <a:pt x="1334" y="978"/>
                  </a:cubicBezTo>
                  <a:cubicBezTo>
                    <a:pt x="1308" y="978"/>
                    <a:pt x="1308" y="978"/>
                    <a:pt x="1308" y="978"/>
                  </a:cubicBezTo>
                  <a:lnTo>
                    <a:pt x="1308" y="1135"/>
                  </a:lnTo>
                  <a:close/>
                  <a:moveTo>
                    <a:pt x="1481" y="1149"/>
                  </a:moveTo>
                  <a:cubicBezTo>
                    <a:pt x="1483" y="1166"/>
                    <a:pt x="1490" y="1179"/>
                    <a:pt x="1502" y="1186"/>
                  </a:cubicBezTo>
                  <a:cubicBezTo>
                    <a:pt x="1513" y="1193"/>
                    <a:pt x="1530" y="1197"/>
                    <a:pt x="1550" y="1197"/>
                  </a:cubicBezTo>
                  <a:cubicBezTo>
                    <a:pt x="1565" y="1197"/>
                    <a:pt x="1576" y="1195"/>
                    <a:pt x="1586" y="1191"/>
                  </a:cubicBezTo>
                  <a:cubicBezTo>
                    <a:pt x="1595" y="1187"/>
                    <a:pt x="1602" y="1181"/>
                    <a:pt x="1607" y="1173"/>
                  </a:cubicBezTo>
                  <a:cubicBezTo>
                    <a:pt x="1612" y="1166"/>
                    <a:pt x="1616" y="1157"/>
                    <a:pt x="1618" y="1146"/>
                  </a:cubicBezTo>
                  <a:cubicBezTo>
                    <a:pt x="1620" y="1135"/>
                    <a:pt x="1621" y="1123"/>
                    <a:pt x="1621" y="1109"/>
                  </a:cubicBezTo>
                  <a:cubicBezTo>
                    <a:pt x="1621" y="978"/>
                    <a:pt x="1621" y="978"/>
                    <a:pt x="1621" y="978"/>
                  </a:cubicBezTo>
                  <a:cubicBezTo>
                    <a:pt x="1594" y="978"/>
                    <a:pt x="1594" y="978"/>
                    <a:pt x="1594" y="978"/>
                  </a:cubicBezTo>
                  <a:cubicBezTo>
                    <a:pt x="1594" y="998"/>
                    <a:pt x="1594" y="998"/>
                    <a:pt x="1594" y="998"/>
                  </a:cubicBezTo>
                  <a:cubicBezTo>
                    <a:pt x="1587" y="988"/>
                    <a:pt x="1579" y="982"/>
                    <a:pt x="1571" y="978"/>
                  </a:cubicBezTo>
                  <a:cubicBezTo>
                    <a:pt x="1562" y="975"/>
                    <a:pt x="1554" y="973"/>
                    <a:pt x="1545" y="973"/>
                  </a:cubicBezTo>
                  <a:cubicBezTo>
                    <a:pt x="1534" y="973"/>
                    <a:pt x="1524" y="975"/>
                    <a:pt x="1516" y="979"/>
                  </a:cubicBezTo>
                  <a:cubicBezTo>
                    <a:pt x="1507" y="982"/>
                    <a:pt x="1500" y="988"/>
                    <a:pt x="1494" y="995"/>
                  </a:cubicBezTo>
                  <a:cubicBezTo>
                    <a:pt x="1488" y="1002"/>
                    <a:pt x="1483" y="1010"/>
                    <a:pt x="1480" y="1020"/>
                  </a:cubicBezTo>
                  <a:cubicBezTo>
                    <a:pt x="1477" y="1030"/>
                    <a:pt x="1475" y="1041"/>
                    <a:pt x="1475" y="1053"/>
                  </a:cubicBezTo>
                  <a:cubicBezTo>
                    <a:pt x="1475" y="1064"/>
                    <a:pt x="1476" y="1074"/>
                    <a:pt x="1479" y="1083"/>
                  </a:cubicBezTo>
                  <a:cubicBezTo>
                    <a:pt x="1482" y="1093"/>
                    <a:pt x="1486" y="1101"/>
                    <a:pt x="1491" y="1108"/>
                  </a:cubicBezTo>
                  <a:cubicBezTo>
                    <a:pt x="1497" y="1116"/>
                    <a:pt x="1504" y="1121"/>
                    <a:pt x="1512" y="1125"/>
                  </a:cubicBezTo>
                  <a:cubicBezTo>
                    <a:pt x="1521" y="1130"/>
                    <a:pt x="1530" y="1132"/>
                    <a:pt x="1542" y="1132"/>
                  </a:cubicBezTo>
                  <a:cubicBezTo>
                    <a:pt x="1553" y="1132"/>
                    <a:pt x="1563" y="1129"/>
                    <a:pt x="1572" y="1125"/>
                  </a:cubicBezTo>
                  <a:cubicBezTo>
                    <a:pt x="1581" y="1120"/>
                    <a:pt x="1588" y="1113"/>
                    <a:pt x="1594" y="1105"/>
                  </a:cubicBezTo>
                  <a:cubicBezTo>
                    <a:pt x="1594" y="1122"/>
                    <a:pt x="1594" y="1122"/>
                    <a:pt x="1594" y="1122"/>
                  </a:cubicBezTo>
                  <a:cubicBezTo>
                    <a:pt x="1594" y="1139"/>
                    <a:pt x="1591" y="1153"/>
                    <a:pt x="1585" y="1162"/>
                  </a:cubicBezTo>
                  <a:cubicBezTo>
                    <a:pt x="1578" y="1171"/>
                    <a:pt x="1567" y="1176"/>
                    <a:pt x="1550" y="1176"/>
                  </a:cubicBezTo>
                  <a:cubicBezTo>
                    <a:pt x="1536" y="1176"/>
                    <a:pt x="1526" y="1174"/>
                    <a:pt x="1520" y="1170"/>
                  </a:cubicBezTo>
                  <a:cubicBezTo>
                    <a:pt x="1514" y="1166"/>
                    <a:pt x="1509" y="1159"/>
                    <a:pt x="1507" y="1149"/>
                  </a:cubicBezTo>
                  <a:lnTo>
                    <a:pt x="1481" y="1149"/>
                  </a:lnTo>
                  <a:close/>
                  <a:moveTo>
                    <a:pt x="1595" y="1056"/>
                  </a:moveTo>
                  <a:cubicBezTo>
                    <a:pt x="1595" y="1065"/>
                    <a:pt x="1593" y="1073"/>
                    <a:pt x="1591" y="1079"/>
                  </a:cubicBezTo>
                  <a:cubicBezTo>
                    <a:pt x="1589" y="1086"/>
                    <a:pt x="1585" y="1092"/>
                    <a:pt x="1581" y="1096"/>
                  </a:cubicBezTo>
                  <a:cubicBezTo>
                    <a:pt x="1577" y="1101"/>
                    <a:pt x="1572" y="1104"/>
                    <a:pt x="1566" y="1106"/>
                  </a:cubicBezTo>
                  <a:cubicBezTo>
                    <a:pt x="1560" y="1109"/>
                    <a:pt x="1554" y="1110"/>
                    <a:pt x="1547" y="1110"/>
                  </a:cubicBezTo>
                  <a:cubicBezTo>
                    <a:pt x="1542" y="1110"/>
                    <a:pt x="1536" y="1109"/>
                    <a:pt x="1531" y="1107"/>
                  </a:cubicBezTo>
                  <a:cubicBezTo>
                    <a:pt x="1526" y="1105"/>
                    <a:pt x="1521" y="1101"/>
                    <a:pt x="1517" y="1097"/>
                  </a:cubicBezTo>
                  <a:cubicBezTo>
                    <a:pt x="1513" y="1093"/>
                    <a:pt x="1510" y="1087"/>
                    <a:pt x="1507" y="1079"/>
                  </a:cubicBezTo>
                  <a:cubicBezTo>
                    <a:pt x="1505" y="1072"/>
                    <a:pt x="1503" y="1063"/>
                    <a:pt x="1503" y="1053"/>
                  </a:cubicBezTo>
                  <a:cubicBezTo>
                    <a:pt x="1503" y="1042"/>
                    <a:pt x="1504" y="1033"/>
                    <a:pt x="1507" y="1026"/>
                  </a:cubicBezTo>
                  <a:cubicBezTo>
                    <a:pt x="1509" y="1019"/>
                    <a:pt x="1512" y="1013"/>
                    <a:pt x="1516" y="1008"/>
                  </a:cubicBezTo>
                  <a:cubicBezTo>
                    <a:pt x="1521" y="1003"/>
                    <a:pt x="1525" y="1000"/>
                    <a:pt x="1531" y="998"/>
                  </a:cubicBezTo>
                  <a:cubicBezTo>
                    <a:pt x="1537" y="996"/>
                    <a:pt x="1543" y="995"/>
                    <a:pt x="1549" y="995"/>
                  </a:cubicBezTo>
                  <a:cubicBezTo>
                    <a:pt x="1555" y="995"/>
                    <a:pt x="1561" y="996"/>
                    <a:pt x="1566" y="998"/>
                  </a:cubicBezTo>
                  <a:cubicBezTo>
                    <a:pt x="1572" y="999"/>
                    <a:pt x="1577" y="1003"/>
                    <a:pt x="1581" y="1007"/>
                  </a:cubicBezTo>
                  <a:cubicBezTo>
                    <a:pt x="1585" y="1012"/>
                    <a:pt x="1589" y="1017"/>
                    <a:pt x="1591" y="1024"/>
                  </a:cubicBezTo>
                  <a:cubicBezTo>
                    <a:pt x="1593" y="1031"/>
                    <a:pt x="1595" y="1040"/>
                    <a:pt x="1595" y="1050"/>
                  </a:cubicBezTo>
                  <a:lnTo>
                    <a:pt x="1595" y="105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de-DE" sz="1700"/>
            </a:p>
          </p:txBody>
        </p:sp>
      </p:grpSp>
    </p:spTree>
    <p:extLst>
      <p:ext uri="{BB962C8B-B14F-4D97-AF65-F5344CB8AC3E}">
        <p14:creationId xmlns:p14="http://schemas.microsoft.com/office/powerpoint/2010/main" val="67702329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83" r:id="rId6"/>
    <p:sldLayoutId id="2147483684" r:id="rId7"/>
    <p:sldLayoutId id="2147483685" r:id="rId8"/>
    <p:sldLayoutId id="2147483682" r:id="rId9"/>
    <p:sldLayoutId id="2147483680" r:id="rId10"/>
    <p:sldLayoutId id="2147483681" r:id="rId11"/>
    <p:sldLayoutId id="2147483691" r:id="rId12"/>
    <p:sldLayoutId id="2147483693" r:id="rId13"/>
  </p:sldLayoutIdLst>
  <p:timing>
    <p:tnLst>
      <p:par>
        <p:cTn id="1" dur="indefinite" restart="never" nodeType="tmRoot"/>
      </p:par>
    </p:tnLst>
  </p:timing>
  <p:hf hdr="0" dt="0"/>
  <p:txStyles>
    <p:titleStyle>
      <a:lvl1pPr algn="l" defTabSz="864017" rtl="0" eaLnBrk="1" latinLnBrk="0" hangingPunct="1">
        <a:lnSpc>
          <a:spcPts val="2300"/>
        </a:lnSpc>
        <a:spcBef>
          <a:spcPct val="0"/>
        </a:spcBef>
        <a:buNone/>
        <a:defRPr sz="2100" kern="1200">
          <a:solidFill>
            <a:srgbClr val="14639E"/>
          </a:solidFill>
          <a:latin typeface="Arial" pitchFamily="34" charset="0"/>
          <a:ea typeface="+mj-ea"/>
          <a:cs typeface="Arial" pitchFamily="34" charset="0"/>
        </a:defRPr>
      </a:lvl1pPr>
    </p:titleStyle>
    <p:bodyStyle>
      <a:lvl1pPr marL="0" indent="0" algn="l" defTabSz="864017" rtl="0" eaLnBrk="1" latinLnBrk="0" hangingPunct="1">
        <a:spcBef>
          <a:spcPts val="1400"/>
        </a:spcBef>
        <a:buFont typeface="Arial" pitchFamily="34" charset="0"/>
        <a:buNone/>
        <a:defRPr sz="1400" b="1" kern="1200">
          <a:solidFill>
            <a:schemeClr val="tx1"/>
          </a:solidFill>
          <a:latin typeface="Arial" pitchFamily="34" charset="0"/>
          <a:ea typeface="+mn-ea"/>
          <a:cs typeface="Arial" pitchFamily="34" charset="0"/>
        </a:defRPr>
      </a:lvl1pPr>
      <a:lvl2pPr marL="182563" indent="-182563" algn="l" defTabSz="864017" rtl="0" eaLnBrk="1" latinLnBrk="0" hangingPunct="1">
        <a:spcBef>
          <a:spcPts val="700"/>
        </a:spcBef>
        <a:buFont typeface="Arial" pitchFamily="34" charset="0"/>
        <a:buChar char="•"/>
        <a:defRPr sz="1400" kern="1200">
          <a:solidFill>
            <a:schemeClr val="tx1"/>
          </a:solidFill>
          <a:latin typeface="Arial" pitchFamily="34" charset="0"/>
          <a:ea typeface="+mn-ea"/>
          <a:cs typeface="Arial" pitchFamily="34" charset="0"/>
        </a:defRPr>
      </a:lvl2pPr>
      <a:lvl3pPr marL="358775" indent="-176213" algn="l" defTabSz="864017" rtl="0" eaLnBrk="1" latinLnBrk="0" hangingPunct="1">
        <a:spcBef>
          <a:spcPts val="700"/>
        </a:spcBef>
        <a:buFont typeface="Arial" pitchFamily="34" charset="0"/>
        <a:buChar char="–"/>
        <a:defRPr sz="1400" kern="1200">
          <a:solidFill>
            <a:schemeClr val="tx1"/>
          </a:solidFill>
          <a:latin typeface="Arial" pitchFamily="34" charset="0"/>
          <a:ea typeface="+mn-ea"/>
          <a:cs typeface="Arial" pitchFamily="34" charset="0"/>
        </a:defRPr>
      </a:lvl3pPr>
      <a:lvl4pPr marL="541338" indent="-182563" algn="l" defTabSz="864017" rtl="0" eaLnBrk="1" latinLnBrk="0" hangingPunct="1">
        <a:spcBef>
          <a:spcPts val="700"/>
        </a:spcBef>
        <a:buFont typeface="Arial" pitchFamily="34" charset="0"/>
        <a:buChar char="•"/>
        <a:defRPr sz="1400" kern="1200">
          <a:solidFill>
            <a:schemeClr val="tx1"/>
          </a:solidFill>
          <a:latin typeface="Arial" pitchFamily="34" charset="0"/>
          <a:ea typeface="+mn-ea"/>
          <a:cs typeface="Arial" pitchFamily="34" charset="0"/>
        </a:defRPr>
      </a:lvl4pPr>
      <a:lvl5pPr marL="715963" indent="-174625" algn="l" defTabSz="864017" rtl="0" eaLnBrk="1" latinLnBrk="0" hangingPunct="1">
        <a:spcBef>
          <a:spcPts val="700"/>
        </a:spcBef>
        <a:buFont typeface="Arial" pitchFamily="34" charset="0"/>
        <a:buChar char="–"/>
        <a:defRPr sz="1400" b="0" kern="1200">
          <a:solidFill>
            <a:schemeClr val="tx1"/>
          </a:solidFill>
          <a:latin typeface="Arial" pitchFamily="34" charset="0"/>
          <a:ea typeface="+mn-ea"/>
          <a:cs typeface="Arial" pitchFamily="34" charset="0"/>
        </a:defRPr>
      </a:lvl5pPr>
      <a:lvl6pPr marL="898525" indent="-182563" algn="l" defTabSz="864017" rtl="0" eaLnBrk="1" latinLnBrk="0" hangingPunct="1">
        <a:spcBef>
          <a:spcPts val="700"/>
        </a:spcBef>
        <a:buFont typeface="Arial" pitchFamily="34" charset="0"/>
        <a:buChar char="•"/>
        <a:defRPr sz="1400" kern="1200" baseline="0">
          <a:solidFill>
            <a:schemeClr val="tx1"/>
          </a:solidFill>
          <a:latin typeface="+mn-lt"/>
          <a:ea typeface="+mn-ea"/>
          <a:cs typeface="+mn-cs"/>
        </a:defRPr>
      </a:lvl6pPr>
      <a:lvl7pPr marL="1074738" indent="-176213" algn="l" defTabSz="864017" rtl="0" eaLnBrk="1" latinLnBrk="0" hangingPunct="1">
        <a:spcBef>
          <a:spcPts val="700"/>
        </a:spcBef>
        <a:buFont typeface="Arial" pitchFamily="34" charset="0"/>
        <a:buChar char="–"/>
        <a:defRPr sz="1400" kern="1200">
          <a:solidFill>
            <a:schemeClr val="tx1"/>
          </a:solidFill>
          <a:latin typeface="+mn-lt"/>
          <a:ea typeface="+mn-ea"/>
          <a:cs typeface="+mn-cs"/>
        </a:defRPr>
      </a:lvl7pPr>
      <a:lvl8pPr marL="1257300" indent="-182563" algn="l" defTabSz="864017" rtl="0" eaLnBrk="1" latinLnBrk="0" hangingPunct="1">
        <a:spcBef>
          <a:spcPts val="700"/>
        </a:spcBef>
        <a:buFont typeface="Arial" pitchFamily="34" charset="0"/>
        <a:buChar char="•"/>
        <a:defRPr sz="1400" kern="1200">
          <a:solidFill>
            <a:schemeClr val="tx1"/>
          </a:solidFill>
          <a:latin typeface="+mn-lt"/>
          <a:ea typeface="+mn-ea"/>
          <a:cs typeface="+mn-cs"/>
        </a:defRPr>
      </a:lvl8pPr>
      <a:lvl9pPr marL="1431925" indent="-174625" algn="l" defTabSz="864017" rtl="0" eaLnBrk="1" latinLnBrk="0" hangingPunct="1">
        <a:spcBef>
          <a:spcPts val="700"/>
        </a:spcBef>
        <a:buFont typeface="Arial" pitchFamily="34" charset="0"/>
        <a:buChar char="–"/>
        <a:defRPr sz="1400" kern="1200">
          <a:solidFill>
            <a:schemeClr val="tx1"/>
          </a:solidFill>
          <a:latin typeface="+mn-lt"/>
          <a:ea typeface="+mn-ea"/>
          <a:cs typeface="+mn-cs"/>
        </a:defRPr>
      </a:lvl9pPr>
    </p:bodyStyle>
    <p:otherStyle>
      <a:defPPr>
        <a:defRPr lang="de-DE"/>
      </a:defPPr>
      <a:lvl1pPr marL="0" algn="l" defTabSz="864017" rtl="0" eaLnBrk="1" latinLnBrk="0" hangingPunct="1">
        <a:defRPr sz="1700" kern="1200">
          <a:solidFill>
            <a:schemeClr val="tx1"/>
          </a:solidFill>
          <a:latin typeface="+mn-lt"/>
          <a:ea typeface="+mn-ea"/>
          <a:cs typeface="+mn-cs"/>
        </a:defRPr>
      </a:lvl1pPr>
      <a:lvl2pPr marL="432008" algn="l" defTabSz="864017" rtl="0" eaLnBrk="1" latinLnBrk="0" hangingPunct="1">
        <a:defRPr sz="1700" kern="1200">
          <a:solidFill>
            <a:schemeClr val="tx1"/>
          </a:solidFill>
          <a:latin typeface="+mn-lt"/>
          <a:ea typeface="+mn-ea"/>
          <a:cs typeface="+mn-cs"/>
        </a:defRPr>
      </a:lvl2pPr>
      <a:lvl3pPr marL="864017" algn="l" defTabSz="864017" rtl="0" eaLnBrk="1" latinLnBrk="0" hangingPunct="1">
        <a:defRPr sz="1700" kern="1200">
          <a:solidFill>
            <a:schemeClr val="tx1"/>
          </a:solidFill>
          <a:latin typeface="+mn-lt"/>
          <a:ea typeface="+mn-ea"/>
          <a:cs typeface="+mn-cs"/>
        </a:defRPr>
      </a:lvl3pPr>
      <a:lvl4pPr marL="1296025" algn="l" defTabSz="864017" rtl="0" eaLnBrk="1" latinLnBrk="0" hangingPunct="1">
        <a:defRPr sz="1700" kern="1200">
          <a:solidFill>
            <a:schemeClr val="tx1"/>
          </a:solidFill>
          <a:latin typeface="+mn-lt"/>
          <a:ea typeface="+mn-ea"/>
          <a:cs typeface="+mn-cs"/>
        </a:defRPr>
      </a:lvl4pPr>
      <a:lvl5pPr marL="1728033" algn="l" defTabSz="864017" rtl="0" eaLnBrk="1" latinLnBrk="0" hangingPunct="1">
        <a:defRPr sz="1700" kern="1200">
          <a:solidFill>
            <a:schemeClr val="tx1"/>
          </a:solidFill>
          <a:latin typeface="+mn-lt"/>
          <a:ea typeface="+mn-ea"/>
          <a:cs typeface="+mn-cs"/>
        </a:defRPr>
      </a:lvl5pPr>
      <a:lvl6pPr marL="2160041" algn="l" defTabSz="864017" rtl="0" eaLnBrk="1" latinLnBrk="0" hangingPunct="1">
        <a:defRPr sz="1700" kern="1200">
          <a:solidFill>
            <a:schemeClr val="tx1"/>
          </a:solidFill>
          <a:latin typeface="+mn-lt"/>
          <a:ea typeface="+mn-ea"/>
          <a:cs typeface="+mn-cs"/>
        </a:defRPr>
      </a:lvl6pPr>
      <a:lvl7pPr marL="2592050" algn="l" defTabSz="864017" rtl="0" eaLnBrk="1" latinLnBrk="0" hangingPunct="1">
        <a:defRPr sz="1700" kern="1200">
          <a:solidFill>
            <a:schemeClr val="tx1"/>
          </a:solidFill>
          <a:latin typeface="+mn-lt"/>
          <a:ea typeface="+mn-ea"/>
          <a:cs typeface="+mn-cs"/>
        </a:defRPr>
      </a:lvl7pPr>
      <a:lvl8pPr marL="3024058" algn="l" defTabSz="864017" rtl="0" eaLnBrk="1" latinLnBrk="0" hangingPunct="1">
        <a:defRPr sz="1700" kern="1200">
          <a:solidFill>
            <a:schemeClr val="tx1"/>
          </a:solidFill>
          <a:latin typeface="+mn-lt"/>
          <a:ea typeface="+mn-ea"/>
          <a:cs typeface="+mn-cs"/>
        </a:defRPr>
      </a:lvl8pPr>
      <a:lvl9pPr marL="3456066" algn="l" defTabSz="864017" rtl="0" eaLnBrk="1" latinLnBrk="0" hangingPunct="1">
        <a:defRPr sz="1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38" userDrawn="1">
          <p15:clr>
            <a:srgbClr val="F26B43"/>
          </p15:clr>
        </p15:guide>
        <p15:guide id="2" pos="2903" userDrawn="1">
          <p15:clr>
            <a:srgbClr val="F26B43"/>
          </p15:clr>
        </p15:guide>
        <p15:guide id="3" pos="2721" userDrawn="1">
          <p15:clr>
            <a:srgbClr val="F26B43"/>
          </p15:clr>
        </p15:guide>
        <p15:guide id="4" pos="363" userDrawn="1">
          <p15:clr>
            <a:srgbClr val="F26B43"/>
          </p15:clr>
        </p15:guide>
        <p15:guide id="5" pos="3719" userDrawn="1">
          <p15:clr>
            <a:srgbClr val="F26B43"/>
          </p15:clr>
        </p15:guide>
        <p15:guide id="6" pos="4354" userDrawn="1">
          <p15:clr>
            <a:srgbClr val="F26B43"/>
          </p15:clr>
        </p15:guide>
        <p15:guide id="7" pos="4536" userDrawn="1">
          <p15:clr>
            <a:srgbClr val="F26B43"/>
          </p15:clr>
        </p15:guide>
        <p15:guide id="8" pos="6894" userDrawn="1">
          <p15:clr>
            <a:srgbClr val="F26B43"/>
          </p15:clr>
        </p15:guide>
        <p15:guide id="9" orient="horz" pos="181" userDrawn="1">
          <p15:clr>
            <a:srgbClr val="F26B43"/>
          </p15:clr>
        </p15:guide>
        <p15:guide id="10" orient="horz" pos="363" userDrawn="1">
          <p15:clr>
            <a:srgbClr val="F26B43"/>
          </p15:clr>
        </p15:guide>
        <p15:guide id="11" orient="horz" pos="544" userDrawn="1">
          <p15:clr>
            <a:srgbClr val="F26B43"/>
          </p15:clr>
        </p15:guide>
        <p15:guide id="12" orient="horz" pos="726" userDrawn="1">
          <p15:clr>
            <a:srgbClr val="F26B43"/>
          </p15:clr>
        </p15:guide>
        <p15:guide id="13" orient="horz" pos="38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a:t>Anleitung </a:t>
            </a:r>
            <a:r>
              <a:rPr lang="de-DE" b="1" dirty="0" smtClean="0"/>
              <a:t>Vorlagenersteller</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1</a:t>
            </a:fld>
            <a:endParaRPr lang="de-DE" dirty="0"/>
          </a:p>
        </p:txBody>
      </p:sp>
      <p:sp>
        <p:nvSpPr>
          <p:cNvPr id="5" name="Textplatzhalter 4"/>
          <p:cNvSpPr>
            <a:spLocks noGrp="1"/>
          </p:cNvSpPr>
          <p:nvPr>
            <p:ph type="body" sz="quarter" idx="12"/>
          </p:nvPr>
        </p:nvSpPr>
        <p:spPr>
          <a:xfrm>
            <a:off x="575668" y="4572235"/>
            <a:ext cx="8209557" cy="360850"/>
          </a:xfrm>
        </p:spPr>
        <p:txBody>
          <a:bodyPr/>
          <a:lstStyle/>
          <a:p>
            <a:r>
              <a:rPr lang="de-DE" dirty="0" smtClean="0"/>
              <a:t>Sascha Günther</a:t>
            </a:r>
            <a:r>
              <a:rPr lang="de-DE" dirty="0"/>
              <a:t> , </a:t>
            </a:r>
            <a:r>
              <a:rPr lang="de-DE" dirty="0" smtClean="0"/>
              <a:t>Stollberg, Oktober 2020</a:t>
            </a:r>
            <a:endParaRPr lang="de-DE" dirty="0"/>
          </a:p>
        </p:txBody>
      </p:sp>
      <p:sp>
        <p:nvSpPr>
          <p:cNvPr id="10" name="Rechteck 9"/>
          <p:cNvSpPr/>
          <p:nvPr/>
        </p:nvSpPr>
        <p:spPr>
          <a:xfrm>
            <a:off x="-396" y="-1116397"/>
            <a:ext cx="11520884" cy="1008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spcBef>
                <a:spcPts val="600"/>
              </a:spcBef>
            </a:pPr>
            <a:r>
              <a:rPr lang="de-DE" sz="1200" b="1" dirty="0" smtClean="0">
                <a:solidFill>
                  <a:schemeClr val="bg1"/>
                </a:solidFill>
              </a:rPr>
              <a:t>Hinweis</a:t>
            </a:r>
          </a:p>
          <a:p>
            <a:pPr>
              <a:spcBef>
                <a:spcPts val="600"/>
              </a:spcBef>
            </a:pPr>
            <a:r>
              <a:rPr lang="de-DE" sz="1000" dirty="0">
                <a:solidFill>
                  <a:schemeClr val="bg1"/>
                </a:solidFill>
              </a:rPr>
              <a:t>Um die </a:t>
            </a:r>
            <a:r>
              <a:rPr lang="de-DE" sz="1000" dirty="0" smtClean="0">
                <a:solidFill>
                  <a:schemeClr val="bg1"/>
                </a:solidFill>
              </a:rPr>
              <a:t>Gestaltungsmöglichkeiten </a:t>
            </a:r>
            <a:r>
              <a:rPr lang="de-DE" sz="1000" dirty="0">
                <a:solidFill>
                  <a:schemeClr val="bg1"/>
                </a:solidFill>
              </a:rPr>
              <a:t>bei der Arbeit mit unseren </a:t>
            </a:r>
            <a:r>
              <a:rPr lang="de-DE" sz="1000" dirty="0" smtClean="0">
                <a:solidFill>
                  <a:schemeClr val="bg1"/>
                </a:solidFill>
              </a:rPr>
              <a:t>IAV-Präsentationsvorlagen </a:t>
            </a:r>
            <a:r>
              <a:rPr lang="de-DE" sz="1000" dirty="0">
                <a:solidFill>
                  <a:schemeClr val="bg1"/>
                </a:solidFill>
              </a:rPr>
              <a:t>optimal </a:t>
            </a:r>
            <a:r>
              <a:rPr lang="de-DE" sz="1000" dirty="0" smtClean="0">
                <a:solidFill>
                  <a:schemeClr val="bg1"/>
                </a:solidFill>
              </a:rPr>
              <a:t>auszuschöpfen </a:t>
            </a:r>
            <a:br>
              <a:rPr lang="de-DE" sz="1000" dirty="0" smtClean="0">
                <a:solidFill>
                  <a:schemeClr val="bg1"/>
                </a:solidFill>
              </a:rPr>
            </a:br>
            <a:r>
              <a:rPr lang="de-DE" sz="1000" dirty="0" smtClean="0">
                <a:solidFill>
                  <a:schemeClr val="bg1"/>
                </a:solidFill>
              </a:rPr>
              <a:t>und </a:t>
            </a:r>
            <a:r>
              <a:rPr lang="de-DE" sz="1000" dirty="0">
                <a:solidFill>
                  <a:schemeClr val="bg1"/>
                </a:solidFill>
              </a:rPr>
              <a:t>Designvorgaben einzuhalten, finden Sie im Intranet wichtige Gestaltungstipps und Beispielfolien</a:t>
            </a:r>
            <a:r>
              <a:rPr lang="de-DE" sz="1000" dirty="0" smtClean="0">
                <a:solidFill>
                  <a:schemeClr val="bg1"/>
                </a:solidFill>
              </a:rPr>
              <a:t>:</a:t>
            </a:r>
          </a:p>
          <a:p>
            <a:pPr>
              <a:spcBef>
                <a:spcPts val="600"/>
              </a:spcBef>
            </a:pPr>
            <a:r>
              <a:rPr lang="de-DE" sz="1000" b="1" dirty="0">
                <a:solidFill>
                  <a:schemeClr val="bg1"/>
                </a:solidFill>
              </a:rPr>
              <a:t>https://intranet.iavgroup.local/c-cm1/de/leistungen/powerpoint/gestaltungsregeln.html</a:t>
            </a:r>
          </a:p>
        </p:txBody>
      </p:sp>
    </p:spTree>
    <p:extLst>
      <p:ext uri="{BB962C8B-B14F-4D97-AF65-F5344CB8AC3E}">
        <p14:creationId xmlns:p14="http://schemas.microsoft.com/office/powerpoint/2010/main" val="1091005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 des Programmes</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2</a:t>
            </a:fld>
            <a:endParaRPr lang="de-DE" dirty="0"/>
          </a:p>
        </p:txBody>
      </p:sp>
      <p:pic>
        <p:nvPicPr>
          <p:cNvPr id="5" name="Grafik 4"/>
          <p:cNvPicPr>
            <a:picLocks noChangeAspect="1"/>
          </p:cNvPicPr>
          <p:nvPr/>
        </p:nvPicPr>
        <p:blipFill>
          <a:blip r:embed="rId2"/>
          <a:stretch>
            <a:fillRect/>
          </a:stretch>
        </p:blipFill>
        <p:spPr>
          <a:xfrm>
            <a:off x="7488436" y="661541"/>
            <a:ext cx="3589334" cy="5420975"/>
          </a:xfrm>
          <a:prstGeom prst="rect">
            <a:avLst/>
          </a:prstGeom>
        </p:spPr>
      </p:pic>
      <p:sp>
        <p:nvSpPr>
          <p:cNvPr id="6" name="Textfeld 5"/>
          <p:cNvSpPr txBox="1"/>
          <p:nvPr/>
        </p:nvSpPr>
        <p:spPr>
          <a:xfrm>
            <a:off x="431652" y="661541"/>
            <a:ext cx="6408712" cy="2462213"/>
          </a:xfrm>
          <a:prstGeom prst="rect">
            <a:avLst/>
          </a:prstGeom>
        </p:spPr>
        <p:txBody>
          <a:bodyPr vert="horz" wrap="square" lIns="0" tIns="0" rIns="0" bIns="0" rtlCol="0">
            <a:spAutoFit/>
          </a:bodyPr>
          <a:lstStyle/>
          <a:p>
            <a:pPr marL="285750" indent="-285750">
              <a:spcBef>
                <a:spcPts val="800"/>
              </a:spcBef>
              <a:buFont typeface="Arial" panose="020B0604020202020204" pitchFamily="34" charset="0"/>
              <a:buChar char="•"/>
            </a:pPr>
            <a:r>
              <a:rPr lang="de-DE" sz="1400" dirty="0" smtClean="0"/>
              <a:t>Liegen Anregungsdaten in einer bisher nicht bekannten Form vor (z.B. aufgrund von Zusammenarbeit mit neuen Kunden), können die </a:t>
            </a:r>
            <a:r>
              <a:rPr lang="de-DE" sz="1400" dirty="0" err="1" smtClean="0"/>
              <a:t>Scripte</a:t>
            </a:r>
            <a:r>
              <a:rPr lang="de-DE" sz="1400" dirty="0" smtClean="0"/>
              <a:t> welche die Daten umwandeln sollen, diese nicht mehr auslesen.</a:t>
            </a:r>
          </a:p>
          <a:p>
            <a:pPr marL="285750" indent="-285750">
              <a:spcBef>
                <a:spcPts val="800"/>
              </a:spcBef>
              <a:buFont typeface="Arial" panose="020B0604020202020204" pitchFamily="34" charset="0"/>
              <a:buChar char="•"/>
            </a:pPr>
            <a:r>
              <a:rPr lang="de-DE" sz="1400" dirty="0" smtClean="0"/>
              <a:t>Um dies zu verhindern erstellt der „Vorlagenersteller.py“ Textdateien, welche von den Programmen verwendet werden können, um sämtliche benötigten Daten auszulesen</a:t>
            </a:r>
          </a:p>
          <a:p>
            <a:pPr marL="285750" indent="-285750">
              <a:spcBef>
                <a:spcPts val="800"/>
              </a:spcBef>
              <a:buFont typeface="Arial" panose="020B0604020202020204" pitchFamily="34" charset="0"/>
              <a:buChar char="•"/>
            </a:pPr>
            <a:r>
              <a:rPr lang="de-DE" sz="1400" dirty="0" smtClean="0"/>
              <a:t>Diese Textdateien enthalten sämtliche relevanten Angaben, zum Auffinden der jeweiligen Daten innerhalb der auszulesenden Datei</a:t>
            </a:r>
          </a:p>
          <a:p>
            <a:pPr marL="285750" indent="-285750">
              <a:spcBef>
                <a:spcPts val="800"/>
              </a:spcBef>
              <a:buFont typeface="Arial" panose="020B0604020202020204" pitchFamily="34" charset="0"/>
              <a:buChar char="•"/>
            </a:pPr>
            <a:r>
              <a:rPr lang="de-DE" sz="1400" dirty="0" smtClean="0"/>
              <a:t>Dies ermöglicht es den Programmen, auch bei in neuer Form vorliegenden Daten, zu arbeiten</a:t>
            </a:r>
          </a:p>
        </p:txBody>
      </p:sp>
    </p:spTree>
    <p:extLst>
      <p:ext uri="{BB962C8B-B14F-4D97-AF65-F5344CB8AC3E}">
        <p14:creationId xmlns:p14="http://schemas.microsoft.com/office/powerpoint/2010/main" val="160852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Erste Schritte</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3</a:t>
            </a:fld>
            <a:endParaRPr lang="de-DE" dirty="0"/>
          </a:p>
        </p:txBody>
      </p:sp>
      <p:sp>
        <p:nvSpPr>
          <p:cNvPr id="5" name="Textfeld 4"/>
          <p:cNvSpPr txBox="1"/>
          <p:nvPr/>
        </p:nvSpPr>
        <p:spPr>
          <a:xfrm>
            <a:off x="575667" y="719807"/>
            <a:ext cx="8712969" cy="4575612"/>
          </a:xfrm>
          <a:prstGeom prst="rect">
            <a:avLst/>
          </a:prstGeom>
        </p:spPr>
        <p:txBody>
          <a:bodyPr vert="horz" wrap="square" lIns="0" tIns="0" rIns="0" bIns="0" rtlCol="0">
            <a:spAutoFit/>
          </a:bodyPr>
          <a:lstStyle/>
          <a:p>
            <a:pPr>
              <a:spcBef>
                <a:spcPts val="800"/>
              </a:spcBef>
            </a:pPr>
            <a:r>
              <a:rPr lang="de-DE" sz="1400" dirty="0" smtClean="0">
                <a:solidFill>
                  <a:srgbClr val="14639E"/>
                </a:solidFill>
              </a:rPr>
              <a:t>Für Excel Dateien</a:t>
            </a:r>
          </a:p>
          <a:p>
            <a:pPr marL="342900" indent="-342900">
              <a:spcBef>
                <a:spcPts val="800"/>
              </a:spcBef>
              <a:buAutoNum type="arabicPeriod"/>
            </a:pPr>
            <a:r>
              <a:rPr lang="de-DE" sz="1400" dirty="0" smtClean="0"/>
              <a:t>Excel Datei für welche eine Vorlage erstellt werden soll (idealerweise auf 2. Bildschirm) in Excel öffnen</a:t>
            </a:r>
          </a:p>
          <a:p>
            <a:pPr marL="342900" indent="-342900">
              <a:spcBef>
                <a:spcPts val="800"/>
              </a:spcBef>
              <a:buAutoNum type="arabicPeriod"/>
            </a:pPr>
            <a:r>
              <a:rPr lang="de-DE" sz="1400" dirty="0" smtClean="0"/>
              <a:t>Linken Zeigefinger vorsorglich auf </a:t>
            </a:r>
            <a:r>
              <a:rPr lang="de-DE" sz="1400" dirty="0" err="1" smtClean="0"/>
              <a:t>Escape</a:t>
            </a:r>
            <a:r>
              <a:rPr lang="de-DE" sz="1400" dirty="0" smtClean="0"/>
              <a:t>- Taste legen um später Meldungen von Excel wegklicken zu können</a:t>
            </a:r>
          </a:p>
          <a:p>
            <a:pPr marL="342900" indent="-342900">
              <a:spcBef>
                <a:spcPts val="800"/>
              </a:spcBef>
              <a:buAutoNum type="arabicPeriod"/>
            </a:pPr>
            <a:endParaRPr lang="de-DE" sz="1400" dirty="0"/>
          </a:p>
          <a:p>
            <a:pPr>
              <a:spcBef>
                <a:spcPts val="800"/>
              </a:spcBef>
            </a:pPr>
            <a:r>
              <a:rPr lang="de-DE" sz="1400" dirty="0" smtClean="0">
                <a:solidFill>
                  <a:srgbClr val="14639E"/>
                </a:solidFill>
              </a:rPr>
              <a:t>Für CSV Dateien</a:t>
            </a:r>
          </a:p>
          <a:p>
            <a:pPr marL="342900" indent="-342900">
              <a:spcBef>
                <a:spcPts val="800"/>
              </a:spcBef>
              <a:buAutoNum type="arabicPeriod"/>
            </a:pPr>
            <a:r>
              <a:rPr lang="de-DE" sz="1400" dirty="0" smtClean="0"/>
              <a:t>CSV </a:t>
            </a:r>
            <a:r>
              <a:rPr lang="de-DE" sz="1400" dirty="0"/>
              <a:t>Datei für welche eine Vorlage erstellt werden soll (idealerweise auf 2. Bildschirm) in Excel </a:t>
            </a:r>
            <a:r>
              <a:rPr lang="de-DE" sz="1400" dirty="0" smtClean="0"/>
              <a:t>öffnen</a:t>
            </a:r>
          </a:p>
          <a:p>
            <a:pPr marL="342900" indent="-342900">
              <a:spcBef>
                <a:spcPts val="800"/>
              </a:spcBef>
              <a:buAutoNum type="arabicPeriod"/>
            </a:pPr>
            <a:r>
              <a:rPr lang="de-DE" sz="1400" dirty="0" smtClean="0"/>
              <a:t>Markieren Sie die komplette erste Spalte </a:t>
            </a:r>
          </a:p>
          <a:p>
            <a:pPr marL="342900" indent="-342900">
              <a:spcBef>
                <a:spcPts val="800"/>
              </a:spcBef>
              <a:buAutoNum type="arabicPeriod"/>
            </a:pPr>
            <a:r>
              <a:rPr lang="de-DE" sz="1400" dirty="0" smtClean="0"/>
              <a:t>Wählen Sie im Reiter „Daten“ die Funktion „Text in Spalten“ und wählen Sie dort Komma als Trennzeichen um die Werte zu trennen</a:t>
            </a:r>
          </a:p>
          <a:p>
            <a:pPr>
              <a:spcBef>
                <a:spcPts val="800"/>
              </a:spcBef>
            </a:pPr>
            <a:r>
              <a:rPr lang="de-DE" sz="1400" dirty="0" smtClean="0"/>
              <a:t>Anmerkung: Das Auftrennen der Daten dient nur zum Erstellen der Vorlage. Sie müssen diesen Schritt nicht  	wiederholen wenn Sie später mit CSV Dateien arbeiten wollen. Es wird auch nicht empfohlen, die 	zur Erstellung der Vorlage in Excel geöffnete Datei, zu speichern.</a:t>
            </a:r>
          </a:p>
          <a:p>
            <a:pPr>
              <a:spcBef>
                <a:spcPts val="800"/>
              </a:spcBef>
            </a:pPr>
            <a:r>
              <a:rPr lang="de-DE" sz="1400" dirty="0" smtClean="0"/>
              <a:t>4. Finger auf </a:t>
            </a:r>
            <a:r>
              <a:rPr lang="de-DE" sz="1400" dirty="0" err="1" smtClean="0"/>
              <a:t>Esc</a:t>
            </a:r>
            <a:endParaRPr lang="de-DE" sz="1400" dirty="0"/>
          </a:p>
          <a:p>
            <a:pPr>
              <a:spcBef>
                <a:spcPts val="800"/>
              </a:spcBef>
            </a:pPr>
            <a:endParaRPr lang="de-DE" sz="1400" dirty="0" smtClean="0"/>
          </a:p>
          <a:p>
            <a:pPr>
              <a:spcBef>
                <a:spcPts val="800"/>
              </a:spcBef>
            </a:pPr>
            <a:endParaRPr lang="de-DE" sz="1400" dirty="0" smtClean="0"/>
          </a:p>
        </p:txBody>
      </p:sp>
    </p:spTree>
    <p:extLst>
      <p:ext uri="{BB962C8B-B14F-4D97-AF65-F5344CB8AC3E}">
        <p14:creationId xmlns:p14="http://schemas.microsoft.com/office/powerpoint/2010/main" val="203869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4</a:t>
            </a:fld>
            <a:endParaRPr lang="de-DE" dirty="0"/>
          </a:p>
        </p:txBody>
      </p:sp>
      <p:sp>
        <p:nvSpPr>
          <p:cNvPr id="6" name="Titel 1"/>
          <p:cNvSpPr txBox="1">
            <a:spLocks/>
          </p:cNvSpPr>
          <p:nvPr/>
        </p:nvSpPr>
        <p:spPr>
          <a:xfrm>
            <a:off x="576262" y="270339"/>
            <a:ext cx="4431632" cy="601579"/>
          </a:xfrm>
          <a:prstGeom prst="rect">
            <a:avLst/>
          </a:prstGeom>
        </p:spPr>
        <p:txBody>
          <a:bodyPr vert="horz" wrap="square" lIns="0" tIns="57600" rIns="0" bIns="0" rtlCol="0" anchor="t" anchorCtr="0">
            <a:normAutofit fontScale="97500"/>
          </a:bodyPr>
          <a:lstStyle>
            <a:lvl1pPr algn="l" defTabSz="864017" rtl="0" eaLnBrk="1" latinLnBrk="0" hangingPunct="1">
              <a:lnSpc>
                <a:spcPts val="2300"/>
              </a:lnSpc>
              <a:spcBef>
                <a:spcPct val="0"/>
              </a:spcBef>
              <a:buNone/>
              <a:defRPr sz="2100" kern="1200">
                <a:solidFill>
                  <a:srgbClr val="14639E"/>
                </a:solidFill>
                <a:latin typeface="Arial" pitchFamily="34" charset="0"/>
                <a:ea typeface="+mj-ea"/>
                <a:cs typeface="Arial" pitchFamily="34" charset="0"/>
              </a:defRPr>
            </a:lvl1pPr>
          </a:lstStyle>
          <a:p>
            <a:r>
              <a:rPr lang="de-DE" dirty="0" smtClean="0"/>
              <a:t>Einlesen der Kerndaten</a:t>
            </a:r>
            <a:endParaRPr lang="de-DE" dirty="0"/>
          </a:p>
        </p:txBody>
      </p:sp>
      <p:sp>
        <p:nvSpPr>
          <p:cNvPr id="7" name="Inhaltsplatzhalter 2"/>
          <p:cNvSpPr txBox="1">
            <a:spLocks/>
          </p:cNvSpPr>
          <p:nvPr/>
        </p:nvSpPr>
        <p:spPr>
          <a:xfrm>
            <a:off x="494731" y="1020757"/>
            <a:ext cx="7070557" cy="4791743"/>
          </a:xfrm>
          <a:prstGeom prst="rect">
            <a:avLst/>
          </a:prstGeom>
        </p:spPr>
        <p:txBody>
          <a:bodyPr>
            <a:normAutofit/>
          </a:bodyPr>
          <a:lstStyle>
            <a:lvl1pPr marL="0" indent="0" algn="l" defTabSz="864017" rtl="0" eaLnBrk="1" latinLnBrk="0" hangingPunct="1">
              <a:spcBef>
                <a:spcPts val="1400"/>
              </a:spcBef>
              <a:buFont typeface="Arial" pitchFamily="34" charset="0"/>
              <a:buNone/>
              <a:defRPr sz="1400" b="1" kern="1200">
                <a:solidFill>
                  <a:schemeClr val="tx1"/>
                </a:solidFill>
                <a:latin typeface="Arial" pitchFamily="34" charset="0"/>
                <a:ea typeface="+mn-ea"/>
                <a:cs typeface="Arial" pitchFamily="34" charset="0"/>
              </a:defRPr>
            </a:lvl1pPr>
            <a:lvl2pPr marL="182563" indent="-182563" algn="l" defTabSz="864017" rtl="0" eaLnBrk="1" latinLnBrk="0" hangingPunct="1">
              <a:spcBef>
                <a:spcPts val="700"/>
              </a:spcBef>
              <a:buFont typeface="Arial" pitchFamily="34" charset="0"/>
              <a:buChar char="•"/>
              <a:defRPr sz="1400" kern="1200">
                <a:solidFill>
                  <a:schemeClr val="tx1"/>
                </a:solidFill>
                <a:latin typeface="Arial" pitchFamily="34" charset="0"/>
                <a:ea typeface="+mn-ea"/>
                <a:cs typeface="Arial" pitchFamily="34" charset="0"/>
              </a:defRPr>
            </a:lvl2pPr>
            <a:lvl3pPr marL="358775" indent="-176213" algn="l" defTabSz="864017" rtl="0" eaLnBrk="1" latinLnBrk="0" hangingPunct="1">
              <a:spcBef>
                <a:spcPts val="700"/>
              </a:spcBef>
              <a:buFont typeface="Arial" pitchFamily="34" charset="0"/>
              <a:buChar char="–"/>
              <a:defRPr sz="1400" kern="1200">
                <a:solidFill>
                  <a:schemeClr val="tx1"/>
                </a:solidFill>
                <a:latin typeface="Arial" pitchFamily="34" charset="0"/>
                <a:ea typeface="+mn-ea"/>
                <a:cs typeface="Arial" pitchFamily="34" charset="0"/>
              </a:defRPr>
            </a:lvl3pPr>
            <a:lvl4pPr marL="541338" indent="-182563" algn="l" defTabSz="864017" rtl="0" eaLnBrk="1" latinLnBrk="0" hangingPunct="1">
              <a:spcBef>
                <a:spcPts val="700"/>
              </a:spcBef>
              <a:buFont typeface="Arial" pitchFamily="34" charset="0"/>
              <a:buChar char="•"/>
              <a:defRPr sz="1400" kern="1200">
                <a:solidFill>
                  <a:schemeClr val="tx1"/>
                </a:solidFill>
                <a:latin typeface="Arial" pitchFamily="34" charset="0"/>
                <a:ea typeface="+mn-ea"/>
                <a:cs typeface="Arial" pitchFamily="34" charset="0"/>
              </a:defRPr>
            </a:lvl4pPr>
            <a:lvl5pPr marL="715963" indent="-174625" algn="l" defTabSz="864017" rtl="0" eaLnBrk="1" latinLnBrk="0" hangingPunct="1">
              <a:spcBef>
                <a:spcPts val="700"/>
              </a:spcBef>
              <a:buFont typeface="Arial" pitchFamily="34" charset="0"/>
              <a:buChar char="–"/>
              <a:defRPr sz="1400" b="0" kern="1200">
                <a:solidFill>
                  <a:schemeClr val="tx1"/>
                </a:solidFill>
                <a:latin typeface="Arial" pitchFamily="34" charset="0"/>
                <a:ea typeface="+mn-ea"/>
                <a:cs typeface="Arial" pitchFamily="34" charset="0"/>
              </a:defRPr>
            </a:lvl5pPr>
            <a:lvl6pPr marL="898525" indent="-182563" algn="l" defTabSz="864017" rtl="0" eaLnBrk="1" latinLnBrk="0" hangingPunct="1">
              <a:spcBef>
                <a:spcPts val="700"/>
              </a:spcBef>
              <a:buFont typeface="Arial" pitchFamily="34" charset="0"/>
              <a:buChar char="•"/>
              <a:defRPr sz="1400" kern="1200" baseline="0">
                <a:solidFill>
                  <a:schemeClr val="tx1"/>
                </a:solidFill>
                <a:latin typeface="+mn-lt"/>
                <a:ea typeface="+mn-ea"/>
                <a:cs typeface="+mn-cs"/>
              </a:defRPr>
            </a:lvl6pPr>
            <a:lvl7pPr marL="1074738" indent="-176213" algn="l" defTabSz="864017" rtl="0" eaLnBrk="1" latinLnBrk="0" hangingPunct="1">
              <a:spcBef>
                <a:spcPts val="700"/>
              </a:spcBef>
              <a:buFont typeface="Arial" pitchFamily="34" charset="0"/>
              <a:buChar char="–"/>
              <a:defRPr sz="1400" kern="1200">
                <a:solidFill>
                  <a:schemeClr val="tx1"/>
                </a:solidFill>
                <a:latin typeface="+mn-lt"/>
                <a:ea typeface="+mn-ea"/>
                <a:cs typeface="+mn-cs"/>
              </a:defRPr>
            </a:lvl7pPr>
            <a:lvl8pPr marL="1257300" indent="-182563" algn="l" defTabSz="864017" rtl="0" eaLnBrk="1" latinLnBrk="0" hangingPunct="1">
              <a:spcBef>
                <a:spcPts val="700"/>
              </a:spcBef>
              <a:buFont typeface="Arial" pitchFamily="34" charset="0"/>
              <a:buChar char="•"/>
              <a:defRPr sz="1400" kern="1200">
                <a:solidFill>
                  <a:schemeClr val="tx1"/>
                </a:solidFill>
                <a:latin typeface="+mn-lt"/>
                <a:ea typeface="+mn-ea"/>
                <a:cs typeface="+mn-cs"/>
              </a:defRPr>
            </a:lvl8pPr>
            <a:lvl9pPr marL="1431925" indent="-174625" algn="l" defTabSz="864017" rtl="0" eaLnBrk="1" latinLnBrk="0" hangingPunct="1">
              <a:spcBef>
                <a:spcPts val="700"/>
              </a:spcBef>
              <a:buFont typeface="Arial" pitchFamily="34" charset="0"/>
              <a:buChar char="–"/>
              <a:defRPr sz="1400" kern="1200">
                <a:solidFill>
                  <a:schemeClr val="tx1"/>
                </a:solidFill>
                <a:latin typeface="+mn-lt"/>
                <a:ea typeface="+mn-ea"/>
                <a:cs typeface="+mn-cs"/>
              </a:defRPr>
            </a:lvl9pPr>
          </a:lstStyle>
          <a:p>
            <a:endParaRPr lang="de-DE" sz="2000" dirty="0" smtClean="0"/>
          </a:p>
          <a:p>
            <a:endParaRPr lang="de-DE" dirty="0"/>
          </a:p>
        </p:txBody>
      </p:sp>
      <p:sp>
        <p:nvSpPr>
          <p:cNvPr id="13" name="Textfeld 12"/>
          <p:cNvSpPr txBox="1"/>
          <p:nvPr/>
        </p:nvSpPr>
        <p:spPr>
          <a:xfrm>
            <a:off x="3638526" y="776012"/>
            <a:ext cx="6192688" cy="1815882"/>
          </a:xfrm>
          <a:prstGeom prst="rect">
            <a:avLst/>
          </a:prstGeom>
        </p:spPr>
        <p:txBody>
          <a:bodyPr vert="horz" wrap="square" lIns="0" tIns="0" rIns="0" bIns="0" rtlCol="0">
            <a:spAutoFit/>
          </a:bodyPr>
          <a:lstStyle/>
          <a:p>
            <a:pPr marL="285750" indent="-285750">
              <a:spcBef>
                <a:spcPts val="800"/>
              </a:spcBef>
              <a:buFont typeface="Arial" panose="020B0604020202020204" pitchFamily="34" charset="0"/>
              <a:buChar char="•"/>
            </a:pPr>
            <a:r>
              <a:rPr lang="de-DE" sz="1400" dirty="0" smtClean="0"/>
              <a:t>Hier wird angegeben an welcher Stelle in der Datei sich die jeweiligen Daten befinden</a:t>
            </a:r>
          </a:p>
          <a:p>
            <a:pPr marL="285750" indent="-285750">
              <a:spcBef>
                <a:spcPts val="800"/>
              </a:spcBef>
              <a:buFont typeface="Arial" panose="020B0604020202020204" pitchFamily="34" charset="0"/>
              <a:buChar char="•"/>
            </a:pPr>
            <a:r>
              <a:rPr lang="de-DE" sz="1400" dirty="0" smtClean="0"/>
              <a:t>Die Positionsdaten werden, nachdem Sie die entsprechende Zelle durch </a:t>
            </a:r>
            <a:r>
              <a:rPr lang="de-DE" sz="1400" dirty="0" err="1" smtClean="0"/>
              <a:t>drag</a:t>
            </a:r>
            <a:r>
              <a:rPr lang="de-DE" sz="1400" dirty="0" smtClean="0"/>
              <a:t> </a:t>
            </a:r>
            <a:r>
              <a:rPr lang="de-DE" sz="1400" dirty="0" err="1" smtClean="0"/>
              <a:t>and</a:t>
            </a:r>
            <a:r>
              <a:rPr lang="de-DE" sz="1400" dirty="0" smtClean="0"/>
              <a:t> </a:t>
            </a:r>
            <a:r>
              <a:rPr lang="de-DE" sz="1400" dirty="0" err="1" smtClean="0"/>
              <a:t>drop</a:t>
            </a:r>
            <a:r>
              <a:rPr lang="de-DE" sz="1400" dirty="0" smtClean="0"/>
              <a:t> aus Excel eingefügt haben, automatisch ausgelesen</a:t>
            </a:r>
          </a:p>
          <a:p>
            <a:pPr marL="285750" indent="-285750">
              <a:spcBef>
                <a:spcPts val="800"/>
              </a:spcBef>
              <a:buFont typeface="Arial" panose="020B0604020202020204" pitchFamily="34" charset="0"/>
              <a:buChar char="•"/>
            </a:pPr>
            <a:r>
              <a:rPr lang="de-DE" sz="1400" dirty="0" smtClean="0"/>
              <a:t>Es besteht ebenfalls die Möglichkeit die Werte ohne </a:t>
            </a:r>
            <a:r>
              <a:rPr lang="de-DE" sz="1400" dirty="0" err="1" smtClean="0"/>
              <a:t>drag</a:t>
            </a:r>
            <a:r>
              <a:rPr lang="de-DE" sz="1400" dirty="0" smtClean="0"/>
              <a:t> </a:t>
            </a:r>
            <a:r>
              <a:rPr lang="de-DE" sz="1400" dirty="0" err="1" smtClean="0"/>
              <a:t>and</a:t>
            </a:r>
            <a:r>
              <a:rPr lang="de-DE" sz="1400" dirty="0" smtClean="0"/>
              <a:t> </a:t>
            </a:r>
            <a:r>
              <a:rPr lang="de-DE" sz="1400" dirty="0" err="1" smtClean="0"/>
              <a:t>drop</a:t>
            </a:r>
            <a:r>
              <a:rPr lang="de-DE" sz="1400" dirty="0" smtClean="0"/>
              <a:t>, manuell in die entsprechenden Felder einzutragen</a:t>
            </a:r>
          </a:p>
          <a:p>
            <a:pPr>
              <a:spcBef>
                <a:spcPts val="800"/>
              </a:spcBef>
            </a:pPr>
            <a:endParaRPr lang="de-DE" sz="1400" dirty="0" smtClean="0"/>
          </a:p>
        </p:txBody>
      </p:sp>
      <p:pic>
        <p:nvPicPr>
          <p:cNvPr id="14" name="Grafik 13"/>
          <p:cNvPicPr>
            <a:picLocks noChangeAspect="1"/>
          </p:cNvPicPr>
          <p:nvPr/>
        </p:nvPicPr>
        <p:blipFill>
          <a:blip r:embed="rId2"/>
          <a:stretch>
            <a:fillRect/>
          </a:stretch>
        </p:blipFill>
        <p:spPr>
          <a:xfrm>
            <a:off x="431652" y="719807"/>
            <a:ext cx="3042544" cy="4630280"/>
          </a:xfrm>
          <a:prstGeom prst="rect">
            <a:avLst/>
          </a:prstGeom>
        </p:spPr>
      </p:pic>
      <p:pic>
        <p:nvPicPr>
          <p:cNvPr id="15" name="Grafik 14"/>
          <p:cNvPicPr>
            <a:picLocks noChangeAspect="1"/>
          </p:cNvPicPr>
          <p:nvPr/>
        </p:nvPicPr>
        <p:blipFill>
          <a:blip r:embed="rId3"/>
          <a:stretch>
            <a:fillRect/>
          </a:stretch>
        </p:blipFill>
        <p:spPr>
          <a:xfrm>
            <a:off x="9612223" y="2675640"/>
            <a:ext cx="1481066" cy="2642533"/>
          </a:xfrm>
          <a:prstGeom prst="rect">
            <a:avLst/>
          </a:prstGeom>
        </p:spPr>
      </p:pic>
      <p:sp>
        <p:nvSpPr>
          <p:cNvPr id="17" name="Textfeld 16"/>
          <p:cNvSpPr txBox="1"/>
          <p:nvPr/>
        </p:nvSpPr>
        <p:spPr>
          <a:xfrm>
            <a:off x="3568414" y="2372709"/>
            <a:ext cx="6800341" cy="430887"/>
          </a:xfrm>
          <a:prstGeom prst="rect">
            <a:avLst/>
          </a:prstGeom>
        </p:spPr>
        <p:txBody>
          <a:bodyPr vert="horz" wrap="square" lIns="0" tIns="0" rIns="0" bIns="0" rtlCol="0">
            <a:spAutoFit/>
          </a:bodyPr>
          <a:lstStyle/>
          <a:p>
            <a:pPr>
              <a:spcBef>
                <a:spcPts val="800"/>
              </a:spcBef>
            </a:pPr>
            <a:r>
              <a:rPr lang="de-DE" sz="1400" dirty="0" smtClean="0">
                <a:solidFill>
                  <a:srgbClr val="14639E"/>
                </a:solidFill>
              </a:rPr>
              <a:t>Beispiel</a:t>
            </a:r>
            <a:r>
              <a:rPr lang="de-DE" sz="1400" b="1" dirty="0" smtClean="0"/>
              <a:t>: </a:t>
            </a:r>
            <a:r>
              <a:rPr lang="de-DE" sz="1400" dirty="0" smtClean="0"/>
              <a:t>Die Datei für die Sie eine Vorlage erstellen möchten, hat in Spalte 2, Zeile 4, 	auf der Mappe „Lastpunkt1“ die Daten für die Anzahl der Zähne</a:t>
            </a:r>
          </a:p>
        </p:txBody>
      </p:sp>
      <p:sp>
        <p:nvSpPr>
          <p:cNvPr id="20" name="Textfeld 19"/>
          <p:cNvSpPr txBox="1"/>
          <p:nvPr/>
        </p:nvSpPr>
        <p:spPr>
          <a:xfrm>
            <a:off x="3659899" y="2900939"/>
            <a:ext cx="5453112" cy="1815882"/>
          </a:xfrm>
          <a:prstGeom prst="rect">
            <a:avLst/>
          </a:prstGeom>
        </p:spPr>
        <p:txBody>
          <a:bodyPr vert="horz" wrap="square" lIns="0" tIns="0" rIns="0" bIns="0" rtlCol="0">
            <a:spAutoFit/>
          </a:bodyPr>
          <a:lstStyle/>
          <a:p>
            <a:pPr marL="342900" indent="-342900">
              <a:spcBef>
                <a:spcPts val="800"/>
              </a:spcBef>
              <a:buAutoNum type="arabicPeriod"/>
            </a:pPr>
            <a:r>
              <a:rPr lang="de-DE" sz="1400" dirty="0" smtClean="0"/>
              <a:t>Klicken Sie auf die Zelle mit der Anzahl der Zähne</a:t>
            </a:r>
          </a:p>
          <a:p>
            <a:pPr marL="342900" indent="-342900">
              <a:spcBef>
                <a:spcPts val="800"/>
              </a:spcBef>
              <a:buAutoNum type="arabicPeriod"/>
            </a:pPr>
            <a:r>
              <a:rPr lang="de-DE" sz="1400" dirty="0" smtClean="0"/>
              <a:t>Ziehen Sie die Zelle per Drag </a:t>
            </a:r>
            <a:r>
              <a:rPr lang="de-DE" sz="1400" dirty="0" err="1" smtClean="0"/>
              <a:t>and</a:t>
            </a:r>
            <a:r>
              <a:rPr lang="de-DE" sz="1400" dirty="0" smtClean="0"/>
              <a:t> Drop in die entsprechende Dropbox</a:t>
            </a:r>
          </a:p>
          <a:p>
            <a:pPr marL="342900" indent="-342900">
              <a:spcBef>
                <a:spcPts val="800"/>
              </a:spcBef>
              <a:buAutoNum type="arabicPeriod"/>
            </a:pPr>
            <a:r>
              <a:rPr lang="de-DE" sz="1400" dirty="0" smtClean="0"/>
              <a:t>Drücken Sie die </a:t>
            </a:r>
            <a:r>
              <a:rPr lang="de-DE" sz="1400" dirty="0" err="1" smtClean="0"/>
              <a:t>Escape</a:t>
            </a:r>
            <a:r>
              <a:rPr lang="de-DE" sz="1400" dirty="0" smtClean="0"/>
              <a:t> – Taste um die Meldung von Excel zu schließen</a:t>
            </a:r>
          </a:p>
          <a:p>
            <a:pPr>
              <a:spcBef>
                <a:spcPts val="800"/>
              </a:spcBef>
            </a:pPr>
            <a:r>
              <a:rPr lang="de-DE" sz="1400" b="1" dirty="0" smtClean="0"/>
              <a:t>Tipp</a:t>
            </a:r>
            <a:r>
              <a:rPr lang="de-DE" sz="1400" dirty="0" smtClean="0"/>
              <a:t>: die Winkel Auflösung ist i.d.R. der zweite Eintrag in der         	Auflistung der Winkel</a:t>
            </a:r>
          </a:p>
        </p:txBody>
      </p:sp>
      <p:cxnSp>
        <p:nvCxnSpPr>
          <p:cNvPr id="22" name="Gerade Verbindung mit Pfeil 21"/>
          <p:cNvCxnSpPr/>
          <p:nvPr/>
        </p:nvCxnSpPr>
        <p:spPr>
          <a:xfrm>
            <a:off x="7994913" y="3019144"/>
            <a:ext cx="2445851" cy="32043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flipH="1" flipV="1">
            <a:off x="3183595" y="2038493"/>
            <a:ext cx="432359" cy="120159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3659899" y="4787830"/>
            <a:ext cx="5420654" cy="964367"/>
          </a:xfrm>
          <a:prstGeom prst="rect">
            <a:avLst/>
          </a:prstGeom>
        </p:spPr>
        <p:txBody>
          <a:bodyPr vert="horz" wrap="square" lIns="0" tIns="0" rIns="0" bIns="0" rtlCol="0">
            <a:spAutoFit/>
          </a:bodyPr>
          <a:lstStyle/>
          <a:p>
            <a:pPr>
              <a:spcBef>
                <a:spcPts val="800"/>
              </a:spcBef>
            </a:pPr>
            <a:r>
              <a:rPr lang="de-DE" sz="1400" dirty="0" smtClean="0">
                <a:solidFill>
                  <a:srgbClr val="14639E"/>
                </a:solidFill>
              </a:rPr>
              <a:t>Erweitertes Einlesen</a:t>
            </a:r>
          </a:p>
          <a:p>
            <a:pPr>
              <a:spcBef>
                <a:spcPts val="800"/>
              </a:spcBef>
            </a:pPr>
            <a:r>
              <a:rPr lang="de-DE" sz="1400" dirty="0" smtClean="0"/>
              <a:t>Befindet sich neben den auszulesenden Daten (z.B. Anzahl der Slices im unteren Bsp.) noch mehr Text in der ausgewählten Zelle, müssen Sie „erweitertes Einlesen“ wählen</a:t>
            </a:r>
          </a:p>
        </p:txBody>
      </p:sp>
      <p:cxnSp>
        <p:nvCxnSpPr>
          <p:cNvPr id="40" name="Gerade Verbindung mit Pfeil 39"/>
          <p:cNvCxnSpPr/>
          <p:nvPr/>
        </p:nvCxnSpPr>
        <p:spPr>
          <a:xfrm>
            <a:off x="8568556" y="4407883"/>
            <a:ext cx="1368152" cy="20035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738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Erweitertes Einlesen</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5</a:t>
            </a:fld>
            <a:endParaRPr lang="de-DE" dirty="0"/>
          </a:p>
        </p:txBody>
      </p:sp>
      <p:pic>
        <p:nvPicPr>
          <p:cNvPr id="5" name="Grafik 4"/>
          <p:cNvPicPr>
            <a:picLocks noChangeAspect="1"/>
          </p:cNvPicPr>
          <p:nvPr/>
        </p:nvPicPr>
        <p:blipFill>
          <a:blip r:embed="rId2"/>
          <a:stretch>
            <a:fillRect/>
          </a:stretch>
        </p:blipFill>
        <p:spPr>
          <a:xfrm>
            <a:off x="5616228" y="716344"/>
            <a:ext cx="5700843" cy="1447085"/>
          </a:xfrm>
          <a:prstGeom prst="rect">
            <a:avLst/>
          </a:prstGeom>
        </p:spPr>
      </p:pic>
      <p:sp>
        <p:nvSpPr>
          <p:cNvPr id="6" name="Rechteck 5"/>
          <p:cNvSpPr/>
          <p:nvPr/>
        </p:nvSpPr>
        <p:spPr>
          <a:xfrm>
            <a:off x="6264300" y="1295871"/>
            <a:ext cx="28803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400" b="1" dirty="0" smtClean="0">
              <a:solidFill>
                <a:schemeClr val="bg1"/>
              </a:solidFill>
            </a:endParaRPr>
          </a:p>
        </p:txBody>
      </p:sp>
      <p:sp>
        <p:nvSpPr>
          <p:cNvPr id="7" name="Rechteck 6"/>
          <p:cNvSpPr/>
          <p:nvPr/>
        </p:nvSpPr>
        <p:spPr>
          <a:xfrm>
            <a:off x="7344420" y="1079847"/>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p>
            <a:pPr algn="l"/>
            <a:endParaRPr lang="de-DE" sz="1400" b="1" dirty="0" smtClean="0">
              <a:solidFill>
                <a:schemeClr val="bg1"/>
              </a:solidFill>
            </a:endParaRPr>
          </a:p>
        </p:txBody>
      </p:sp>
      <p:sp>
        <p:nvSpPr>
          <p:cNvPr id="8" name="Textfeld 7"/>
          <p:cNvSpPr txBox="1"/>
          <p:nvPr/>
        </p:nvSpPr>
        <p:spPr>
          <a:xfrm>
            <a:off x="575667" y="716344"/>
            <a:ext cx="4608513" cy="1815882"/>
          </a:xfrm>
          <a:prstGeom prst="rect">
            <a:avLst/>
          </a:prstGeom>
        </p:spPr>
        <p:txBody>
          <a:bodyPr vert="horz" wrap="square" lIns="0" tIns="0" rIns="0" bIns="0" rtlCol="0">
            <a:spAutoFit/>
          </a:bodyPr>
          <a:lstStyle/>
          <a:p>
            <a:pPr>
              <a:spcBef>
                <a:spcPts val="800"/>
              </a:spcBef>
            </a:pPr>
            <a:r>
              <a:rPr lang="de-DE" sz="1400" dirty="0" smtClean="0">
                <a:solidFill>
                  <a:srgbClr val="14639E"/>
                </a:solidFill>
              </a:rPr>
              <a:t>Beispiel</a:t>
            </a:r>
          </a:p>
          <a:p>
            <a:pPr>
              <a:spcBef>
                <a:spcPts val="800"/>
              </a:spcBef>
            </a:pPr>
            <a:r>
              <a:rPr lang="de-DE" sz="1400" dirty="0" smtClean="0"/>
              <a:t>Die Daten für Ihre </a:t>
            </a:r>
            <a:r>
              <a:rPr lang="de-DE" sz="1400" dirty="0"/>
              <a:t>Slice Anzahl</a:t>
            </a:r>
            <a:r>
              <a:rPr lang="de-DE" sz="1400" dirty="0" smtClean="0"/>
              <a:t> (oder </a:t>
            </a:r>
            <a:r>
              <a:rPr lang="de-DE" sz="1400" dirty="0"/>
              <a:t>Lastpunkt</a:t>
            </a:r>
            <a:r>
              <a:rPr lang="de-DE" sz="1400" dirty="0" smtClean="0"/>
              <a:t>) müssen aus einer Zelle ausgelesen werden, die noch mehr Text als die gewünschten Daten enthält.</a:t>
            </a:r>
          </a:p>
          <a:p>
            <a:pPr marL="342900" indent="-342900">
              <a:spcBef>
                <a:spcPts val="800"/>
              </a:spcBef>
              <a:buAutoNum type="arabicPeriod"/>
            </a:pPr>
            <a:r>
              <a:rPr lang="de-DE" sz="1400" dirty="0" smtClean="0"/>
              <a:t>Ziehen Sie die Zelle wie gewohnt in die entsprechende Dropbox</a:t>
            </a:r>
          </a:p>
          <a:p>
            <a:pPr>
              <a:spcBef>
                <a:spcPts val="800"/>
              </a:spcBef>
            </a:pPr>
            <a:endParaRPr lang="de-DE" sz="1400" dirty="0" smtClean="0"/>
          </a:p>
        </p:txBody>
      </p:sp>
      <p:sp>
        <p:nvSpPr>
          <p:cNvPr id="9" name="Textfeld 8"/>
          <p:cNvSpPr txBox="1"/>
          <p:nvPr/>
        </p:nvSpPr>
        <p:spPr>
          <a:xfrm>
            <a:off x="575667" y="2228419"/>
            <a:ext cx="7056785" cy="4267835"/>
          </a:xfrm>
          <a:prstGeom prst="rect">
            <a:avLst/>
          </a:prstGeom>
        </p:spPr>
        <p:txBody>
          <a:bodyPr vert="horz" wrap="square" lIns="0" tIns="0" rIns="0" bIns="0" rtlCol="0">
            <a:spAutoFit/>
          </a:bodyPr>
          <a:lstStyle/>
          <a:p>
            <a:pPr marL="342900" indent="-342900">
              <a:spcBef>
                <a:spcPts val="800"/>
              </a:spcBef>
              <a:buAutoNum type="arabicPeriod" startAt="2"/>
            </a:pPr>
            <a:r>
              <a:rPr lang="de-DE" sz="1400" dirty="0" smtClean="0"/>
              <a:t>Drücken </a:t>
            </a:r>
            <a:r>
              <a:rPr lang="de-DE" sz="1400" dirty="0"/>
              <a:t>Sie den zu den jeweiligen Daten </a:t>
            </a:r>
            <a:r>
              <a:rPr lang="de-DE" sz="1400" dirty="0" smtClean="0"/>
              <a:t>gehörenden Button „erweitertes Einlesen“</a:t>
            </a:r>
          </a:p>
          <a:p>
            <a:pPr marL="342900" indent="-342900">
              <a:spcBef>
                <a:spcPts val="800"/>
              </a:spcBef>
              <a:buAutoNum type="arabicPeriod" startAt="2"/>
            </a:pPr>
            <a:r>
              <a:rPr lang="de-DE" sz="1400" dirty="0" smtClean="0"/>
              <a:t>Sie sehen oben den Inhalt der eingefügten Zelle</a:t>
            </a:r>
          </a:p>
          <a:p>
            <a:pPr marL="342900" indent="-342900">
              <a:spcBef>
                <a:spcPts val="800"/>
              </a:spcBef>
              <a:buAutoNum type="arabicPeriod" startAt="2"/>
            </a:pPr>
            <a:r>
              <a:rPr lang="de-DE" sz="1400" dirty="0" smtClean="0"/>
              <a:t>Geben Sie ein nach welchen Wert in der Zelle gesucht werden soll (wollen Sie also die </a:t>
            </a:r>
            <a:r>
              <a:rPr lang="de-DE" sz="1400" dirty="0" err="1" smtClean="0"/>
              <a:t>Slicezahl</a:t>
            </a:r>
            <a:r>
              <a:rPr lang="de-DE" sz="1400" dirty="0" smtClean="0"/>
              <a:t> auslesen, geben Sie „6“ an)</a:t>
            </a:r>
          </a:p>
          <a:p>
            <a:pPr marL="342900" indent="-342900">
              <a:spcBef>
                <a:spcPts val="800"/>
              </a:spcBef>
              <a:buAutoNum type="arabicPeriod" startAt="2"/>
            </a:pPr>
            <a:r>
              <a:rPr lang="de-DE" sz="1400" dirty="0" smtClean="0"/>
              <a:t>Drücken Sie „Prüfen“</a:t>
            </a:r>
          </a:p>
          <a:p>
            <a:pPr marL="342900" indent="-342900">
              <a:spcBef>
                <a:spcPts val="800"/>
              </a:spcBef>
              <a:buAutoNum type="arabicPeriod" startAt="2"/>
            </a:pPr>
            <a:r>
              <a:rPr lang="de-DE" sz="1400" dirty="0" smtClean="0"/>
              <a:t>Es erscheint eine Zeichenkette, welche dem Wert unmittelbar vorrangeht, sowie der Wert, welcher bei einer Probesuche mit dieser Zeichenkette gefunden wurde. Diese Zeichenkette wird später abgespeichert um den Nachfolgenden Wert auslesen zu können</a:t>
            </a:r>
          </a:p>
          <a:p>
            <a:pPr marL="342900" indent="-342900">
              <a:spcBef>
                <a:spcPts val="800"/>
              </a:spcBef>
              <a:buAutoNum type="arabicPeriod" startAt="2"/>
            </a:pPr>
            <a:r>
              <a:rPr lang="de-DE" sz="1400" dirty="0" smtClean="0"/>
              <a:t>Prüfen Sie ob der Wert den Sie auslesen wollten tatsächlich auf diese Zeichenkette folgt. Dies ist besonders wichtig wenn der gesuchte Wert mehrfach in der Zelle vorkommt</a:t>
            </a:r>
          </a:p>
          <a:p>
            <a:pPr marL="342900" indent="-342900">
              <a:spcBef>
                <a:spcPts val="800"/>
              </a:spcBef>
              <a:buAutoNum type="arabicPeriod" startAt="2"/>
            </a:pPr>
            <a:r>
              <a:rPr lang="de-DE" sz="1400" dirty="0" smtClean="0"/>
              <a:t>Sollte dies nicht der Fall sein, geben Sie selbst ein auf welche Zeichenkette der Wert folgt</a:t>
            </a:r>
          </a:p>
          <a:p>
            <a:pPr marL="342900" indent="-342900">
              <a:spcBef>
                <a:spcPts val="800"/>
              </a:spcBef>
              <a:buAutoNum type="arabicPeriod" startAt="2"/>
            </a:pPr>
            <a:r>
              <a:rPr lang="de-DE" sz="1400" dirty="0" smtClean="0"/>
              <a:t>Prüfen Sie erneut und drücken Sie abschließend auf „Weiter“</a:t>
            </a:r>
            <a:endParaRPr lang="de-DE" sz="1400" dirty="0"/>
          </a:p>
          <a:p>
            <a:pPr>
              <a:spcBef>
                <a:spcPts val="800"/>
              </a:spcBef>
            </a:pPr>
            <a:endParaRPr lang="de-DE" sz="1400" dirty="0" smtClean="0"/>
          </a:p>
        </p:txBody>
      </p:sp>
      <p:pic>
        <p:nvPicPr>
          <p:cNvPr id="14" name="Grafik 13"/>
          <p:cNvPicPr>
            <a:picLocks noChangeAspect="1"/>
          </p:cNvPicPr>
          <p:nvPr/>
        </p:nvPicPr>
        <p:blipFill>
          <a:blip r:embed="rId3"/>
          <a:stretch>
            <a:fillRect/>
          </a:stretch>
        </p:blipFill>
        <p:spPr>
          <a:xfrm>
            <a:off x="7992492" y="2238899"/>
            <a:ext cx="2808312" cy="4086346"/>
          </a:xfrm>
          <a:prstGeom prst="rect">
            <a:avLst/>
          </a:prstGeom>
        </p:spPr>
      </p:pic>
      <p:cxnSp>
        <p:nvCxnSpPr>
          <p:cNvPr id="16" name="Gerade Verbindung mit Pfeil 15"/>
          <p:cNvCxnSpPr/>
          <p:nvPr/>
        </p:nvCxnSpPr>
        <p:spPr>
          <a:xfrm>
            <a:off x="5112172" y="1403883"/>
            <a:ext cx="50405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8280524" y="4463126"/>
            <a:ext cx="720080" cy="138499"/>
          </a:xfrm>
          <a:prstGeom prst="rect">
            <a:avLst/>
          </a:prstGeom>
        </p:spPr>
        <p:txBody>
          <a:bodyPr vert="horz" wrap="square" lIns="0" tIns="0" rIns="0" bIns="0" rtlCol="0">
            <a:spAutoFit/>
          </a:bodyPr>
          <a:lstStyle/>
          <a:p>
            <a:pPr>
              <a:spcBef>
                <a:spcPts val="800"/>
              </a:spcBef>
            </a:pPr>
            <a:r>
              <a:rPr lang="de-DE" sz="900" dirty="0" smtClean="0">
                <a:solidFill>
                  <a:srgbClr val="14639E"/>
                </a:solidFill>
              </a:rPr>
              <a:t>Wert angeben</a:t>
            </a:r>
          </a:p>
        </p:txBody>
      </p:sp>
      <p:sp>
        <p:nvSpPr>
          <p:cNvPr id="19" name="Textfeld 18"/>
          <p:cNvSpPr txBox="1"/>
          <p:nvPr/>
        </p:nvSpPr>
        <p:spPr>
          <a:xfrm>
            <a:off x="9465407" y="4677800"/>
            <a:ext cx="1008112" cy="138499"/>
          </a:xfrm>
          <a:prstGeom prst="rect">
            <a:avLst/>
          </a:prstGeom>
        </p:spPr>
        <p:txBody>
          <a:bodyPr vert="horz" wrap="square" lIns="0" tIns="0" rIns="0" bIns="0" rtlCol="0">
            <a:spAutoFit/>
          </a:bodyPr>
          <a:lstStyle/>
          <a:p>
            <a:pPr>
              <a:spcBef>
                <a:spcPts val="800"/>
              </a:spcBef>
            </a:pPr>
            <a:r>
              <a:rPr lang="de-DE" sz="900" dirty="0" smtClean="0">
                <a:solidFill>
                  <a:srgbClr val="14639E"/>
                </a:solidFill>
              </a:rPr>
              <a:t>Auf Prüfen drücken</a:t>
            </a:r>
          </a:p>
        </p:txBody>
      </p:sp>
      <p:sp>
        <p:nvSpPr>
          <p:cNvPr id="20" name="Textfeld 19"/>
          <p:cNvSpPr txBox="1"/>
          <p:nvPr/>
        </p:nvSpPr>
        <p:spPr>
          <a:xfrm>
            <a:off x="10656788" y="4896271"/>
            <a:ext cx="720080" cy="276999"/>
          </a:xfrm>
          <a:prstGeom prst="rect">
            <a:avLst/>
          </a:prstGeom>
        </p:spPr>
        <p:txBody>
          <a:bodyPr vert="horz" wrap="square" lIns="0" tIns="0" rIns="0" bIns="0" rtlCol="0">
            <a:spAutoFit/>
          </a:bodyPr>
          <a:lstStyle/>
          <a:p>
            <a:pPr>
              <a:spcBef>
                <a:spcPts val="800"/>
              </a:spcBef>
            </a:pPr>
            <a:r>
              <a:rPr lang="de-DE" sz="900" dirty="0" smtClean="0">
                <a:solidFill>
                  <a:srgbClr val="14639E"/>
                </a:solidFill>
              </a:rPr>
              <a:t>Zeichenkette prüfen</a:t>
            </a:r>
          </a:p>
        </p:txBody>
      </p:sp>
      <p:sp>
        <p:nvSpPr>
          <p:cNvPr id="22" name="Textfeld 21"/>
          <p:cNvSpPr txBox="1"/>
          <p:nvPr/>
        </p:nvSpPr>
        <p:spPr>
          <a:xfrm>
            <a:off x="9456112" y="5915448"/>
            <a:ext cx="720080" cy="276999"/>
          </a:xfrm>
          <a:prstGeom prst="rect">
            <a:avLst/>
          </a:prstGeom>
        </p:spPr>
        <p:txBody>
          <a:bodyPr vert="horz" wrap="square" lIns="0" tIns="0" rIns="0" bIns="0" rtlCol="0">
            <a:spAutoFit/>
          </a:bodyPr>
          <a:lstStyle/>
          <a:p>
            <a:pPr>
              <a:spcBef>
                <a:spcPts val="800"/>
              </a:spcBef>
            </a:pPr>
            <a:r>
              <a:rPr lang="de-DE" sz="900" dirty="0" smtClean="0">
                <a:solidFill>
                  <a:srgbClr val="14639E"/>
                </a:solidFill>
              </a:rPr>
              <a:t>Mit „weiter“ bestätigen</a:t>
            </a:r>
          </a:p>
        </p:txBody>
      </p:sp>
      <p:cxnSp>
        <p:nvCxnSpPr>
          <p:cNvPr id="24" name="Gerade Verbindung mit Pfeil 23"/>
          <p:cNvCxnSpPr/>
          <p:nvPr/>
        </p:nvCxnSpPr>
        <p:spPr>
          <a:xfrm flipH="1">
            <a:off x="8280524" y="4610294"/>
            <a:ext cx="186125" cy="14471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flipH="1" flipV="1">
            <a:off x="9808615" y="5024192"/>
            <a:ext cx="704157" cy="105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p:nvCxnSpPr>
        <p:spPr>
          <a:xfrm>
            <a:off x="9000604" y="5112295"/>
            <a:ext cx="288032" cy="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36" name="Gerader Verbinder 35"/>
          <p:cNvCxnSpPr/>
          <p:nvPr/>
        </p:nvCxnSpPr>
        <p:spPr>
          <a:xfrm>
            <a:off x="8784580" y="2808039"/>
            <a:ext cx="288032" cy="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37" name="Gerade Verbindung mit Pfeil 36"/>
          <p:cNvCxnSpPr/>
          <p:nvPr/>
        </p:nvCxnSpPr>
        <p:spPr>
          <a:xfrm flipH="1" flipV="1">
            <a:off x="9144621" y="2904402"/>
            <a:ext cx="1728191" cy="183192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9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Einlesen Arbeitsdaten</a:t>
            </a:r>
            <a:endParaRPr lang="de-DE" dirty="0"/>
          </a:p>
        </p:txBody>
      </p:sp>
      <p:sp>
        <p:nvSpPr>
          <p:cNvPr id="3" name="Fußzeilenplatzhalter 2"/>
          <p:cNvSpPr>
            <a:spLocks noGrp="1"/>
          </p:cNvSpPr>
          <p:nvPr>
            <p:ph type="ftr" sz="quarter" idx="10"/>
          </p:nvPr>
        </p:nvSpPr>
        <p:spPr/>
        <p:txBody>
          <a:bodyPr/>
          <a:lstStyle/>
          <a:p>
            <a:r>
              <a:rPr lang="de-DE" dirty="0"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6</a:t>
            </a:fld>
            <a:endParaRPr lang="de-DE" dirty="0"/>
          </a:p>
        </p:txBody>
      </p:sp>
      <p:pic>
        <p:nvPicPr>
          <p:cNvPr id="5" name="Grafik 4"/>
          <p:cNvPicPr>
            <a:picLocks noChangeAspect="1"/>
          </p:cNvPicPr>
          <p:nvPr/>
        </p:nvPicPr>
        <p:blipFill>
          <a:blip r:embed="rId2"/>
          <a:stretch>
            <a:fillRect/>
          </a:stretch>
        </p:blipFill>
        <p:spPr>
          <a:xfrm>
            <a:off x="287637" y="795253"/>
            <a:ext cx="3117653" cy="3884994"/>
          </a:xfrm>
          <a:prstGeom prst="rect">
            <a:avLst/>
          </a:prstGeom>
        </p:spPr>
      </p:pic>
      <p:sp>
        <p:nvSpPr>
          <p:cNvPr id="6" name="Textfeld 5"/>
          <p:cNvSpPr txBox="1"/>
          <p:nvPr/>
        </p:nvSpPr>
        <p:spPr>
          <a:xfrm>
            <a:off x="3541996" y="688110"/>
            <a:ext cx="6984776" cy="1282402"/>
          </a:xfrm>
          <a:prstGeom prst="rect">
            <a:avLst/>
          </a:prstGeom>
        </p:spPr>
        <p:txBody>
          <a:bodyPr vert="horz" wrap="square" lIns="0" tIns="0" rIns="0" bIns="0" rtlCol="0">
            <a:spAutoFit/>
          </a:bodyPr>
          <a:lstStyle/>
          <a:p>
            <a:pPr>
              <a:spcBef>
                <a:spcPts val="800"/>
              </a:spcBef>
            </a:pPr>
            <a:r>
              <a:rPr lang="de-DE" sz="1400" dirty="0" smtClean="0"/>
              <a:t>Unter „Arbeitsdaten“ sind hier die Blöcke mit den Daten für die Kräfte und Moment genannt.</a:t>
            </a:r>
          </a:p>
          <a:p>
            <a:pPr>
              <a:spcBef>
                <a:spcPts val="800"/>
              </a:spcBef>
            </a:pPr>
            <a:r>
              <a:rPr lang="de-DE" sz="1400" b="1" dirty="0" smtClean="0"/>
              <a:t>Achtung: </a:t>
            </a:r>
            <a:r>
              <a:rPr lang="de-DE" sz="1400" dirty="0" smtClean="0"/>
              <a:t>Achten Sie darauf nur Daten  für die entsprechenden Kräfte/Momente anzugeben, </a:t>
            </a:r>
            <a:r>
              <a:rPr lang="de-DE" sz="1400" u="sng" dirty="0" smtClean="0"/>
              <a:t>keine Winkel oder andere mit aufgeführte Daten!</a:t>
            </a:r>
          </a:p>
          <a:p>
            <a:pPr>
              <a:spcBef>
                <a:spcPts val="800"/>
              </a:spcBef>
            </a:pPr>
            <a:endParaRPr lang="de-DE" sz="1400" dirty="0" smtClean="0"/>
          </a:p>
        </p:txBody>
      </p:sp>
      <p:sp>
        <p:nvSpPr>
          <p:cNvPr id="7" name="Textfeld 6"/>
          <p:cNvSpPr txBox="1"/>
          <p:nvPr/>
        </p:nvSpPr>
        <p:spPr>
          <a:xfrm>
            <a:off x="3527996" y="1738621"/>
            <a:ext cx="7056784" cy="1384995"/>
          </a:xfrm>
          <a:prstGeom prst="rect">
            <a:avLst/>
          </a:prstGeom>
        </p:spPr>
        <p:txBody>
          <a:bodyPr vert="horz" wrap="square" lIns="0" tIns="0" rIns="0" bIns="0" rtlCol="0">
            <a:spAutoFit/>
          </a:bodyPr>
          <a:lstStyle/>
          <a:p>
            <a:pPr>
              <a:spcBef>
                <a:spcPts val="800"/>
              </a:spcBef>
            </a:pPr>
            <a:r>
              <a:rPr lang="de-DE" sz="1400" dirty="0" smtClean="0">
                <a:solidFill>
                  <a:srgbClr val="14639E"/>
                </a:solidFill>
              </a:rPr>
              <a:t>Daten einfügen:</a:t>
            </a:r>
          </a:p>
          <a:p>
            <a:pPr>
              <a:spcBef>
                <a:spcPts val="800"/>
              </a:spcBef>
            </a:pPr>
            <a:r>
              <a:rPr lang="de-DE" sz="1400" dirty="0" smtClean="0"/>
              <a:t>Variante 1: kompletten Block markieren und per Drag </a:t>
            </a:r>
            <a:r>
              <a:rPr lang="de-DE" sz="1400" dirty="0" err="1" smtClean="0"/>
              <a:t>and</a:t>
            </a:r>
            <a:r>
              <a:rPr lang="de-DE" sz="1400" dirty="0" smtClean="0"/>
              <a:t> Drop einfügen</a:t>
            </a:r>
          </a:p>
          <a:p>
            <a:pPr>
              <a:spcBef>
                <a:spcPts val="800"/>
              </a:spcBef>
            </a:pPr>
            <a:r>
              <a:rPr lang="de-DE" sz="1400" dirty="0" smtClean="0"/>
              <a:t>Variante 2: Nur jeweils erste Zelle einfügen und Werte für Länge und Breite (wenn 	bekannt) von Hand korrigieren (oft am schnellsten)</a:t>
            </a:r>
          </a:p>
          <a:p>
            <a:pPr>
              <a:spcBef>
                <a:spcPts val="800"/>
              </a:spcBef>
            </a:pPr>
            <a:r>
              <a:rPr lang="de-DE" sz="1400" dirty="0" smtClean="0"/>
              <a:t>Variante 3: Alles komplett von Hand eintippen </a:t>
            </a:r>
          </a:p>
        </p:txBody>
      </p:sp>
      <p:sp>
        <p:nvSpPr>
          <p:cNvPr id="8" name="Textfeld 7"/>
          <p:cNvSpPr txBox="1"/>
          <p:nvPr/>
        </p:nvSpPr>
        <p:spPr>
          <a:xfrm>
            <a:off x="3527996" y="3168079"/>
            <a:ext cx="7128792" cy="2769989"/>
          </a:xfrm>
          <a:prstGeom prst="rect">
            <a:avLst/>
          </a:prstGeom>
        </p:spPr>
        <p:txBody>
          <a:bodyPr vert="horz" wrap="square" lIns="0" tIns="0" rIns="0" bIns="0" rtlCol="0">
            <a:spAutoFit/>
          </a:bodyPr>
          <a:lstStyle/>
          <a:p>
            <a:pPr>
              <a:spcBef>
                <a:spcPts val="800"/>
              </a:spcBef>
            </a:pPr>
            <a:r>
              <a:rPr lang="de-DE" sz="1400" dirty="0" smtClean="0">
                <a:solidFill>
                  <a:srgbClr val="14639E"/>
                </a:solidFill>
              </a:rPr>
              <a:t>Was wenn sich die Daten über mehrere Blöcke verstreuen?</a:t>
            </a:r>
          </a:p>
          <a:p>
            <a:pPr>
              <a:spcBef>
                <a:spcPts val="800"/>
              </a:spcBef>
            </a:pPr>
            <a:r>
              <a:rPr lang="de-DE" sz="1400" dirty="0" smtClean="0"/>
              <a:t>Sind ihre Daten für die Kräfte / Momente nicht durch einen Block zu beschreiben? (</a:t>
            </a:r>
            <a:r>
              <a:rPr lang="de-DE" sz="1400" dirty="0" err="1" smtClean="0"/>
              <a:t>z.B</a:t>
            </a:r>
            <a:r>
              <a:rPr lang="de-DE" sz="1400" dirty="0" smtClean="0"/>
              <a:t> wenn sich Daten der Kräfte für die jeweiligen Slices, auf verschiedenen Mappen befinden oder sich andere Daten zwischen den Blöcken befinden)</a:t>
            </a:r>
          </a:p>
          <a:p>
            <a:pPr marL="285750" indent="-285750">
              <a:spcBef>
                <a:spcPts val="800"/>
              </a:spcBef>
              <a:buFont typeface="Arial" panose="020B0604020202020204" pitchFamily="34" charset="0"/>
              <a:buChar char="•"/>
            </a:pPr>
            <a:r>
              <a:rPr lang="de-DE" sz="1400" dirty="0" smtClean="0"/>
              <a:t>Es können mehrere Blöcke je Kraft/ Moment eingelesen werden</a:t>
            </a:r>
          </a:p>
          <a:p>
            <a:pPr marL="285750" indent="-285750">
              <a:spcBef>
                <a:spcPts val="800"/>
              </a:spcBef>
              <a:buFont typeface="Arial" panose="020B0604020202020204" pitchFamily="34" charset="0"/>
              <a:buChar char="•"/>
            </a:pPr>
            <a:r>
              <a:rPr lang="de-DE" sz="1400" dirty="0" smtClean="0"/>
              <a:t>Dazu einfach in Variante Ihrer Wahl dien Daten einfügen</a:t>
            </a:r>
          </a:p>
          <a:p>
            <a:pPr marL="285750" indent="-285750">
              <a:spcBef>
                <a:spcPts val="800"/>
              </a:spcBef>
              <a:buFont typeface="Arial" panose="020B0604020202020204" pitchFamily="34" charset="0"/>
              <a:buChar char="•"/>
            </a:pPr>
            <a:r>
              <a:rPr lang="de-DE" sz="1400" dirty="0" smtClean="0"/>
              <a:t>In den Programmen welche die Daten verarbeiten, werden die Blöcke dann von links nach rechts aneinander gereiht</a:t>
            </a:r>
          </a:p>
          <a:p>
            <a:pPr>
              <a:spcBef>
                <a:spcPts val="800"/>
              </a:spcBef>
            </a:pPr>
            <a:r>
              <a:rPr lang="de-DE" sz="1400" dirty="0" smtClean="0">
                <a:solidFill>
                  <a:srgbClr val="14639E"/>
                </a:solidFill>
              </a:rPr>
              <a:t>Was wenn geforderte Daten (z.B. Biegemoment) nicht in Datei vorhanden sind?</a:t>
            </a:r>
          </a:p>
          <a:p>
            <a:pPr marL="285750" indent="-285750">
              <a:spcBef>
                <a:spcPts val="800"/>
              </a:spcBef>
              <a:buFont typeface="Arial" panose="020B0604020202020204" pitchFamily="34" charset="0"/>
              <a:buChar char="•"/>
            </a:pPr>
            <a:r>
              <a:rPr lang="de-DE" sz="1400" dirty="0" smtClean="0"/>
              <a:t>Einfach eine leere Zelle angeben</a:t>
            </a:r>
          </a:p>
        </p:txBody>
      </p:sp>
    </p:spTree>
    <p:extLst>
      <p:ext uri="{BB962C8B-B14F-4D97-AF65-F5344CB8AC3E}">
        <p14:creationId xmlns:p14="http://schemas.microsoft.com/office/powerpoint/2010/main" val="16354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2"/>
          </p:nvPr>
        </p:nvSpPr>
        <p:spPr>
          <a:xfrm>
            <a:off x="575669" y="3276091"/>
            <a:ext cx="3960000" cy="1797140"/>
          </a:xfrm>
        </p:spPr>
        <p:txBody>
          <a:bodyPr/>
          <a:lstStyle/>
          <a:p>
            <a:r>
              <a:rPr lang="de-DE" dirty="0" smtClean="0"/>
              <a:t>Sascha Günther</a:t>
            </a:r>
          </a:p>
          <a:p>
            <a:r>
              <a:rPr lang="de-DE" dirty="0" smtClean="0"/>
              <a:t>IAV GmbH</a:t>
            </a:r>
          </a:p>
          <a:p>
            <a:r>
              <a:rPr lang="de-DE" dirty="0" smtClean="0"/>
              <a:t>Auer Str. 54, 09366 Stollberg</a:t>
            </a:r>
            <a:br>
              <a:rPr lang="de-DE" dirty="0" smtClean="0"/>
            </a:br>
            <a:endParaRPr lang="de-DE" dirty="0"/>
          </a:p>
          <a:p>
            <a:r>
              <a:rPr lang="de-DE" dirty="0" smtClean="0"/>
              <a:t>sascha.guenther@iav.de</a:t>
            </a:r>
          </a:p>
          <a:p>
            <a:r>
              <a:rPr lang="de-DE" dirty="0" smtClean="0"/>
              <a:t>www.iav.com</a:t>
            </a:r>
            <a:endParaRPr lang="de-DE" dirty="0"/>
          </a:p>
        </p:txBody>
      </p:sp>
      <p:sp>
        <p:nvSpPr>
          <p:cNvPr id="3" name="Fußzeilenplatzhalter 2"/>
          <p:cNvSpPr>
            <a:spLocks noGrp="1"/>
          </p:cNvSpPr>
          <p:nvPr>
            <p:ph type="ftr" sz="quarter" idx="10"/>
          </p:nvPr>
        </p:nvSpPr>
        <p:spPr/>
        <p:txBody>
          <a:bodyPr/>
          <a:lstStyle/>
          <a:p>
            <a:r>
              <a:rPr lang="de-DE" smtClean="0"/>
              <a:t>IAV  10/2020  TS-X1  SG  Status: Entwurf</a:t>
            </a:r>
            <a:endParaRPr lang="de-DE" dirty="0"/>
          </a:p>
        </p:txBody>
      </p:sp>
      <p:sp>
        <p:nvSpPr>
          <p:cNvPr id="4" name="Foliennummernplatzhalter 3"/>
          <p:cNvSpPr>
            <a:spLocks noGrp="1"/>
          </p:cNvSpPr>
          <p:nvPr>
            <p:ph type="sldNum" sz="quarter" idx="11"/>
          </p:nvPr>
        </p:nvSpPr>
        <p:spPr/>
        <p:txBody>
          <a:bodyPr/>
          <a:lstStyle/>
          <a:p>
            <a:fld id="{DD6C52D8-AF7F-4297-9A35-2617B7FF1801}" type="slidenum">
              <a:rPr lang="de-DE" smtClean="0"/>
              <a:pPr/>
              <a:t>7</a:t>
            </a:fld>
            <a:endParaRPr lang="de-DE" dirty="0"/>
          </a:p>
        </p:txBody>
      </p:sp>
    </p:spTree>
    <p:extLst>
      <p:ext uri="{BB962C8B-B14F-4D97-AF65-F5344CB8AC3E}">
        <p14:creationId xmlns:p14="http://schemas.microsoft.com/office/powerpoint/2010/main" val="342534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IAV 16:9">
  <a:themeElements>
    <a:clrScheme name="IAV">
      <a:dk1>
        <a:sysClr val="windowText" lastClr="000000"/>
      </a:dk1>
      <a:lt1>
        <a:sysClr val="window" lastClr="FFFFFF"/>
      </a:lt1>
      <a:dk2>
        <a:srgbClr val="0C3868"/>
      </a:dk2>
      <a:lt2>
        <a:srgbClr val="FFFFFF"/>
      </a:lt2>
      <a:accent1>
        <a:srgbClr val="5DAEDB"/>
      </a:accent1>
      <a:accent2>
        <a:srgbClr val="009FCA"/>
      </a:accent2>
      <a:accent3>
        <a:srgbClr val="14639E"/>
      </a:accent3>
      <a:accent4>
        <a:srgbClr val="0C3868"/>
      </a:accent4>
      <a:accent5>
        <a:srgbClr val="E6962C"/>
      </a:accent5>
      <a:accent6>
        <a:srgbClr val="91C60E"/>
      </a:accent6>
      <a:hlink>
        <a:srgbClr val="E6962C"/>
      </a:hlink>
      <a:folHlink>
        <a:srgbClr val="E6962C"/>
      </a:folHlink>
    </a:clrScheme>
    <a:fontScheme name="IAV">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108000" tIns="72000" rIns="108000" bIns="108000" numCol="1" spcCol="0" rtlCol="0" fromWordArt="0" anchor="t" anchorCtr="0" forceAA="0" compatLnSpc="1">
        <a:prstTxWarp prst="textNoShape">
          <a:avLst/>
        </a:prstTxWarp>
        <a:noAutofit/>
      </a:bodyPr>
      <a:lstStyle>
        <a:defPPr algn="l">
          <a:defRPr sz="1400" b="1"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a:spcBef>
            <a:spcPts val="800"/>
          </a:spcBef>
          <a:defRPr sz="1400" dirty="0" smtClean="0"/>
        </a:defPPr>
      </a:lstStyle>
    </a:txDef>
  </a:objectDefaults>
  <a:extraClrSchemeLst/>
  <a:custClrLst>
    <a:custClr name="Primär: IAV Blau 1">
      <a:srgbClr val="5DAEDB"/>
    </a:custClr>
    <a:custClr name="Primär: IAV Blau 3">
      <a:srgbClr val="14639E"/>
    </a:custClr>
    <a:custClr name="Primär: IAV Blau 5">
      <a:srgbClr val="0C3868"/>
    </a:custClr>
    <a:custClr name="-">
      <a:srgbClr val="FFFFFF"/>
    </a:custClr>
    <a:custClr name="-">
      <a:srgbClr val="FFFFFF"/>
    </a:custClr>
    <a:custClr name="Akzent: Orange">
      <a:srgbClr val="E6962C"/>
    </a:custClr>
    <a:custClr name="Akzent: Grün">
      <a:srgbClr val="91C60E"/>
    </a:custClr>
    <a:custClr name="-">
      <a:srgbClr val="FFFFFF"/>
    </a:custClr>
    <a:custClr name="-">
      <a:srgbClr val="FFFFFF"/>
    </a:custClr>
    <a:custClr name="-">
      <a:srgbClr val="FFFFFF"/>
    </a:custClr>
    <a:custClr name="Sekundär: Ampelrot">
      <a:srgbClr val="CE0037"/>
    </a:custClr>
    <a:custClr name="Sekundär: Ampelgelb">
      <a:srgbClr val="FFC600"/>
    </a:custClr>
    <a:custClr name="Sekundär: Dunkelgrün">
      <a:srgbClr val="006747"/>
    </a:custClr>
    <a:custClr name="Sekundär: Violett">
      <a:srgbClr val="5F259F"/>
    </a:custClr>
    <a:custClr name="Sekundär: Himbeer">
      <a:srgbClr val="A20067"/>
    </a:custClr>
    <a:custClr name="-">
      <a:srgbClr val="FFFFFF"/>
    </a:custClr>
    <a:custClr name="-">
      <a:srgbClr val="FFFFFF"/>
    </a:custClr>
    <a:custClr name="-">
      <a:srgbClr val="FFFFFF"/>
    </a:custClr>
    <a:custClr name="-">
      <a:srgbClr val="FFFFFF"/>
    </a:custClr>
    <a:custClr name="-">
      <a:srgbClr val="FFFFFF"/>
    </a:custClr>
    <a:custClr name="-">
      <a:srgbClr val="FFFFFF"/>
    </a:custClr>
    <a:custClr name="-">
      <a:srgbClr val="FFFFFF"/>
    </a:custClr>
    <a:custClr name="-">
      <a:srgbClr val="FFFFFF"/>
    </a:custClr>
    <a:custClr name="-">
      <a:srgbClr val="FFFFFF"/>
    </a:custClr>
    <a:custClr name="-">
      <a:srgbClr val="FFFFFF"/>
    </a:custClr>
    <a:custClr name="-">
      <a:srgbClr val="FFFFFF"/>
    </a:custClr>
    <a:custClr name="-">
      <a:srgbClr val="FFFFFF"/>
    </a:custClr>
    <a:custClr name="-">
      <a:srgbClr val="FFFFFF"/>
    </a:custClr>
    <a:custClr name="-">
      <a:srgbClr val="FFFFFF"/>
    </a:custClr>
    <a:custClr name="-">
      <a:srgbClr val="FFFFFF"/>
    </a:custClr>
    <a:custClr name="Tertiär: 60 % Rot">
      <a:srgbClr val="F08590"/>
    </a:custClr>
    <a:custClr name="Tertiär: 60 % Gelb">
      <a:srgbClr val="FFE882"/>
    </a:custClr>
    <a:custClr name="Tertiär: 60 % Dunkelgrün">
      <a:srgbClr val="66A491"/>
    </a:custClr>
    <a:custClr name="Tertiär: 60 % Violett">
      <a:srgbClr val="9577B4"/>
    </a:custClr>
    <a:custClr name="Tertiär: 60 % Himbeer">
      <a:srgbClr val="CC7AA3"/>
    </a:custClr>
    <a:custClr name="Tertiär: 60 % Orange">
      <a:srgbClr val="FCC577"/>
    </a:custClr>
    <a:custClr name="Tertiär: 60 % Grün">
      <a:srgbClr val="C5D984"/>
    </a:custClr>
    <a:custClr name="-">
      <a:srgbClr val="FFFFFF"/>
    </a:custClr>
    <a:custClr name="-">
      <a:srgbClr val="FFFFFF"/>
    </a:custClr>
    <a:custClr name="-">
      <a:srgbClr val="FFFFFF"/>
    </a:custClr>
    <a:custClr name="Inaktiv: Grau">
      <a:srgbClr val="CCCCCC"/>
    </a:custClr>
  </a:custClrLst>
  <a:extLst>
    <a:ext uri="{05A4C25C-085E-4340-85A3-A5531E510DB2}">
      <thm15:themeFamily xmlns:thm15="http://schemas.microsoft.com/office/thememl/2012/main" name="Präsentation2" id="{4641955A-1A58-4255-A313-943CD3A04F7D}" vid="{FC9A6FDC-9D14-423A-B0C5-2B35F1311882}"/>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mpelrot">
      <a:srgbClr val="CE0037"/>
    </a:custClr>
    <a:custClr name="Ampelgelb">
      <a:srgbClr val="FFC600"/>
    </a:custClr>
    <a:custClr name="Dunkelgrün">
      <a:srgbClr val="006747"/>
    </a:custClr>
    <a:custClr name="Violett">
      <a:srgbClr val="5F259F"/>
    </a:custClr>
    <a:custClr name="Himbeer">
      <a:srgbClr val="A20067"/>
    </a:custClr>
    <a:custClr name="60% Orange">
      <a:srgbClr val="FCC577"/>
    </a:custClr>
    <a:custClr name="60% Grün">
      <a:srgbClr val="C5D984"/>
    </a:custClr>
    <a:custClr name="60% Dunkelgrün">
      <a:srgbClr val="66A491"/>
    </a:custClr>
    <a:custClr name="60% Gelb">
      <a:srgbClr val="FFE882"/>
    </a:custClr>
    <a:custClr name="60% Rot">
      <a:srgbClr val="F08590"/>
    </a:custClr>
    <a:custClr name="60% Violett">
      <a:srgbClr val="9577B4"/>
    </a:custClr>
    <a:custClr name="60% Himbeer">
      <a:srgbClr val="CC7AA3"/>
    </a:custClr>
    <a:custClr name="Grau">
      <a:srgbClr val="CCCCCC"/>
    </a:custClr>
  </a:custClr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mpelrot">
      <a:srgbClr val="CE0037"/>
    </a:custClr>
    <a:custClr name="Ampelgelb">
      <a:srgbClr val="FFC600"/>
    </a:custClr>
    <a:custClr name="Dunkelgrün">
      <a:srgbClr val="006747"/>
    </a:custClr>
    <a:custClr name="Violett">
      <a:srgbClr val="5F259F"/>
    </a:custClr>
    <a:custClr name="Himbeer">
      <a:srgbClr val="A20067"/>
    </a:custClr>
    <a:custClr name="60% Orange">
      <a:srgbClr val="FCC577"/>
    </a:custClr>
    <a:custClr name="60% Grün">
      <a:srgbClr val="C5D984"/>
    </a:custClr>
    <a:custClr name="60% Dunkelgrün">
      <a:srgbClr val="66A491"/>
    </a:custClr>
    <a:custClr name="60% Gelb">
      <a:srgbClr val="FFE882"/>
    </a:custClr>
    <a:custClr name="60% Rot">
      <a:srgbClr val="F08590"/>
    </a:custClr>
    <a:custClr name="60% Violett">
      <a:srgbClr val="9577B4"/>
    </a:custClr>
    <a:custClr name="60% Himbeer">
      <a:srgbClr val="CC7AA3"/>
    </a:custClr>
    <a:custClr name="Grau">
      <a:srgbClr val="CCCCCC"/>
    </a:custClr>
  </a:custClrLst>
</a:theme>
</file>

<file path=docProps/app.xml><?xml version="1.0" encoding="utf-8"?>
<Properties xmlns="http://schemas.openxmlformats.org/officeDocument/2006/extended-properties" xmlns:vt="http://schemas.openxmlformats.org/officeDocument/2006/docPropsVTypes">
  <Template>Praesentationsvorlage_DE</Template>
  <TotalTime>0</TotalTime>
  <Words>917</Words>
  <Application>Microsoft Office PowerPoint</Application>
  <PresentationFormat>Benutzerdefiniert</PresentationFormat>
  <Paragraphs>81</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Wingdings</vt:lpstr>
      <vt:lpstr>IAV 16:9</vt:lpstr>
      <vt:lpstr>Anleitung Vorlagenersteller</vt:lpstr>
      <vt:lpstr>Ziel des Programmes</vt:lpstr>
      <vt:lpstr>Erste Schritte</vt:lpstr>
      <vt:lpstr>PowerPoint-Präsentation</vt:lpstr>
      <vt:lpstr>Erweitertes Einlesen</vt:lpstr>
      <vt:lpstr>Einlesen Arbeitsdaten</vt:lpstr>
      <vt:lpstr>PowerPoint-Präsentation</vt:lpstr>
    </vt:vector>
  </TitlesOfParts>
  <Manager>https://profi.iavgroup.local/pkit/go/pelement.do?id=6879&amp;type=Process</Manager>
  <Company>IAV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Präsentationsvorlage</dc:title>
  <dc:creator>Guenther, Sascha (TS-X)</dc:creator>
  <cp:keywords/>
  <dc:description>Test</dc:description>
  <cp:lastModifiedBy>Guenther, Sascha (TS-X)</cp:lastModifiedBy>
  <cp:revision>26</cp:revision>
  <cp:lastPrinted>2016-02-10T12:37:00Z</cp:lastPrinted>
  <dcterms:created xsi:type="dcterms:W3CDTF">2020-10-09T11:40:12Z</dcterms:created>
  <dcterms:modified xsi:type="dcterms:W3CDTF">2020-11-11T13:31:57Z</dcterms:modified>
  <cp:category>1.2.1 Marke IAV</cp:category>
  <cp:version>62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AV-Template">
    <vt:lpwstr>C:\templates\Office\Prozesse\1.2.1 Marke IAV\Praesentationsvorlage_DE.potx</vt:lpwstr>
  </property>
</Properties>
</file>