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4" r:id="rId4"/>
    <p:sldId id="266" r:id="rId5"/>
    <p:sldId id="265" r:id="rId6"/>
    <p:sldId id="267" r:id="rId7"/>
    <p:sldId id="268" r:id="rId8"/>
    <p:sldId id="26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2"/>
  </p:normalViewPr>
  <p:slideViewPr>
    <p:cSldViewPr snapToGrid="0" snapToObjects="1">
      <p:cViewPr varScale="1">
        <p:scale>
          <a:sx n="104" d="100"/>
          <a:sy n="104" d="100"/>
        </p:scale>
        <p:origin x="8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DAC6E-99E9-F640-B57A-4DDEF329E6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97AD24-40C3-F849-A449-333366793E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6AFC1B-8AA1-714F-A566-0DE64B9F5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7B17D-9958-7B41-8881-1529E334E46B}" type="datetimeFigureOut">
              <a:rPr lang="en-US" smtClean="0"/>
              <a:t>6/28/18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55EEC2-75C0-1843-8EAC-3D9CE18E7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C7BF1F-DCF2-DA48-B06A-9953F79C0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A36FD-0CA5-BA4D-9F0C-BFA76AC23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500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31A41-0811-EE45-80F4-55BB415AD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4E429A-F175-F443-9C60-79ABF111D5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6F860E-1A7E-774F-B22D-E0AD915DC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7B17D-9958-7B41-8881-1529E334E46B}" type="datetimeFigureOut">
              <a:rPr lang="en-US" smtClean="0"/>
              <a:t>6/28/18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8C01B9-51A6-C147-B201-CF91D88F4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D08C26-B908-DB49-AC81-1FBCCE7E4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A36FD-0CA5-BA4D-9F0C-BFA76AC23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521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FCA984-4445-8F44-AC93-2B3E883E1C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E27019-D841-504D-B4F1-205F2845F0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606D7-9A19-7D41-B7BC-19E68EC38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7B17D-9958-7B41-8881-1529E334E46B}" type="datetimeFigureOut">
              <a:rPr lang="en-US" smtClean="0"/>
              <a:t>6/28/18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C99C8B-0BBB-2E48-B653-64EAE3014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F47614-D19E-A043-AA54-235705916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A36FD-0CA5-BA4D-9F0C-BFA76AC23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700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811AF-9D4A-0D45-9566-072F9F274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A0447-7C6C-BC42-9004-F0C9999D5A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BE328-B7D7-1E43-A442-C656111D4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7B17D-9958-7B41-8881-1529E334E46B}" type="datetimeFigureOut">
              <a:rPr lang="en-US" smtClean="0"/>
              <a:t>6/28/18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091C79-777B-CE49-B29F-1772C35AC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FF6AC3-EF58-9243-A65C-E883D1EC5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A36FD-0CA5-BA4D-9F0C-BFA76AC23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737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2B46D-5FA7-9A4A-A2FA-60F98ACD4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A16BD2-F639-0D45-A579-62D88C68C8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A634F2-F846-F74B-9282-A52D471C7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7B17D-9958-7B41-8881-1529E334E46B}" type="datetimeFigureOut">
              <a:rPr lang="en-US" smtClean="0"/>
              <a:t>6/28/18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6A16E6-1142-A546-B6F4-9AC400D44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1EB681-F3D3-ED42-A77E-318CFBA4A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A36FD-0CA5-BA4D-9F0C-BFA76AC23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676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E04A9-C15F-5943-BD06-0DF585B05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F167DD-F0AC-9A42-B162-3E6E0F4F3D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6E2248-16ED-B848-A18C-55245E4E4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5DC343-5F9D-4245-82AD-A8584926E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7B17D-9958-7B41-8881-1529E334E46B}" type="datetimeFigureOut">
              <a:rPr lang="en-US" smtClean="0"/>
              <a:t>6/28/18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BB593C-2421-FF4F-B127-AEEDA5622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EF8892-6197-6F49-B845-67F3DA232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A36FD-0CA5-BA4D-9F0C-BFA76AC23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456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B1F46-3ABF-494F-AF02-2E15E35B4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3D2E58-BC32-B54A-9191-0E5C0F663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1527E2-A27D-A24D-9302-6255F971A8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866CF2-4E7B-1546-80E8-0699CFC722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128B15-81C0-9A4F-8035-027D669C20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3DE956-2A3E-AE4A-AE1D-F951EEF25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7B17D-9958-7B41-8881-1529E334E46B}" type="datetimeFigureOut">
              <a:rPr lang="en-US" smtClean="0"/>
              <a:t>6/28/18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9C656B-171B-304F-95B4-F35B38C77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562159-A0DE-DB4F-A2C6-122C4A313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A36FD-0CA5-BA4D-9F0C-BFA76AC23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888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F7C37-F2EA-3245-B4C4-44DEE44CD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FA663D-292C-A549-904C-E1A7E2A2C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7B17D-9958-7B41-8881-1529E334E46B}" type="datetimeFigureOut">
              <a:rPr lang="en-US" smtClean="0"/>
              <a:t>6/28/18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D91CD4-B712-AE45-B503-B3A3F5913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026489-A6B7-1843-AD80-CF3F9A649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A36FD-0CA5-BA4D-9F0C-BFA76AC23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801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02D9B1-B2A1-9E4C-9864-6280DF1DF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7B17D-9958-7B41-8881-1529E334E46B}" type="datetimeFigureOut">
              <a:rPr lang="en-US" smtClean="0"/>
              <a:t>6/28/18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DC9391-F7ED-EE47-95B7-904A9ED38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96C4AA-7F6E-2641-8760-01941C982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A36FD-0CA5-BA4D-9F0C-BFA76AC23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209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401BB-9ED0-DF43-9E45-BE3AA6356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4EB1C6-BF58-E740-B365-73565C2453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9F70DC-5499-664F-95CD-E685431062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F155F0-0516-2A43-95DE-ACBBCDD84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7B17D-9958-7B41-8881-1529E334E46B}" type="datetimeFigureOut">
              <a:rPr lang="en-US" smtClean="0"/>
              <a:t>6/28/18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1A6ECF-F34F-244B-99A7-AFA76CDD0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D9F46E-3FE8-0044-A739-575558568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A36FD-0CA5-BA4D-9F0C-BFA76AC23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922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718B2-FD28-5944-94D3-77F2313C1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BBEBF1-BC83-AA4D-9144-739AF67F8B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532E5B-4856-0549-A324-1A1FB3C7EE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FF8469-0D0A-C941-A53A-2046B053C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7B17D-9958-7B41-8881-1529E334E46B}" type="datetimeFigureOut">
              <a:rPr lang="en-US" smtClean="0"/>
              <a:t>6/28/18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EDC1BD-2F40-E441-8C8B-FECF986B3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B7F1F3-F283-A549-8426-387CF42CB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A36FD-0CA5-BA4D-9F0C-BFA76AC23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263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178D7C-C58E-2B40-94F2-02855BAEB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393106-FA63-2C46-9285-3A4D4AB3E0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96EF6B-EAE0-EB44-A683-E15757669A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87B17D-9958-7B41-8881-1529E334E46B}" type="datetimeFigureOut">
              <a:rPr lang="en-US" smtClean="0"/>
              <a:t>6/28/18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03EE4D-E026-B54C-9CD0-DB7E8F72AE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72660B-20F3-8E48-94F6-38E477316B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EA36FD-0CA5-BA4D-9F0C-BFA76AC23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385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6B074-3520-B24B-82BC-1E8B5C1A2A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2d-1r-isotropic-constant-star</a:t>
            </a:r>
          </a:p>
        </p:txBody>
      </p:sp>
    </p:spTree>
    <p:extLst>
      <p:ext uri="{BB962C8B-B14F-4D97-AF65-F5344CB8AC3E}">
        <p14:creationId xmlns:p14="http://schemas.microsoft.com/office/powerpoint/2010/main" val="1501597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566CB-A472-2C4D-A100-9C91388D6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on Emmy (@2.2 GHz)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E6F01B-53C8-A340-BF4A-ACF3DE1DDA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FLOP = 6</a:t>
            </a:r>
          </a:p>
          <a:p>
            <a:r>
              <a:rPr lang="en-US" dirty="0"/>
              <a:t>Dimension = 441x441</a:t>
            </a:r>
          </a:p>
          <a:p>
            <a:r>
              <a:rPr lang="en-US" dirty="0"/>
              <a:t>ECM = 22 cy =&gt; 6*8/22*2.2 = 4.8 GFLOP/s (800 MLUP/s)</a:t>
            </a:r>
          </a:p>
          <a:p>
            <a:pPr lvl="1"/>
            <a:r>
              <a:rPr lang="en-US" dirty="0"/>
              <a:t>based on load kernel with 46.20 GB/s</a:t>
            </a:r>
          </a:p>
          <a:p>
            <a:r>
              <a:rPr lang="en-US" dirty="0"/>
              <a:t>Roofline = 5.97 GFLOP/s (995 MLUP/s)</a:t>
            </a:r>
          </a:p>
          <a:p>
            <a:pPr lvl="1"/>
            <a:r>
              <a:rPr lang="en-US" dirty="0"/>
              <a:t>Due to L1 transfer bottleneck</a:t>
            </a:r>
          </a:p>
          <a:p>
            <a:pPr lvl="1"/>
            <a:r>
              <a:rPr lang="en-US" dirty="0"/>
              <a:t>AI=0.18</a:t>
            </a:r>
          </a:p>
          <a:p>
            <a:pPr lvl="1"/>
            <a:r>
              <a:rPr lang="en-US" dirty="0"/>
              <a:t>Saturation = 1 core</a:t>
            </a:r>
          </a:p>
          <a:p>
            <a:r>
              <a:rPr lang="en-US" dirty="0"/>
              <a:t>Execution = 3.98 GFLOP/s (663 MLUP/s)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888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566CB-A472-2C4D-A100-9C91388D6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on Emmy (@2.2 GHz)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E6F01B-53C8-A340-BF4A-ACF3DE1DDA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FLOP = 6</a:t>
            </a:r>
          </a:p>
          <a:p>
            <a:r>
              <a:rPr lang="en-US" dirty="0"/>
              <a:t>Dimension = 883x883</a:t>
            </a:r>
          </a:p>
          <a:p>
            <a:r>
              <a:rPr lang="en-US" dirty="0"/>
              <a:t>ECM = 22 cy =&gt; 6*8/22*2.2 = 4.8 GFLOP/s (800 MLUP/s)</a:t>
            </a:r>
          </a:p>
          <a:p>
            <a:pPr lvl="1"/>
            <a:r>
              <a:rPr lang="en-US" dirty="0"/>
              <a:t>based on load kernel with 46.20 GB/s</a:t>
            </a:r>
          </a:p>
          <a:p>
            <a:r>
              <a:rPr lang="en-US" dirty="0"/>
              <a:t>Roofline = 5.97 GFLOP/s (995 MLUP/s)</a:t>
            </a:r>
          </a:p>
          <a:p>
            <a:pPr lvl="1"/>
            <a:r>
              <a:rPr lang="en-US" dirty="0"/>
              <a:t>Due to L1 transfer bottleneck</a:t>
            </a:r>
          </a:p>
          <a:p>
            <a:pPr lvl="1"/>
            <a:r>
              <a:rPr lang="en-US" dirty="0"/>
              <a:t>AI=0.18</a:t>
            </a:r>
          </a:p>
          <a:p>
            <a:pPr lvl="1"/>
            <a:r>
              <a:rPr lang="en-US" dirty="0"/>
              <a:t>Saturation = 1 core</a:t>
            </a:r>
          </a:p>
          <a:p>
            <a:r>
              <a:rPr lang="en-US" dirty="0"/>
              <a:t>Execution = 4.28 GFLOP/s (713 MLUP/s)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717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566CB-A472-2C4D-A100-9C91388D6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on Emmy (@2.2 GHz)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E6F01B-53C8-A340-BF4A-ACF3DE1DDA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FLOP = 6</a:t>
            </a:r>
          </a:p>
          <a:p>
            <a:r>
              <a:rPr lang="en-US" dirty="0"/>
              <a:t>Dimension = 1767x1767</a:t>
            </a:r>
          </a:p>
          <a:p>
            <a:r>
              <a:rPr lang="en-US" dirty="0"/>
              <a:t>ECM = 36.4 cy =&gt; 6*8/ 36.4 *2.2 = 2.90 GFLOP/s (483 MLUP/s)</a:t>
            </a:r>
          </a:p>
          <a:p>
            <a:pPr lvl="1"/>
            <a:r>
              <a:rPr lang="en-US" dirty="0"/>
              <a:t>based on load kernel with 40.65 GB/s</a:t>
            </a:r>
          </a:p>
          <a:p>
            <a:pPr lvl="1"/>
            <a:r>
              <a:rPr lang="en-US" dirty="0"/>
              <a:t>Saturation = 3.5 cores</a:t>
            </a:r>
          </a:p>
          <a:p>
            <a:r>
              <a:rPr lang="en-US" dirty="0"/>
              <a:t>Roofline = 3.62 GFLOP/s (603 MLUP/s)</a:t>
            </a:r>
          </a:p>
          <a:p>
            <a:pPr lvl="1"/>
            <a:r>
              <a:rPr lang="en-US" dirty="0"/>
              <a:t>Due to MEM transfer bottleneck</a:t>
            </a:r>
          </a:p>
          <a:p>
            <a:pPr lvl="1"/>
            <a:r>
              <a:rPr lang="en-US" dirty="0"/>
              <a:t>AI=0.25</a:t>
            </a:r>
          </a:p>
          <a:p>
            <a:pPr lvl="1"/>
            <a:r>
              <a:rPr lang="en-US" dirty="0"/>
              <a:t>Saturation = 1 core</a:t>
            </a:r>
          </a:p>
          <a:p>
            <a:r>
              <a:rPr lang="en-US" dirty="0"/>
              <a:t>Execution = 3.01 GFLOP/s (500 MLUP/s)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899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566CB-A472-2C4D-A100-9C91388D6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on Emmy (@2.2 GHz)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E6F01B-53C8-A340-BF4A-ACF3DE1DDA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FLOP = 6</a:t>
            </a:r>
          </a:p>
          <a:p>
            <a:r>
              <a:rPr lang="en-US" dirty="0"/>
              <a:t>Dimension = 3000x3000</a:t>
            </a:r>
          </a:p>
          <a:p>
            <a:r>
              <a:rPr lang="en-US" dirty="0"/>
              <a:t>ECM = 36.4 cy =&gt; 6*8/ 36.4 *2.2 = 2.90 GFLOP/s (483 MLUP/s)</a:t>
            </a:r>
          </a:p>
          <a:p>
            <a:pPr lvl="1"/>
            <a:r>
              <a:rPr lang="en-US" dirty="0"/>
              <a:t>based on load kernel with 40.65 GB/s</a:t>
            </a:r>
          </a:p>
          <a:p>
            <a:pPr lvl="1"/>
            <a:r>
              <a:rPr lang="en-US" dirty="0"/>
              <a:t>Saturation = 3.5 cores</a:t>
            </a:r>
          </a:p>
          <a:p>
            <a:r>
              <a:rPr lang="en-US" dirty="0"/>
              <a:t>Roofline = 3.62 GFLOP/s (603 MLUP/s)</a:t>
            </a:r>
          </a:p>
          <a:p>
            <a:pPr lvl="1"/>
            <a:r>
              <a:rPr lang="en-US" dirty="0"/>
              <a:t>Due to MEM transfer bottleneck</a:t>
            </a:r>
          </a:p>
          <a:p>
            <a:pPr lvl="1"/>
            <a:r>
              <a:rPr lang="en-US" dirty="0"/>
              <a:t>AI=0.25</a:t>
            </a:r>
          </a:p>
          <a:p>
            <a:pPr lvl="1"/>
            <a:r>
              <a:rPr lang="en-US" dirty="0"/>
              <a:t>Saturation = 1 core</a:t>
            </a:r>
          </a:p>
          <a:p>
            <a:r>
              <a:rPr lang="en-US" dirty="0"/>
              <a:t>Execution = 2.94 GFLOP/s (490 MLUP/s)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96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566CB-A472-2C4D-A100-9C91388D6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on Emmy (@2.2 GHz)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E6F01B-53C8-A340-BF4A-ACF3DE1DDA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FLOP = 6</a:t>
            </a:r>
          </a:p>
          <a:p>
            <a:r>
              <a:rPr lang="en-US" dirty="0"/>
              <a:t>Dimension = 3534x3534</a:t>
            </a:r>
          </a:p>
          <a:p>
            <a:r>
              <a:rPr lang="en-US" dirty="0"/>
              <a:t>ECM = 36.4 cy =&gt; 6*8/ 36.4 *2.2 = 2.90 GFLOP/s (483 MLUP/s)</a:t>
            </a:r>
          </a:p>
          <a:p>
            <a:pPr lvl="1"/>
            <a:r>
              <a:rPr lang="en-US" dirty="0"/>
              <a:t>based on load kernel with 40.65 GB/s</a:t>
            </a:r>
          </a:p>
          <a:p>
            <a:pPr lvl="1"/>
            <a:r>
              <a:rPr lang="en-US" dirty="0"/>
              <a:t>Saturation = 3.5 cores</a:t>
            </a:r>
          </a:p>
          <a:p>
            <a:r>
              <a:rPr lang="en-US" dirty="0"/>
              <a:t>Roofline = 3.62 GFLOP/s (603 MLUP/s)</a:t>
            </a:r>
          </a:p>
          <a:p>
            <a:pPr lvl="1"/>
            <a:r>
              <a:rPr lang="en-US" dirty="0"/>
              <a:t>Due to MEM transfer bottleneck</a:t>
            </a:r>
          </a:p>
          <a:p>
            <a:pPr lvl="1"/>
            <a:r>
              <a:rPr lang="en-US" dirty="0"/>
              <a:t>AI=0.25</a:t>
            </a:r>
          </a:p>
          <a:p>
            <a:pPr lvl="1"/>
            <a:r>
              <a:rPr lang="en-US" dirty="0"/>
              <a:t>Saturation = 1 core</a:t>
            </a:r>
          </a:p>
          <a:p>
            <a:r>
              <a:rPr lang="en-US" dirty="0"/>
              <a:t>Execution = 3.03 GFLOP/s (504 MLUP/s)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090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566CB-A472-2C4D-A100-9C91388D6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on Emmy (@2.2 GHz)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E6F01B-53C8-A340-BF4A-ACF3DE1DDA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FLOP = 6</a:t>
            </a:r>
          </a:p>
          <a:p>
            <a:r>
              <a:rPr lang="en-US" dirty="0"/>
              <a:t>Dimension = 12000x12000</a:t>
            </a:r>
          </a:p>
          <a:p>
            <a:r>
              <a:rPr lang="en-US" dirty="0"/>
              <a:t>ECM = 40.4 cy =&gt; 6*8/ 40.4 *2.2 = 2.61 GFLOP/s (436 MLUP/s)</a:t>
            </a:r>
          </a:p>
          <a:p>
            <a:pPr lvl="1"/>
            <a:r>
              <a:rPr lang="en-US" dirty="0"/>
              <a:t>based on load kernel with 40.65 GB/s</a:t>
            </a:r>
          </a:p>
          <a:p>
            <a:pPr lvl="1"/>
            <a:r>
              <a:rPr lang="en-US" dirty="0"/>
              <a:t>Saturation = 3.9 cores</a:t>
            </a:r>
          </a:p>
          <a:p>
            <a:r>
              <a:rPr lang="en-US" dirty="0"/>
              <a:t>Roofline = 3.46 GFLOP/s (577 MLUP/s)</a:t>
            </a:r>
          </a:p>
          <a:p>
            <a:pPr lvl="1"/>
            <a:r>
              <a:rPr lang="en-US" dirty="0"/>
              <a:t>Due to L3 transfer bottleneck</a:t>
            </a:r>
          </a:p>
          <a:p>
            <a:pPr lvl="1"/>
            <a:r>
              <a:rPr lang="en-US" dirty="0"/>
              <a:t>AI=0.15</a:t>
            </a:r>
          </a:p>
          <a:p>
            <a:pPr lvl="1"/>
            <a:r>
              <a:rPr lang="en-US" dirty="0"/>
              <a:t>Saturation = 1 core</a:t>
            </a:r>
          </a:p>
          <a:p>
            <a:r>
              <a:rPr lang="en-US" dirty="0"/>
              <a:t>Execution = 2.56 GFLOP/s (427 MLUP/s)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434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566CB-A472-2C4D-A100-9C91388D6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on Emmy (@2.2 GHz)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E6F01B-53C8-A340-BF4A-ACF3DE1DDA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FLOP = 6</a:t>
            </a:r>
          </a:p>
          <a:p>
            <a:r>
              <a:rPr lang="en-US" dirty="0"/>
              <a:t>Dimension = 40000x500</a:t>
            </a:r>
          </a:p>
          <a:p>
            <a:r>
              <a:rPr lang="en-US" dirty="0"/>
              <a:t>ECM = 32.4 cy =&gt; 6*8/ 32.4 *2.2 = 3.26 GFLOP/s (543 MLUP/s)</a:t>
            </a:r>
          </a:p>
          <a:p>
            <a:pPr lvl="1"/>
            <a:r>
              <a:rPr lang="en-US" dirty="0"/>
              <a:t>based on load kernel with 40.65 GB/s</a:t>
            </a:r>
          </a:p>
          <a:p>
            <a:pPr lvl="1"/>
            <a:r>
              <a:rPr lang="en-US" dirty="0"/>
              <a:t>Saturation = 3.1 cores</a:t>
            </a:r>
          </a:p>
          <a:p>
            <a:r>
              <a:rPr lang="en-US" dirty="0"/>
              <a:t>Roofline = 3.62 GFLOP/s (603 MLUP/s)</a:t>
            </a:r>
          </a:p>
          <a:p>
            <a:pPr lvl="1"/>
            <a:r>
              <a:rPr lang="en-US" dirty="0"/>
              <a:t>Due to MEM transfer bottleneck</a:t>
            </a:r>
          </a:p>
          <a:p>
            <a:pPr lvl="1"/>
            <a:r>
              <a:rPr lang="en-US" dirty="0"/>
              <a:t>AI=0.25</a:t>
            </a:r>
          </a:p>
          <a:p>
            <a:pPr lvl="1"/>
            <a:r>
              <a:rPr lang="en-US" dirty="0"/>
              <a:t>Saturation = 1 core</a:t>
            </a:r>
          </a:p>
          <a:p>
            <a:r>
              <a:rPr lang="en-US" dirty="0"/>
              <a:t>Execution </a:t>
            </a:r>
            <a:r>
              <a:rPr lang="en-US"/>
              <a:t>= 3.34 </a:t>
            </a:r>
            <a:r>
              <a:rPr lang="en-US" dirty="0"/>
              <a:t>GFLOP/s (557 MLUP/s)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2853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566</Words>
  <Application>Microsoft Macintosh PowerPoint</Application>
  <PresentationFormat>Widescreen</PresentationFormat>
  <Paragraphs>76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2d-1r-isotropic-constant-star</vt:lpstr>
      <vt:lpstr>Analysis on Emmy (@2.2 GHz)</vt:lpstr>
      <vt:lpstr>Analysis on Emmy (@2.2 GHz)</vt:lpstr>
      <vt:lpstr>Analysis on Emmy (@2.2 GHz)</vt:lpstr>
      <vt:lpstr>Analysis on Emmy (@2.2 GHz)</vt:lpstr>
      <vt:lpstr>Analysis on Emmy (@2.2 GHz)</vt:lpstr>
      <vt:lpstr>Analysis on Emmy (@2.2 GHz)</vt:lpstr>
      <vt:lpstr>Analysis on Emmy (@2.2 GHz)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2d-2r-isotropic-variable</dc:title>
  <dc:creator>Microsoft Office User</dc:creator>
  <cp:lastModifiedBy>Microsoft Office User</cp:lastModifiedBy>
  <cp:revision>21</cp:revision>
  <dcterms:created xsi:type="dcterms:W3CDTF">2018-04-18T12:02:42Z</dcterms:created>
  <dcterms:modified xsi:type="dcterms:W3CDTF">2018-06-28T08:43:36Z</dcterms:modified>
</cp:coreProperties>
</file>