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6" r:id="rId5"/>
    <p:sldId id="265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15"/>
  </p:normalViewPr>
  <p:slideViewPr>
    <p:cSldViewPr snapToGrid="0" snapToObjects="1">
      <p:cViewPr varScale="1">
        <p:scale>
          <a:sx n="149" d="100"/>
          <a:sy n="149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AC6E-99E9-F640-B57A-4DDEF329E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7AD24-40C3-F849-A449-333366793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AFC1B-8AA1-714F-A566-0DE64B9F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EEC2-75C0-1843-8EAC-3D9CE18E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7BF1F-DCF2-DA48-B06A-9953F79C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0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1A41-0811-EE45-80F4-55BB415A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E429A-F175-F443-9C60-79ABF111D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F860E-1A7E-774F-B22D-E0AD915D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C01B9-51A6-C147-B201-CF91D88F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08C26-B908-DB49-AC81-1FBCCE7E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2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FCA984-4445-8F44-AC93-2B3E883E1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27019-D841-504D-B4F1-205F2845F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606D7-9A19-7D41-B7BC-19E68EC3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99C8B-0BBB-2E48-B653-64EAE301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47614-D19E-A043-AA54-23570591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0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11AF-9D4A-0D45-9566-072F9F27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0447-7C6C-BC42-9004-F0C9999D5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BE328-B7D7-1E43-A442-C656111D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91C79-777B-CE49-B29F-1772C35A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F6AC3-EF58-9243-A65C-E883D1EC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3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B46D-5FA7-9A4A-A2FA-60F98ACD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16BD2-F639-0D45-A579-62D88C68C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634F2-F846-F74B-9282-A52D471C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A16E6-1142-A546-B6F4-9AC400D4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EB681-F3D3-ED42-A77E-318CFBA4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7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E04A9-C15F-5943-BD06-0DF585B0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167DD-F0AC-9A42-B162-3E6E0F4F3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E2248-16ED-B848-A18C-55245E4E4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DC343-5F9D-4245-82AD-A8584926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7/1/18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B593C-2421-FF4F-B127-AEEDA5622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F8892-6197-6F49-B845-67F3DA23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5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1F46-3ABF-494F-AF02-2E15E35B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D2E58-BC32-B54A-9191-0E5C0F663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527E2-A27D-A24D-9302-6255F971A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66CF2-4E7B-1546-80E8-0699CFC72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28B15-81C0-9A4F-8035-027D669C2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DE956-2A3E-AE4A-AE1D-F951EEF25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7/1/18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9C656B-171B-304F-95B4-F35B38C7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62159-A0DE-DB4F-A2C6-122C4A31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8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7C37-F2EA-3245-B4C4-44DEE44C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A663D-292C-A549-904C-E1A7E2A2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7/1/18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91CD4-B712-AE45-B503-B3A3F591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26489-A6B7-1843-AD80-CF3F9A64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0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2D9B1-B2A1-9E4C-9864-6280DF1DF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7/1/18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C9391-F7ED-EE47-95B7-904A9ED38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6C4AA-7F6E-2641-8760-01941C982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0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01BB-9ED0-DF43-9E45-BE3AA635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B1C6-BF58-E740-B365-73565C245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F70DC-5499-664F-95CD-E68543106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155F0-0516-2A43-95DE-ACBBCDD8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7/1/18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A6ECF-F34F-244B-99A7-AFA76CDD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9F46E-3FE8-0044-A739-57555856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2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18B2-FD28-5944-94D3-77F2313C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BBEBF1-BC83-AA4D-9144-739AF67F8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32E5B-4856-0549-A324-1A1FB3C7E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F8469-0D0A-C941-A53A-2046B053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7/1/18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DC1BD-2F40-E441-8C8B-FECF986B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7F1F3-F283-A549-8426-387CF42C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6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178D7C-C58E-2B40-94F2-02855BAE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93106-FA63-2C46-9285-3A4D4AB3E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6EF6B-EAE0-EB44-A683-E15757669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7B17D-9958-7B41-8881-1529E334E46B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3EE4D-E026-B54C-9CD0-DB7E8F72A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2660B-20F3-8E48-94F6-38E477316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8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B074-3520-B24B-82BC-1E8B5C1A2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3d-1r-isotropic-constant-star</a:t>
            </a:r>
          </a:p>
        </p:txBody>
      </p:sp>
    </p:spTree>
    <p:extLst>
      <p:ext uri="{BB962C8B-B14F-4D97-AF65-F5344CB8AC3E}">
        <p14:creationId xmlns:p14="http://schemas.microsoft.com/office/powerpoint/2010/main" val="150159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66CB-A472-2C4D-A100-9C91388D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on Emmy (@2.2 GHz)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6F01B-53C8-A340-BF4A-ACF3DE1D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FLOP = 8</a:t>
            </a:r>
          </a:p>
          <a:p>
            <a:r>
              <a:rPr lang="en-US" dirty="0"/>
              <a:t>Dimension = 36x36x36</a:t>
            </a:r>
          </a:p>
          <a:p>
            <a:r>
              <a:rPr lang="en-US" dirty="0"/>
              <a:t>ECM = 30 cy =&gt; 8*8/30*2.2 = 4.69 GFLOP/s (586 MLUP/s)</a:t>
            </a:r>
          </a:p>
          <a:p>
            <a:pPr lvl="1"/>
            <a:r>
              <a:rPr lang="en-US" dirty="0"/>
              <a:t>based on load kernel with 46.20 GB/s</a:t>
            </a:r>
          </a:p>
          <a:p>
            <a:r>
              <a:rPr lang="en-US" dirty="0"/>
              <a:t>Roofline = 5.41 GFLOP/s (995 MLUP/s)</a:t>
            </a:r>
          </a:p>
          <a:p>
            <a:pPr lvl="1"/>
            <a:r>
              <a:rPr lang="en-US" dirty="0"/>
              <a:t>Due to L1 transfer bottleneck</a:t>
            </a:r>
          </a:p>
          <a:p>
            <a:pPr lvl="1"/>
            <a:r>
              <a:rPr lang="en-US" dirty="0"/>
              <a:t>AI=0.16</a:t>
            </a:r>
          </a:p>
          <a:p>
            <a:pPr lvl="1"/>
            <a:r>
              <a:rPr lang="en-US" dirty="0"/>
              <a:t>Saturation = 1 core</a:t>
            </a:r>
          </a:p>
          <a:p>
            <a:r>
              <a:rPr lang="en-US" dirty="0"/>
              <a:t>Execution = 2.62 GFLOP/s (327 MLUP/s)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8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66CB-A472-2C4D-A100-9C91388D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on Emmy (@2.2 GHz)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6F01B-53C8-A340-BF4A-ACF3DE1D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FLOP = 8</a:t>
            </a:r>
          </a:p>
          <a:p>
            <a:r>
              <a:rPr lang="en-US" dirty="0"/>
              <a:t>Dimension = 73x73x73</a:t>
            </a:r>
          </a:p>
          <a:p>
            <a:r>
              <a:rPr lang="en-US" dirty="0"/>
              <a:t>ECM = 30 cy =&gt; 8*8/30*2.2 = 4.69 GFLOP/s (586 MLUP/s)</a:t>
            </a:r>
          </a:p>
          <a:p>
            <a:pPr lvl="1"/>
            <a:r>
              <a:rPr lang="en-US" dirty="0"/>
              <a:t>based on load kernel with 46.20 GB/s</a:t>
            </a:r>
          </a:p>
          <a:p>
            <a:r>
              <a:rPr lang="en-US" dirty="0"/>
              <a:t>Roofline = 5.41 GFLOP/s (995 MLUP/s)</a:t>
            </a:r>
          </a:p>
          <a:p>
            <a:pPr lvl="1"/>
            <a:r>
              <a:rPr lang="en-US" dirty="0"/>
              <a:t>Due to L1 transfer bottleneck</a:t>
            </a:r>
          </a:p>
          <a:p>
            <a:pPr lvl="1"/>
            <a:r>
              <a:rPr lang="en-US" dirty="0"/>
              <a:t>AI=0.16</a:t>
            </a:r>
          </a:p>
          <a:p>
            <a:pPr lvl="1"/>
            <a:r>
              <a:rPr lang="en-US" dirty="0"/>
              <a:t>Saturation = 1 core</a:t>
            </a:r>
          </a:p>
          <a:p>
            <a:r>
              <a:rPr lang="en-US" dirty="0"/>
              <a:t>Execution = 3.24 GFLOP/s (405 MLUP/s)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71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66CB-A472-2C4D-A100-9C91388D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on Emmy (@2.2 GHz)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6F01B-53C8-A340-BF4A-ACF3DE1D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FLOP = 8</a:t>
            </a:r>
          </a:p>
          <a:p>
            <a:r>
              <a:rPr lang="en-US" dirty="0"/>
              <a:t>Dimension = 146x146x146</a:t>
            </a:r>
          </a:p>
          <a:p>
            <a:r>
              <a:rPr lang="en-US" dirty="0"/>
              <a:t>ECM = 44.4 cy =&gt; 8*8/ 44.4 *2.2 = 3.17 GFLOP/s (396 MLUP/s)</a:t>
            </a:r>
          </a:p>
          <a:p>
            <a:pPr lvl="1"/>
            <a:r>
              <a:rPr lang="en-US" dirty="0"/>
              <a:t>based on load kernel with 40.65 GB/s</a:t>
            </a:r>
          </a:p>
          <a:p>
            <a:pPr lvl="1"/>
            <a:r>
              <a:rPr lang="en-US" dirty="0"/>
              <a:t>Saturation = 4.3 cores</a:t>
            </a:r>
          </a:p>
          <a:p>
            <a:r>
              <a:rPr lang="en-US" dirty="0"/>
              <a:t>Roofline = 4.61 GFLOP/s (576 MLUP/s)</a:t>
            </a:r>
          </a:p>
          <a:p>
            <a:pPr lvl="1"/>
            <a:r>
              <a:rPr lang="en-US" dirty="0"/>
              <a:t>Due to L3 transfer bottleneck</a:t>
            </a:r>
          </a:p>
          <a:p>
            <a:pPr lvl="1"/>
            <a:r>
              <a:rPr lang="en-US" dirty="0"/>
              <a:t>AI=0.20</a:t>
            </a:r>
          </a:p>
          <a:p>
            <a:pPr lvl="1"/>
            <a:r>
              <a:rPr lang="en-US" dirty="0"/>
              <a:t>Saturation = 1 core</a:t>
            </a:r>
          </a:p>
          <a:p>
            <a:r>
              <a:rPr lang="en-US" dirty="0"/>
              <a:t>Execution = 3.0 GFLOP/s (375 MLUP/s)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9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66CB-A472-2C4D-A100-9C91388D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on Emmy (@2.2 GHz)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6F01B-53C8-A340-BF4A-ACF3DE1D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FLOP = 8</a:t>
            </a:r>
          </a:p>
          <a:p>
            <a:r>
              <a:rPr lang="en-US" dirty="0"/>
              <a:t>Dimension = 210x210x210</a:t>
            </a:r>
          </a:p>
          <a:p>
            <a:r>
              <a:rPr lang="en-US" dirty="0"/>
              <a:t>ECM = 44.4 cy =&gt; 8*8/ 44.4 *2.2 = 3.17 GFLOP/s (396 MLUP/s)</a:t>
            </a:r>
          </a:p>
          <a:p>
            <a:pPr lvl="1"/>
            <a:r>
              <a:rPr lang="en-US" dirty="0"/>
              <a:t>based on load kernel with 40.65 GB/s</a:t>
            </a:r>
          </a:p>
          <a:p>
            <a:pPr lvl="1"/>
            <a:r>
              <a:rPr lang="en-US" dirty="0"/>
              <a:t>Saturation = 4.3 cores</a:t>
            </a:r>
          </a:p>
          <a:p>
            <a:r>
              <a:rPr lang="en-US" dirty="0"/>
              <a:t>Roofline = 4.61 GFLOP/s (576 MLUP/s)</a:t>
            </a:r>
          </a:p>
          <a:p>
            <a:pPr lvl="1"/>
            <a:r>
              <a:rPr lang="en-US" dirty="0"/>
              <a:t>Due to L3 transfer bottleneck</a:t>
            </a:r>
          </a:p>
          <a:p>
            <a:pPr lvl="1"/>
            <a:r>
              <a:rPr lang="en-US" dirty="0"/>
              <a:t>AI=0.20</a:t>
            </a:r>
          </a:p>
          <a:p>
            <a:pPr lvl="1"/>
            <a:r>
              <a:rPr lang="en-US" dirty="0"/>
              <a:t>Saturation = 1 core</a:t>
            </a:r>
          </a:p>
          <a:p>
            <a:r>
              <a:rPr lang="en-US" dirty="0"/>
              <a:t>Execution = 2.98 GFLOP/s (372 MLUP/s)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9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66CB-A472-2C4D-A100-9C91388D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on Emmy (@2.2 GHz)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6F01B-53C8-A340-BF4A-ACF3DE1D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FLOP = 8</a:t>
            </a:r>
          </a:p>
          <a:p>
            <a:r>
              <a:rPr lang="en-US" dirty="0"/>
              <a:t>Dimension = 292x292x292</a:t>
            </a:r>
          </a:p>
          <a:p>
            <a:r>
              <a:rPr lang="en-US" dirty="0"/>
              <a:t>ECM = 44.4 cy =&gt; 8*8/ 44.4 *2.2 = 3.17 GFLOP/s (396 MLUP/s)</a:t>
            </a:r>
          </a:p>
          <a:p>
            <a:pPr lvl="1"/>
            <a:r>
              <a:rPr lang="en-US" dirty="0"/>
              <a:t>based on load kernel with 40.65 GB/s</a:t>
            </a:r>
          </a:p>
          <a:p>
            <a:pPr lvl="1"/>
            <a:r>
              <a:rPr lang="en-US" dirty="0"/>
              <a:t>Saturation = 4.3 cores</a:t>
            </a:r>
          </a:p>
          <a:p>
            <a:r>
              <a:rPr lang="en-US" dirty="0"/>
              <a:t>Roofline = 4.61 GFLOP/s (576 MLUP/s)</a:t>
            </a:r>
          </a:p>
          <a:p>
            <a:pPr lvl="1"/>
            <a:r>
              <a:rPr lang="en-US" dirty="0"/>
              <a:t>Due to L3 transfer bottleneck</a:t>
            </a:r>
          </a:p>
          <a:p>
            <a:pPr lvl="1"/>
            <a:r>
              <a:rPr lang="en-US" dirty="0"/>
              <a:t>AI=0.20</a:t>
            </a:r>
          </a:p>
          <a:p>
            <a:pPr lvl="1"/>
            <a:r>
              <a:rPr lang="en-US" dirty="0"/>
              <a:t>Saturation = 1 core</a:t>
            </a:r>
          </a:p>
          <a:p>
            <a:r>
              <a:rPr lang="en-US" dirty="0"/>
              <a:t>Execution = 3.31 GFLOP/s (413 MLUP/s)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9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66CB-A472-2C4D-A100-9C91388D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on Emmy (@2.2 GHz)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6F01B-53C8-A340-BF4A-ACF3DE1D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FLOP = 8</a:t>
            </a:r>
          </a:p>
          <a:p>
            <a:r>
              <a:rPr lang="en-US" dirty="0"/>
              <a:t>Dimension = 500x500x100</a:t>
            </a:r>
          </a:p>
          <a:p>
            <a:r>
              <a:rPr lang="en-US" dirty="0"/>
              <a:t>ECM = 44.4 cy =&gt; 8*8/ 44.4 *2.2 = 3.17 GFLOP/s (396 MLUP/s)</a:t>
            </a:r>
          </a:p>
          <a:p>
            <a:pPr lvl="1"/>
            <a:r>
              <a:rPr lang="en-US" dirty="0"/>
              <a:t>based on load kernel with 40.65 GB/s</a:t>
            </a:r>
          </a:p>
          <a:p>
            <a:pPr lvl="1"/>
            <a:r>
              <a:rPr lang="en-US" dirty="0"/>
              <a:t>Saturation = 4.3 cores</a:t>
            </a:r>
          </a:p>
          <a:p>
            <a:r>
              <a:rPr lang="en-US" dirty="0"/>
              <a:t>Roofline = 4.61 GFLOP/s (576 MLUP/s)</a:t>
            </a:r>
          </a:p>
          <a:p>
            <a:pPr lvl="1"/>
            <a:r>
              <a:rPr lang="en-US" dirty="0"/>
              <a:t>Due to L3 transfer bottleneck</a:t>
            </a:r>
          </a:p>
          <a:p>
            <a:pPr lvl="1"/>
            <a:r>
              <a:rPr lang="en-US" dirty="0"/>
              <a:t>AI=0.20</a:t>
            </a:r>
          </a:p>
          <a:p>
            <a:pPr lvl="1"/>
            <a:r>
              <a:rPr lang="en-US" dirty="0"/>
              <a:t>Saturation = 1 core</a:t>
            </a:r>
          </a:p>
          <a:p>
            <a:r>
              <a:rPr lang="en-US" dirty="0"/>
              <a:t>Execution = 3.01 GFLOP/s (376 MLUP/s)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66CB-A472-2C4D-A100-9C91388D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on Emmy (@2.2 GHz)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6F01B-53C8-A340-BF4A-ACF3DE1D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FLOP = 8</a:t>
            </a:r>
          </a:p>
          <a:p>
            <a:r>
              <a:rPr lang="en-US" dirty="0"/>
              <a:t>Dimension = 525x525x525</a:t>
            </a:r>
          </a:p>
          <a:p>
            <a:r>
              <a:rPr lang="en-US" dirty="0"/>
              <a:t>ECM = 44.4 cy =&gt; 8*8/ 44.4 *2.2 = 3.17 GFLOP/s (396 MLUP/s)</a:t>
            </a:r>
          </a:p>
          <a:p>
            <a:pPr lvl="1"/>
            <a:r>
              <a:rPr lang="en-US" dirty="0"/>
              <a:t>based on load kernel with 40.65 GB/s</a:t>
            </a:r>
          </a:p>
          <a:p>
            <a:pPr lvl="1"/>
            <a:r>
              <a:rPr lang="en-US"/>
              <a:t>Saturation = 4.3 cores</a:t>
            </a:r>
          </a:p>
          <a:p>
            <a:r>
              <a:rPr lang="en-US"/>
              <a:t>Roofline </a:t>
            </a:r>
            <a:r>
              <a:rPr lang="en-US" dirty="0"/>
              <a:t>= 4.61 GFLOP/s (576 MLUP/s)</a:t>
            </a:r>
          </a:p>
          <a:p>
            <a:pPr lvl="1"/>
            <a:r>
              <a:rPr lang="en-US" dirty="0"/>
              <a:t>Due to L3 transfer bottleneck</a:t>
            </a:r>
          </a:p>
          <a:p>
            <a:pPr lvl="1"/>
            <a:r>
              <a:rPr lang="en-US" dirty="0"/>
              <a:t>AI=0.20</a:t>
            </a:r>
          </a:p>
          <a:p>
            <a:pPr lvl="1"/>
            <a:r>
              <a:rPr lang="en-US" dirty="0"/>
              <a:t>Saturation = 1 core</a:t>
            </a:r>
          </a:p>
          <a:p>
            <a:r>
              <a:rPr lang="en-US" dirty="0"/>
              <a:t>Execution = 1.72 GFLOP/s (214 MLUP/s)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285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566</Words>
  <Application>Microsoft Macintosh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3d-1r-isotropic-constant-star</vt:lpstr>
      <vt:lpstr>Analysis on Emmy (@2.2 GHz)</vt:lpstr>
      <vt:lpstr>Analysis on Emmy (@2.2 GHz)</vt:lpstr>
      <vt:lpstr>Analysis on Emmy (@2.2 GHz)</vt:lpstr>
      <vt:lpstr>Analysis on Emmy (@2.2 GHz)</vt:lpstr>
      <vt:lpstr>Analysis on Emmy (@2.2 GHz)</vt:lpstr>
      <vt:lpstr>Analysis on Emmy (@2.2 GHz)</vt:lpstr>
      <vt:lpstr>Analysis on Emmy (@2.2 GHz)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2d-2r-isotropic-variable</dc:title>
  <dc:creator>Microsoft Office User</dc:creator>
  <cp:lastModifiedBy>Microsoft Office User</cp:lastModifiedBy>
  <cp:revision>34</cp:revision>
  <dcterms:created xsi:type="dcterms:W3CDTF">2018-04-18T12:02:42Z</dcterms:created>
  <dcterms:modified xsi:type="dcterms:W3CDTF">2018-07-01T09:25:36Z</dcterms:modified>
</cp:coreProperties>
</file>